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992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6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48DC3-E891-4FC8-9618-1322DFE3E0D8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A1008-DE25-489E-BD5D-9C645D496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12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48DC3-E891-4FC8-9618-1322DFE3E0D8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A1008-DE25-489E-BD5D-9C645D496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507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48DC3-E891-4FC8-9618-1322DFE3E0D8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A1008-DE25-489E-BD5D-9C645D496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80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48DC3-E891-4FC8-9618-1322DFE3E0D8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A1008-DE25-489E-BD5D-9C645D496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603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48DC3-E891-4FC8-9618-1322DFE3E0D8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A1008-DE25-489E-BD5D-9C645D496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588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48DC3-E891-4FC8-9618-1322DFE3E0D8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A1008-DE25-489E-BD5D-9C645D496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296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48DC3-E891-4FC8-9618-1322DFE3E0D8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A1008-DE25-489E-BD5D-9C645D496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59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48DC3-E891-4FC8-9618-1322DFE3E0D8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A1008-DE25-489E-BD5D-9C645D496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105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48DC3-E891-4FC8-9618-1322DFE3E0D8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A1008-DE25-489E-BD5D-9C645D496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649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48DC3-E891-4FC8-9618-1322DFE3E0D8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A1008-DE25-489E-BD5D-9C645D496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38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48DC3-E891-4FC8-9618-1322DFE3E0D8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A1008-DE25-489E-BD5D-9C645D496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941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48DC3-E891-4FC8-9618-1322DFE3E0D8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A1008-DE25-489E-BD5D-9C645D496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848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asybib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asybib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Science is Important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0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9607"/>
            <a:ext cx="7886700" cy="66278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Partner Work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682389"/>
            <a:ext cx="9144000" cy="617561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Activity</a:t>
            </a:r>
          </a:p>
          <a:p>
            <a:pPr lvl="1"/>
            <a:r>
              <a:rPr lang="en-US" dirty="0"/>
              <a:t>Working with the person sitting next to you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Conversation</a:t>
            </a:r>
          </a:p>
          <a:p>
            <a:pPr lvl="1"/>
            <a:r>
              <a:rPr lang="en-US" dirty="0"/>
              <a:t>Quietly discussion pertaining to the subject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</a:t>
            </a:r>
          </a:p>
          <a:p>
            <a:pPr lvl="1"/>
            <a:r>
              <a:rPr lang="en-US" dirty="0"/>
              <a:t>EDs may be used to access notes or other educational material only</a:t>
            </a:r>
          </a:p>
          <a:p>
            <a:pPr lvl="1"/>
            <a:r>
              <a:rPr lang="en-US" dirty="0"/>
              <a:t>No Music</a:t>
            </a:r>
          </a:p>
          <a:p>
            <a:pPr lvl="1"/>
            <a:r>
              <a:rPr lang="en-US" dirty="0"/>
              <a:t>Raise your hand if you need help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Integrity</a:t>
            </a:r>
          </a:p>
          <a:p>
            <a:pPr lvl="1"/>
            <a:r>
              <a:rPr lang="en-US" dirty="0"/>
              <a:t>Collaborate - Do not copy answers.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Effort</a:t>
            </a:r>
          </a:p>
          <a:p>
            <a:pPr lvl="1"/>
            <a:r>
              <a:rPr lang="en-US" dirty="0"/>
              <a:t>Reading Directions</a:t>
            </a:r>
          </a:p>
          <a:p>
            <a:pPr lvl="1"/>
            <a:r>
              <a:rPr lang="en-US" dirty="0"/>
              <a:t>Referencing your notes</a:t>
            </a:r>
          </a:p>
          <a:p>
            <a:pPr lvl="1"/>
            <a:r>
              <a:rPr lang="en-US" dirty="0"/>
              <a:t>Discussing quietly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</a:t>
            </a:r>
          </a:p>
          <a:p>
            <a:pPr lvl="1"/>
            <a:r>
              <a:rPr lang="en-US" dirty="0"/>
              <a:t>Social Learning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Efficiency</a:t>
            </a:r>
          </a:p>
          <a:p>
            <a:pPr lvl="1"/>
            <a:r>
              <a:rPr lang="en-US" dirty="0"/>
              <a:t>Read the directions</a:t>
            </a:r>
          </a:p>
          <a:p>
            <a:pPr lvl="1"/>
            <a:r>
              <a:rPr lang="en-US" dirty="0"/>
              <a:t>Due Date:  </a:t>
            </a:r>
          </a:p>
          <a:p>
            <a:pPr lvl="1"/>
            <a:r>
              <a:rPr lang="en-US" dirty="0"/>
              <a:t>Turn in instructions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458201" y="1"/>
            <a:ext cx="818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Listen</a:t>
            </a:r>
          </a:p>
        </p:txBody>
      </p:sp>
    </p:spTree>
    <p:extLst>
      <p:ext uri="{BB962C8B-B14F-4D97-AF65-F5344CB8AC3E}">
        <p14:creationId xmlns:p14="http://schemas.microsoft.com/office/powerpoint/2010/main" val="284040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38" indent="-514338">
              <a:buFont typeface="+mj-lt"/>
              <a:buAutoNum type="arabicPeriod"/>
            </a:pPr>
            <a:r>
              <a:rPr lang="en-US" dirty="0" smtClean="0"/>
              <a:t>Get an iPad.</a:t>
            </a:r>
          </a:p>
          <a:p>
            <a:pPr marL="514338" indent="-514338">
              <a:buFont typeface="+mj-lt"/>
              <a:buAutoNum type="arabicPeriod"/>
            </a:pPr>
            <a:r>
              <a:rPr lang="en-US" dirty="0" smtClean="0"/>
              <a:t>With the person sitting next to you, research Why Science is important using the internet.</a:t>
            </a:r>
          </a:p>
          <a:p>
            <a:pPr marL="971526" lvl="1" indent="-514338">
              <a:buFont typeface="+mj-lt"/>
              <a:buAutoNum type="arabicPeriod"/>
            </a:pPr>
            <a:r>
              <a:rPr lang="en-US" dirty="0" smtClean="0"/>
              <a:t>Select at least 2 articles and 1 video </a:t>
            </a:r>
          </a:p>
          <a:p>
            <a:pPr marL="1428715" lvl="2" indent="-514338">
              <a:buFont typeface="+mj-lt"/>
              <a:buAutoNum type="arabicPeriod"/>
            </a:pPr>
            <a:r>
              <a:rPr lang="en-US" dirty="0" smtClean="0"/>
              <a:t>Read and watch your selection</a:t>
            </a:r>
          </a:p>
          <a:p>
            <a:pPr marL="1428715" lvl="2" indent="-514338">
              <a:buFont typeface="+mj-lt"/>
              <a:buAutoNum type="arabicPeriod"/>
            </a:pPr>
            <a:r>
              <a:rPr lang="en-US" dirty="0" smtClean="0"/>
              <a:t>On a separate piece of paper, </a:t>
            </a:r>
          </a:p>
          <a:p>
            <a:pPr marL="1885904" lvl="3" indent="-514338">
              <a:buFont typeface="+mj-lt"/>
              <a:buAutoNum type="arabicPeriod"/>
            </a:pPr>
            <a:r>
              <a:rPr lang="en-US" dirty="0" smtClean="0"/>
              <a:t>Write the title of your article/video</a:t>
            </a:r>
          </a:p>
          <a:p>
            <a:pPr marL="1885904" lvl="3" indent="-514338">
              <a:buFont typeface="+mj-lt"/>
              <a:buAutoNum type="arabicPeriod"/>
            </a:pPr>
            <a:r>
              <a:rPr lang="en-US" dirty="0" smtClean="0"/>
              <a:t>Cite your article/video</a:t>
            </a:r>
          </a:p>
          <a:p>
            <a:pPr marL="1885904" lvl="3" indent="-514338">
              <a:buFont typeface="+mj-lt"/>
              <a:buAutoNum type="arabicPeriod"/>
            </a:pPr>
            <a:r>
              <a:rPr lang="en-US" dirty="0" smtClean="0"/>
              <a:t>summarize what you read and watched</a:t>
            </a:r>
          </a:p>
          <a:p>
            <a:pPr marL="1428715" lvl="2" indent="-514338">
              <a:buFont typeface="+mj-lt"/>
              <a:buAutoNum type="arabicPeriod"/>
            </a:pPr>
            <a:r>
              <a:rPr lang="en-US" dirty="0" smtClean="0"/>
              <a:t>Write a paragraph answering the following questions:</a:t>
            </a:r>
          </a:p>
          <a:p>
            <a:pPr marL="1885904" lvl="3" indent="-514338">
              <a:buFont typeface="+mj-lt"/>
              <a:buAutoNum type="arabicPeriod"/>
            </a:pPr>
            <a:r>
              <a:rPr lang="en-US" dirty="0" smtClean="0"/>
              <a:t>Do you think Science is important? Why or Why not.  Cite evidence used from your articles.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3493894" y="71299"/>
            <a:ext cx="540474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Time to complete:</a:t>
            </a:r>
          </a:p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25-30 minutes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82434" y="4499811"/>
            <a:ext cx="2683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www.Easybib.com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63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04737" y="0"/>
            <a:ext cx="5257800" cy="6858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06134" y="646331"/>
            <a:ext cx="3386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Why Science is Important Activity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48400" y="0"/>
            <a:ext cx="8141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Jim A.</a:t>
            </a:r>
          </a:p>
          <a:p>
            <a:r>
              <a:rPr lang="en-US" dirty="0" smtClean="0"/>
              <a:t>Jane B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30400" y="1273791"/>
            <a:ext cx="4826000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Article 1 Title</a:t>
            </a:r>
          </a:p>
          <a:p>
            <a:r>
              <a:rPr lang="en-US" sz="1400" dirty="0" smtClean="0"/>
              <a:t>Article 1 citation</a:t>
            </a:r>
          </a:p>
          <a:p>
            <a:r>
              <a:rPr lang="en-US" sz="1400" dirty="0" smtClean="0"/>
              <a:t>Article 1 Summary</a:t>
            </a:r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930400" y="2539719"/>
            <a:ext cx="4826000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Article 2 Title</a:t>
            </a:r>
          </a:p>
          <a:p>
            <a:r>
              <a:rPr lang="en-US" sz="1400" dirty="0" smtClean="0"/>
              <a:t>Article 2 citation</a:t>
            </a:r>
          </a:p>
          <a:p>
            <a:r>
              <a:rPr lang="en-US" sz="1400" dirty="0" smtClean="0"/>
              <a:t>Article 2 Summary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1930400" y="3805647"/>
            <a:ext cx="4826000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Video  </a:t>
            </a:r>
            <a:r>
              <a:rPr lang="en-US" sz="1400" dirty="0" smtClean="0"/>
              <a:t>Title</a:t>
            </a:r>
          </a:p>
          <a:p>
            <a:r>
              <a:rPr lang="en-US" sz="1400" dirty="0" smtClean="0"/>
              <a:t>Video </a:t>
            </a:r>
            <a:r>
              <a:rPr lang="en-US" sz="1400" dirty="0" smtClean="0"/>
              <a:t>3 citation</a:t>
            </a:r>
          </a:p>
          <a:p>
            <a:r>
              <a:rPr lang="en-US" sz="1400" smtClean="0"/>
              <a:t>Video </a:t>
            </a:r>
            <a:r>
              <a:rPr lang="en-US" sz="1400" dirty="0" smtClean="0"/>
              <a:t>3 Summary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1930400" y="5122713"/>
            <a:ext cx="4826000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 think or (don’t think) Science is important because…</a:t>
            </a:r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1478466"/>
            <a:ext cx="2683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www.Easybib.com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52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310</TotalTime>
  <Words>214</Words>
  <Application>Microsoft Office PowerPoint</Application>
  <PresentationFormat>On-screen Show (4:3)</PresentationFormat>
  <Paragraphs>54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Why Science is Important</vt:lpstr>
      <vt:lpstr>Partner Work</vt:lpstr>
      <vt:lpstr>Directions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Science is Important</dc:title>
  <dc:creator>Roderick, Teri</dc:creator>
  <cp:lastModifiedBy>Roderick, Teri</cp:lastModifiedBy>
  <cp:revision>6</cp:revision>
  <dcterms:created xsi:type="dcterms:W3CDTF">2015-08-20T15:22:42Z</dcterms:created>
  <dcterms:modified xsi:type="dcterms:W3CDTF">2015-08-20T20:34:09Z</dcterms:modified>
</cp:coreProperties>
</file>