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A22C-605F-4600-BDF9-8057044F80C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DE4C-AE01-4EC3-A3FE-89E475EC9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3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A22C-605F-4600-BDF9-8057044F80C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DE4C-AE01-4EC3-A3FE-89E475EC9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2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A22C-605F-4600-BDF9-8057044F80C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DE4C-AE01-4EC3-A3FE-89E475EC9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9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A22C-605F-4600-BDF9-8057044F80C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DE4C-AE01-4EC3-A3FE-89E475EC9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3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A22C-605F-4600-BDF9-8057044F80C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DE4C-AE01-4EC3-A3FE-89E475EC9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6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A22C-605F-4600-BDF9-8057044F80C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DE4C-AE01-4EC3-A3FE-89E475EC9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9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A22C-605F-4600-BDF9-8057044F80C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DE4C-AE01-4EC3-A3FE-89E475EC9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3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A22C-605F-4600-BDF9-8057044F80C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DE4C-AE01-4EC3-A3FE-89E475EC9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7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A22C-605F-4600-BDF9-8057044F80C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DE4C-AE01-4EC3-A3FE-89E475EC9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8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A22C-605F-4600-BDF9-8057044F80C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DE4C-AE01-4EC3-A3FE-89E475EC9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6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A22C-605F-4600-BDF9-8057044F80C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DE4C-AE01-4EC3-A3FE-89E475EC9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4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CA22C-605F-4600-BDF9-8057044F80C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DE4C-AE01-4EC3-A3FE-89E475EC9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4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Brainstorm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8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7349"/>
            <a:ext cx="7886700" cy="1325563"/>
          </a:xfrm>
        </p:spPr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49" y="663574"/>
            <a:ext cx="8982075" cy="60420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Get into groups of 4 or 5</a:t>
            </a:r>
          </a:p>
          <a:p>
            <a:r>
              <a:rPr lang="en-US" dirty="0" smtClean="0"/>
              <a:t>Get an iPad</a:t>
            </a:r>
          </a:p>
          <a:p>
            <a:r>
              <a:rPr lang="en-US" dirty="0" smtClean="0"/>
              <a:t>Have another person get a piece of paper and write your names.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 a group think about the following questions and brainstorm. If you need more information, use your iPad. Be prepared to share with the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think of when someone talks about energy?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are many types of energy, what are some different types?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majority of energy comes from a single source.  What do you think it is?</a:t>
            </a:r>
          </a:p>
        </p:txBody>
      </p:sp>
    </p:spTree>
    <p:extLst>
      <p:ext uri="{BB962C8B-B14F-4D97-AF65-F5344CB8AC3E}">
        <p14:creationId xmlns:p14="http://schemas.microsoft.com/office/powerpoint/2010/main" val="347722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26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Energy Brainstorm</vt:lpstr>
      <vt:lpstr>Directions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Brainstorm</dc:title>
  <dc:creator>Roderick, Teri</dc:creator>
  <cp:lastModifiedBy>Roderick, Teri</cp:lastModifiedBy>
  <cp:revision>5</cp:revision>
  <dcterms:created xsi:type="dcterms:W3CDTF">2015-10-27T16:15:26Z</dcterms:created>
  <dcterms:modified xsi:type="dcterms:W3CDTF">2015-10-27T21:44:38Z</dcterms:modified>
</cp:coreProperties>
</file>