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3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5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0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9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8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6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2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6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0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E778-4935-4D65-9D4F-EA1F90D28B4B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C932-3C0F-4410-833D-A5878D5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3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09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Classification/Taxonomy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three domains?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Bacteria</a:t>
            </a:r>
          </a:p>
          <a:p>
            <a:r>
              <a:rPr lang="en-US" sz="6000" dirty="0" err="1" smtClean="0"/>
              <a:t>Archea</a:t>
            </a:r>
            <a:endParaRPr lang="en-US" sz="6000" dirty="0"/>
          </a:p>
          <a:p>
            <a:r>
              <a:rPr lang="en-US" sz="6000" dirty="0" err="1" smtClean="0"/>
              <a:t>Eukarya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286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three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Prokaryotic Cell? </a:t>
            </a:r>
          </a:p>
          <a:p>
            <a:pPr lvl="1"/>
            <a:r>
              <a:rPr lang="en-US" dirty="0" smtClean="0"/>
              <a:t>Bacteria and </a:t>
            </a:r>
            <a:r>
              <a:rPr lang="en-US" dirty="0" err="1" smtClean="0"/>
              <a:t>Archea</a:t>
            </a:r>
            <a:endParaRPr lang="en-US" dirty="0" smtClean="0"/>
          </a:p>
          <a:p>
            <a:r>
              <a:rPr lang="en-US" dirty="0" smtClean="0"/>
              <a:t>Eukaryotic Cell?</a:t>
            </a:r>
          </a:p>
          <a:p>
            <a:pPr lvl="1"/>
            <a:r>
              <a:rPr lang="en-US" dirty="0" err="1" smtClean="0"/>
              <a:t>Eukarya</a:t>
            </a:r>
            <a:endParaRPr lang="en-US" dirty="0" smtClean="0"/>
          </a:p>
          <a:p>
            <a:r>
              <a:rPr lang="en-US" dirty="0" smtClean="0"/>
              <a:t>No Organelles?</a:t>
            </a:r>
          </a:p>
          <a:p>
            <a:pPr lvl="1"/>
            <a:r>
              <a:rPr lang="en-US" dirty="0" smtClean="0"/>
              <a:t>Bacteria and </a:t>
            </a:r>
            <a:r>
              <a:rPr lang="en-US" dirty="0" err="1" smtClean="0"/>
              <a:t>Archea</a:t>
            </a:r>
            <a:endParaRPr lang="en-US" dirty="0" smtClean="0"/>
          </a:p>
          <a:p>
            <a:r>
              <a:rPr lang="en-US" dirty="0" smtClean="0"/>
              <a:t>Organelles?</a:t>
            </a:r>
          </a:p>
          <a:p>
            <a:pPr lvl="1"/>
            <a:r>
              <a:rPr lang="en-US" dirty="0" err="1" smtClean="0"/>
              <a:t>Eukarya</a:t>
            </a:r>
            <a:endParaRPr lang="en-US" dirty="0" smtClean="0"/>
          </a:p>
          <a:p>
            <a:r>
              <a:rPr lang="en-US" dirty="0" smtClean="0"/>
              <a:t>Simple RNA Polymerase</a:t>
            </a:r>
          </a:p>
          <a:p>
            <a:pPr lvl="1"/>
            <a:r>
              <a:rPr lang="en-US" dirty="0" smtClean="0"/>
              <a:t>Bacteria</a:t>
            </a:r>
          </a:p>
          <a:p>
            <a:r>
              <a:rPr lang="en-US" dirty="0" smtClean="0"/>
              <a:t>Complex RNA Polymerase</a:t>
            </a:r>
          </a:p>
          <a:p>
            <a:pPr lvl="1"/>
            <a:r>
              <a:rPr lang="en-US" dirty="0" err="1" smtClean="0"/>
              <a:t>Archea</a:t>
            </a:r>
            <a:r>
              <a:rPr lang="en-US" dirty="0" smtClean="0"/>
              <a:t> and </a:t>
            </a:r>
            <a:r>
              <a:rPr lang="en-US" dirty="0" err="1" smtClean="0"/>
              <a:t>Eukarya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8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 that belongs to the bacteria and </a:t>
            </a:r>
            <a:r>
              <a:rPr lang="en-US" dirty="0" err="1" smtClean="0"/>
              <a:t>archea</a:t>
            </a:r>
            <a:r>
              <a:rPr lang="en-US" dirty="0" smtClean="0"/>
              <a:t> domain?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Kingdom </a:t>
            </a:r>
            <a:r>
              <a:rPr lang="en-US" sz="6000" dirty="0" err="1" smtClean="0"/>
              <a:t>Monera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252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Kingdom </a:t>
            </a:r>
            <a:r>
              <a:rPr lang="en-US" dirty="0" err="1" smtClean="0"/>
              <a:t>Monera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Type?</a:t>
            </a:r>
          </a:p>
          <a:p>
            <a:pPr lvl="1"/>
            <a:r>
              <a:rPr lang="en-US" dirty="0" smtClean="0"/>
              <a:t> Prokaryotic</a:t>
            </a:r>
          </a:p>
          <a:p>
            <a:r>
              <a:rPr lang="en-US" dirty="0" smtClean="0"/>
              <a:t>Single Cell or multi cell?</a:t>
            </a:r>
          </a:p>
          <a:p>
            <a:pPr lvl="1"/>
            <a:r>
              <a:rPr lang="en-US" dirty="0" smtClean="0"/>
              <a:t>Single</a:t>
            </a:r>
          </a:p>
          <a:p>
            <a:r>
              <a:rPr lang="en-US" dirty="0" smtClean="0"/>
              <a:t>Organelles?</a:t>
            </a:r>
          </a:p>
          <a:p>
            <a:pPr lvl="1"/>
            <a:r>
              <a:rPr lang="en-US" dirty="0" smtClean="0"/>
              <a:t>nope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kingdoms in the </a:t>
            </a:r>
            <a:r>
              <a:rPr lang="en-US" dirty="0" err="1" smtClean="0"/>
              <a:t>eukarya</a:t>
            </a:r>
            <a:r>
              <a:rPr lang="en-US" dirty="0" smtClean="0"/>
              <a:t>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Protista</a:t>
            </a:r>
          </a:p>
          <a:p>
            <a:r>
              <a:rPr lang="en-US" dirty="0" smtClean="0"/>
              <a:t>Fungi</a:t>
            </a:r>
          </a:p>
          <a:p>
            <a:r>
              <a:rPr lang="en-US" dirty="0" smtClean="0"/>
              <a:t>Plantae</a:t>
            </a:r>
          </a:p>
          <a:p>
            <a:r>
              <a:rPr lang="en-US" dirty="0" smtClean="0"/>
              <a:t>Animalia</a:t>
            </a:r>
          </a:p>
        </p:txBody>
      </p:sp>
    </p:spTree>
    <p:extLst>
      <p:ext uri="{BB962C8B-B14F-4D97-AF65-F5344CB8AC3E}">
        <p14:creationId xmlns:p14="http://schemas.microsoft.com/office/powerpoint/2010/main" val="49667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Kingdom Protista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Cell Type?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Eukaryotic</a:t>
            </a:r>
            <a:endParaRPr lang="en-US" dirty="0"/>
          </a:p>
          <a:p>
            <a:r>
              <a:rPr lang="en-US" dirty="0"/>
              <a:t>Single Cell or multi cell?</a:t>
            </a:r>
          </a:p>
          <a:p>
            <a:pPr lvl="1"/>
            <a:r>
              <a:rPr lang="en-US" dirty="0"/>
              <a:t>Single</a:t>
            </a:r>
          </a:p>
          <a:p>
            <a:r>
              <a:rPr lang="en-US" dirty="0"/>
              <a:t>Organelles?</a:t>
            </a:r>
          </a:p>
          <a:p>
            <a:pPr lvl="1"/>
            <a:r>
              <a:rPr lang="en-US" dirty="0" smtClean="0"/>
              <a:t>Yep</a:t>
            </a:r>
          </a:p>
          <a:p>
            <a:r>
              <a:rPr lang="en-US" dirty="0" smtClean="0"/>
              <a:t>Cell wall</a:t>
            </a:r>
          </a:p>
          <a:p>
            <a:pPr lvl="1"/>
            <a:r>
              <a:rPr lang="en-US" dirty="0" smtClean="0"/>
              <a:t>Can have, but rare</a:t>
            </a:r>
          </a:p>
          <a:p>
            <a:r>
              <a:rPr lang="en-US" dirty="0" smtClean="0"/>
              <a:t>Energy?</a:t>
            </a:r>
          </a:p>
          <a:p>
            <a:pPr lvl="1"/>
            <a:r>
              <a:rPr lang="en-US" dirty="0" smtClean="0"/>
              <a:t>Autotrophic and heterotrophic</a:t>
            </a:r>
          </a:p>
          <a:p>
            <a:r>
              <a:rPr lang="en-US" dirty="0"/>
              <a:t>Movement?</a:t>
            </a:r>
          </a:p>
          <a:p>
            <a:pPr lvl="1"/>
            <a:r>
              <a:rPr lang="en-US" dirty="0" smtClean="0"/>
              <a:t>Yep (</a:t>
            </a:r>
            <a:r>
              <a:rPr lang="en-US" dirty="0" err="1" smtClean="0"/>
              <a:t>Cillia</a:t>
            </a:r>
            <a:r>
              <a:rPr lang="en-US" dirty="0" smtClean="0"/>
              <a:t> and flagella)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2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Kingdom 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Cell Type?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Eukaryotic</a:t>
            </a:r>
            <a:endParaRPr lang="en-US" dirty="0"/>
          </a:p>
          <a:p>
            <a:r>
              <a:rPr lang="en-US" dirty="0"/>
              <a:t>Single Cell or multi cell?</a:t>
            </a:r>
          </a:p>
          <a:p>
            <a:pPr lvl="1"/>
            <a:r>
              <a:rPr lang="en-US" dirty="0" smtClean="0"/>
              <a:t>Multi</a:t>
            </a:r>
            <a:endParaRPr lang="en-US" dirty="0"/>
          </a:p>
          <a:p>
            <a:r>
              <a:rPr lang="en-US" dirty="0"/>
              <a:t>Organelles?</a:t>
            </a:r>
          </a:p>
          <a:p>
            <a:pPr lvl="1"/>
            <a:r>
              <a:rPr lang="en-US" dirty="0" smtClean="0"/>
              <a:t>Yep</a:t>
            </a:r>
          </a:p>
          <a:p>
            <a:r>
              <a:rPr lang="en-US" dirty="0" smtClean="0"/>
              <a:t>Cell wall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Energy?</a:t>
            </a:r>
          </a:p>
          <a:p>
            <a:pPr lvl="1"/>
            <a:r>
              <a:rPr lang="en-US" dirty="0" smtClean="0"/>
              <a:t>Heterotrophic (decomposition)</a:t>
            </a:r>
          </a:p>
          <a:p>
            <a:r>
              <a:rPr lang="en-US" dirty="0" smtClean="0"/>
              <a:t>Movement?</a:t>
            </a:r>
          </a:p>
          <a:p>
            <a:pPr lvl="1"/>
            <a:r>
              <a:rPr lang="en-US" dirty="0" smtClean="0"/>
              <a:t>Nope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0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Kingdom Plantae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Cell Type?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Eukaryotic</a:t>
            </a:r>
            <a:endParaRPr lang="en-US" dirty="0"/>
          </a:p>
          <a:p>
            <a:r>
              <a:rPr lang="en-US" dirty="0"/>
              <a:t>Single Cell or multi cell?</a:t>
            </a:r>
          </a:p>
          <a:p>
            <a:pPr lvl="1"/>
            <a:r>
              <a:rPr lang="en-US" dirty="0" smtClean="0"/>
              <a:t>Multi</a:t>
            </a:r>
            <a:endParaRPr lang="en-US" dirty="0"/>
          </a:p>
          <a:p>
            <a:r>
              <a:rPr lang="en-US" dirty="0"/>
              <a:t>Organelles?</a:t>
            </a:r>
          </a:p>
          <a:p>
            <a:pPr lvl="1"/>
            <a:r>
              <a:rPr lang="en-US" dirty="0" smtClean="0"/>
              <a:t>Yep</a:t>
            </a:r>
          </a:p>
          <a:p>
            <a:r>
              <a:rPr lang="en-US" dirty="0" smtClean="0"/>
              <a:t>Cell wall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Energy?</a:t>
            </a:r>
          </a:p>
          <a:p>
            <a:pPr lvl="1"/>
            <a:r>
              <a:rPr lang="en-US" dirty="0" smtClean="0"/>
              <a:t>Autotrophic (Chloroplasts)</a:t>
            </a:r>
          </a:p>
          <a:p>
            <a:r>
              <a:rPr lang="en-US" dirty="0" smtClean="0"/>
              <a:t>Movement?</a:t>
            </a:r>
          </a:p>
          <a:p>
            <a:pPr lvl="1"/>
            <a:r>
              <a:rPr lang="en-US" dirty="0" smtClean="0"/>
              <a:t>Nope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0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Kingdom Animalia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Cell Type?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Eukaryotic</a:t>
            </a:r>
            <a:endParaRPr lang="en-US" dirty="0"/>
          </a:p>
          <a:p>
            <a:r>
              <a:rPr lang="en-US" dirty="0"/>
              <a:t>Single Cell or multi cell?</a:t>
            </a:r>
          </a:p>
          <a:p>
            <a:pPr lvl="1"/>
            <a:r>
              <a:rPr lang="en-US" dirty="0" smtClean="0"/>
              <a:t>Multi</a:t>
            </a:r>
            <a:endParaRPr lang="en-US" dirty="0"/>
          </a:p>
          <a:p>
            <a:r>
              <a:rPr lang="en-US" dirty="0"/>
              <a:t>Organelles?</a:t>
            </a:r>
          </a:p>
          <a:p>
            <a:pPr lvl="1"/>
            <a:r>
              <a:rPr lang="en-US" dirty="0" smtClean="0"/>
              <a:t>Yep</a:t>
            </a:r>
          </a:p>
          <a:p>
            <a:r>
              <a:rPr lang="en-US" dirty="0" smtClean="0"/>
              <a:t>Cell wall</a:t>
            </a:r>
          </a:p>
          <a:p>
            <a:pPr lvl="1"/>
            <a:r>
              <a:rPr lang="en-US" dirty="0" smtClean="0"/>
              <a:t>Nope</a:t>
            </a:r>
          </a:p>
          <a:p>
            <a:r>
              <a:rPr lang="en-US" dirty="0" smtClean="0"/>
              <a:t>Energy?</a:t>
            </a:r>
          </a:p>
          <a:p>
            <a:pPr lvl="1"/>
            <a:r>
              <a:rPr lang="en-US" dirty="0" smtClean="0"/>
              <a:t>Heterotrophic</a:t>
            </a:r>
          </a:p>
          <a:p>
            <a:r>
              <a:rPr lang="en-US" dirty="0" smtClean="0"/>
              <a:t>Movement?</a:t>
            </a:r>
          </a:p>
          <a:p>
            <a:pPr lvl="1"/>
            <a:r>
              <a:rPr lang="en-US" dirty="0" smtClean="0"/>
              <a:t>YES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2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read a dichotomous key?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You will need to for the test.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33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Q.  Define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process of naming and organizing living things into </a:t>
            </a:r>
            <a:r>
              <a:rPr lang="en-US" sz="6000" dirty="0" smtClean="0"/>
              <a:t>groups.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572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make a dichotomous key?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You will need to make one for the test.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5665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Q.  Why Taxonomy?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Shows evolutionary Relationships</a:t>
            </a:r>
          </a:p>
          <a:p>
            <a:r>
              <a:rPr lang="en-US" sz="3600" dirty="0"/>
              <a:t>Accurately and uniformly names organisms</a:t>
            </a:r>
          </a:p>
          <a:p>
            <a:r>
              <a:rPr lang="en-US" sz="3600" dirty="0"/>
              <a:t>Prevents misnomers</a:t>
            </a:r>
          </a:p>
          <a:p>
            <a:r>
              <a:rPr lang="en-US" sz="3600" dirty="0"/>
              <a:t>Uses same language (Latin)</a:t>
            </a:r>
          </a:p>
          <a:p>
            <a:r>
              <a:rPr lang="en-US" sz="3600" dirty="0"/>
              <a:t>Prevents duplicated names</a:t>
            </a:r>
          </a:p>
          <a:p>
            <a:r>
              <a:rPr lang="en-US" sz="3600" dirty="0"/>
              <a:t>Provides guidelines</a:t>
            </a:r>
          </a:p>
        </p:txBody>
      </p:sp>
    </p:spTree>
    <p:extLst>
      <p:ext uri="{BB962C8B-B14F-4D97-AF65-F5344CB8AC3E}">
        <p14:creationId xmlns:p14="http://schemas.microsoft.com/office/powerpoint/2010/main" val="298820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Q.  Two Types of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Linnaean and Modern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214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Linnaean Classification.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Classification based on shared characteristics.</a:t>
            </a:r>
          </a:p>
          <a:p>
            <a:pPr lvl="1"/>
            <a:r>
              <a:rPr lang="en-US" sz="4800" dirty="0" smtClean="0"/>
              <a:t>Usually form and structure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33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Taxa/Taxon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A Taxa or Taxon is a category into which related organisms are placed.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1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Taxa from largest to smallest.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2576" y="1690689"/>
            <a:ext cx="5485547" cy="4797597"/>
          </a:xfrm>
        </p:spPr>
        <p:txBody>
          <a:bodyPr>
            <a:normAutofit/>
          </a:bodyPr>
          <a:lstStyle/>
          <a:p>
            <a:r>
              <a:rPr lang="en-US" dirty="0" smtClean="0"/>
              <a:t>ALL LIFE				</a:t>
            </a:r>
          </a:p>
          <a:p>
            <a:r>
              <a:rPr lang="en-US" dirty="0" smtClean="0"/>
              <a:t>DOMAIN				</a:t>
            </a:r>
          </a:p>
          <a:p>
            <a:r>
              <a:rPr lang="en-US" dirty="0" smtClean="0"/>
              <a:t>KINGDOM				</a:t>
            </a:r>
          </a:p>
          <a:p>
            <a:r>
              <a:rPr lang="en-US" dirty="0" smtClean="0"/>
              <a:t>PHYLUM				</a:t>
            </a:r>
          </a:p>
          <a:p>
            <a:r>
              <a:rPr lang="en-US" dirty="0" smtClean="0"/>
              <a:t>CLASS				</a:t>
            </a:r>
          </a:p>
          <a:p>
            <a:r>
              <a:rPr lang="en-US" dirty="0" smtClean="0"/>
              <a:t>ORDER				</a:t>
            </a:r>
          </a:p>
          <a:p>
            <a:r>
              <a:rPr lang="en-US" dirty="0" smtClean="0"/>
              <a:t>FAMILY			</a:t>
            </a:r>
          </a:p>
          <a:p>
            <a:r>
              <a:rPr lang="en-US" dirty="0" smtClean="0"/>
              <a:t>GENUS				</a:t>
            </a:r>
          </a:p>
          <a:p>
            <a:r>
              <a:rPr lang="en-US" dirty="0" smtClean="0"/>
              <a:t>SPECIES			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487" y="1690688"/>
            <a:ext cx="5485547" cy="4797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</a:t>
            </a:r>
          </a:p>
          <a:p>
            <a:r>
              <a:rPr lang="en-US" dirty="0" smtClean="0"/>
              <a:t>Dinnertime</a:t>
            </a:r>
          </a:p>
          <a:p>
            <a:r>
              <a:rPr lang="en-US" dirty="0" smtClean="0"/>
              <a:t>King </a:t>
            </a:r>
          </a:p>
          <a:p>
            <a:r>
              <a:rPr lang="en-US" dirty="0" smtClean="0"/>
              <a:t>Phillip</a:t>
            </a:r>
          </a:p>
          <a:p>
            <a:r>
              <a:rPr lang="en-US" dirty="0" smtClean="0"/>
              <a:t>Came</a:t>
            </a:r>
          </a:p>
          <a:p>
            <a:r>
              <a:rPr lang="en-US" dirty="0" smtClean="0"/>
              <a:t>Over</a:t>
            </a:r>
          </a:p>
          <a:p>
            <a:r>
              <a:rPr lang="en-US" dirty="0" smtClean="0"/>
              <a:t>For </a:t>
            </a:r>
          </a:p>
          <a:p>
            <a:r>
              <a:rPr lang="en-US" dirty="0" smtClean="0"/>
              <a:t>Good</a:t>
            </a:r>
          </a:p>
          <a:p>
            <a:r>
              <a:rPr lang="en-US" dirty="0" smtClean="0"/>
              <a:t>Spaghetti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0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Binomial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A </a:t>
            </a:r>
            <a:r>
              <a:rPr 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part </a:t>
            </a:r>
            <a:r>
              <a:rPr lang="en-US" sz="5400" dirty="0"/>
              <a:t>naming system for living things using </a:t>
            </a:r>
            <a:r>
              <a:rPr 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</a:t>
            </a:r>
            <a:r>
              <a:rPr lang="en-US" sz="5400" dirty="0"/>
              <a:t>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Binomial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Genus first   		Species Second</a:t>
            </a:r>
          </a:p>
          <a:p>
            <a:r>
              <a:rPr lang="en-US" dirty="0" smtClean="0"/>
              <a:t>Genus Capitalized	Species Not Capitalized</a:t>
            </a:r>
          </a:p>
          <a:p>
            <a:r>
              <a:rPr lang="en-US" dirty="0" smtClean="0"/>
              <a:t>Italics or underline	Italics or underline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Common Name:  Giant Panda Bear</a:t>
            </a:r>
          </a:p>
          <a:p>
            <a:pPr marL="0" indent="0">
              <a:buNone/>
            </a:pPr>
            <a:r>
              <a:rPr lang="en-US" dirty="0" smtClean="0"/>
              <a:t>Genus:  </a:t>
            </a:r>
            <a:r>
              <a:rPr lang="en-US" dirty="0" err="1"/>
              <a:t>Ailuropoda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Species: </a:t>
            </a:r>
            <a:r>
              <a:rPr lang="en-US" dirty="0" err="1" smtClean="0"/>
              <a:t>melanoleuca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 err="1" smtClean="0"/>
              <a:t>Ailuropoda</a:t>
            </a:r>
            <a:r>
              <a:rPr lang="en-US" u="sng" dirty="0" smtClean="0"/>
              <a:t> </a:t>
            </a:r>
            <a:r>
              <a:rPr lang="en-US" u="sng" dirty="0" err="1" smtClean="0"/>
              <a:t>melanoleuca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5278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368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Unit 09 </vt:lpstr>
      <vt:lpstr>Q.  Define Taxonomy</vt:lpstr>
      <vt:lpstr>Q.  Why Taxonomy?</vt:lpstr>
      <vt:lpstr>Q.  Two Types of Classification?</vt:lpstr>
      <vt:lpstr>Define Linnaean Classification.</vt:lpstr>
      <vt:lpstr>Define Taxa/Taxon</vt:lpstr>
      <vt:lpstr>List Taxa from largest to smallest.</vt:lpstr>
      <vt:lpstr>Define Binomial Nomenclature</vt:lpstr>
      <vt:lpstr>Rules for Binomial Nomenclature</vt:lpstr>
      <vt:lpstr>What are the three domains?</vt:lpstr>
      <vt:lpstr>Differences between three domains</vt:lpstr>
      <vt:lpstr>Kingdom that belongs to the bacteria and archea domain?</vt:lpstr>
      <vt:lpstr>Characteristics of Kingdom Monera</vt:lpstr>
      <vt:lpstr>4 kingdoms in the eukarya domain</vt:lpstr>
      <vt:lpstr>Characteristics of Kingdom Protista</vt:lpstr>
      <vt:lpstr>Characteristics of Kingdom Fungi</vt:lpstr>
      <vt:lpstr>Characteristics of Kingdom Plantae</vt:lpstr>
      <vt:lpstr>Characteristics of Kingdom Animalia</vt:lpstr>
      <vt:lpstr>Can you read a dichotomous key?</vt:lpstr>
      <vt:lpstr>Can you make a dichotomous key?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09</dc:title>
  <dc:creator>Roderick, Teri</dc:creator>
  <cp:lastModifiedBy>Roderick, Teri</cp:lastModifiedBy>
  <cp:revision>3</cp:revision>
  <dcterms:created xsi:type="dcterms:W3CDTF">2015-04-27T14:25:47Z</dcterms:created>
  <dcterms:modified xsi:type="dcterms:W3CDTF">2015-04-27T14:51:33Z</dcterms:modified>
</cp:coreProperties>
</file>