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58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35" d="100"/>
          <a:sy n="35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2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7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0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2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9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1698-B6C0-4DBD-898B-AF92D9E9506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9244-13C0-411F-9497-AEB866D72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0"/>
            <a:ext cx="7886700" cy="808766"/>
          </a:xfrm>
        </p:spPr>
        <p:txBody>
          <a:bodyPr/>
          <a:lstStyle/>
          <a:p>
            <a:r>
              <a:rPr lang="en-US" dirty="0" smtClean="0"/>
              <a:t>Unit 08 Missing Tests  </a:t>
            </a:r>
            <a:r>
              <a:rPr lang="en-US" dirty="0"/>
              <a:t>3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000896"/>
            <a:ext cx="8859795" cy="5955957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students need to come in and make up their Unit 08 test by </a:t>
            </a:r>
            <a:r>
              <a:rPr lang="en-US" dirty="0" smtClean="0"/>
              <a:t>Monday 04/20/2015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take the written make up test if you do not come in before the above date.</a:t>
            </a:r>
          </a:p>
          <a:p>
            <a:pPr lvl="1"/>
            <a:endParaRPr lang="en-US" dirty="0"/>
          </a:p>
          <a:p>
            <a:r>
              <a:rPr lang="en-US" dirty="0" smtClean="0"/>
              <a:t>Students who need to take the test: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Ariana Lopez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Yazmin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Valenzuela</a:t>
            </a:r>
          </a:p>
          <a:p>
            <a:pPr lvl="1"/>
            <a:endParaRPr lang="en-US" dirty="0"/>
          </a:p>
          <a:p>
            <a:r>
              <a:rPr lang="en-US" dirty="0" smtClean="0"/>
              <a:t>You may come in before school, during 2</a:t>
            </a:r>
            <a:r>
              <a:rPr lang="en-US" baseline="30000" dirty="0" smtClean="0"/>
              <a:t>nd</a:t>
            </a:r>
            <a:r>
              <a:rPr lang="en-US" dirty="0" smtClean="0"/>
              <a:t> lunch, or after school.</a:t>
            </a:r>
          </a:p>
        </p:txBody>
      </p:sp>
    </p:spTree>
    <p:extLst>
      <p:ext uri="{BB962C8B-B14F-4D97-AF65-F5344CB8AC3E}">
        <p14:creationId xmlns:p14="http://schemas.microsoft.com/office/powerpoint/2010/main" val="40089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0"/>
            <a:ext cx="7886700" cy="808766"/>
          </a:xfrm>
        </p:spPr>
        <p:txBody>
          <a:bodyPr/>
          <a:lstStyle/>
          <a:p>
            <a:r>
              <a:rPr lang="en-US" smtClean="0"/>
              <a:t>Unit 08 </a:t>
            </a:r>
            <a:r>
              <a:rPr lang="en-US" dirty="0" smtClean="0"/>
              <a:t>Missing Tests  4A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000896"/>
            <a:ext cx="8859795" cy="59559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following students need to come in and make up their Unit 08 test by </a:t>
            </a:r>
            <a:r>
              <a:rPr lang="en-US" dirty="0" smtClean="0"/>
              <a:t>Monday 04/20/2015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take the written make up test if you do not come in before the above date.</a:t>
            </a:r>
          </a:p>
          <a:p>
            <a:pPr lvl="1"/>
            <a:endParaRPr lang="en-US" dirty="0"/>
          </a:p>
          <a:p>
            <a:r>
              <a:rPr lang="en-US" dirty="0" smtClean="0"/>
              <a:t>Students who need to take the test: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Crystal Arellano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Tylan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Armstrong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Trenday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Bledsoe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Joel Bravo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Chavez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Matilda Disney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Hannah Herring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Karisha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Lutz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Maez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Ortiz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Skinner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Briana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Tomaskovich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-Valdez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 </a:t>
            </a:r>
            <a:r>
              <a:rPr lang="en-US" dirty="0"/>
              <a:t>may come in before school, during 2</a:t>
            </a:r>
            <a:r>
              <a:rPr lang="en-US" baseline="30000" dirty="0"/>
              <a:t>nd</a:t>
            </a:r>
            <a:r>
              <a:rPr lang="en-US" dirty="0"/>
              <a:t> lunch, or after school.</a:t>
            </a:r>
          </a:p>
          <a:p>
            <a:pPr lvl="1"/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9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0"/>
            <a:ext cx="7886700" cy="808766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08 </a:t>
            </a:r>
            <a:r>
              <a:rPr lang="en-US" dirty="0" smtClean="0"/>
              <a:t>Missing Tests  2B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000896"/>
            <a:ext cx="8859795" cy="59559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following students need to come in and make up their Unit </a:t>
            </a:r>
            <a:r>
              <a:rPr lang="en-US" dirty="0" smtClean="0"/>
              <a:t>08 </a:t>
            </a:r>
            <a:r>
              <a:rPr lang="en-US" dirty="0" smtClean="0"/>
              <a:t>test by Tuesday </a:t>
            </a:r>
            <a:r>
              <a:rPr lang="en-US" dirty="0" smtClean="0"/>
              <a:t>04/21/2015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take the written make up test if you do not come in before the above date.</a:t>
            </a:r>
          </a:p>
          <a:p>
            <a:pPr lvl="1"/>
            <a:endParaRPr lang="en-US" dirty="0"/>
          </a:p>
          <a:p>
            <a:r>
              <a:rPr lang="en-US" dirty="0" smtClean="0"/>
              <a:t>Students who need to take the test: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Carter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Sabrina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Casteneda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Destiny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Dinsmore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Hayes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Malachi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Rocky Howell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Aly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Martinez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Arturo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Dylan Robinson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Rodriguez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Joslin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Torres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Trujillio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Olivia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Wilkett</a:t>
            </a:r>
            <a:endParaRPr lang="en-US" dirty="0"/>
          </a:p>
          <a:p>
            <a:r>
              <a:rPr lang="en-US" dirty="0"/>
              <a:t>You may come in before school, during 2</a:t>
            </a:r>
            <a:r>
              <a:rPr lang="en-US" baseline="30000" dirty="0"/>
              <a:t>nd</a:t>
            </a:r>
            <a:r>
              <a:rPr lang="en-US" dirty="0"/>
              <a:t> lunch, or after school.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84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0"/>
            <a:ext cx="7886700" cy="808766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08 </a:t>
            </a:r>
            <a:r>
              <a:rPr lang="en-US" dirty="0" smtClean="0"/>
              <a:t>Missing Tests  3B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000896"/>
            <a:ext cx="8859795" cy="59559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following students need to come in and make up their Unit </a:t>
            </a:r>
            <a:r>
              <a:rPr lang="en-US" dirty="0" smtClean="0"/>
              <a:t>08 </a:t>
            </a:r>
            <a:r>
              <a:rPr lang="en-US" dirty="0" smtClean="0"/>
              <a:t>test by Tuesday </a:t>
            </a:r>
            <a:r>
              <a:rPr lang="en-US" dirty="0" smtClean="0"/>
              <a:t>04/21/2015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take the written make up test if you do not come in before the above date.</a:t>
            </a:r>
          </a:p>
          <a:p>
            <a:pPr lvl="1"/>
            <a:endParaRPr lang="en-US" dirty="0"/>
          </a:p>
          <a:p>
            <a:r>
              <a:rPr lang="en-US" dirty="0" smtClean="0"/>
              <a:t>Students who need to take the test: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Andrew Beltran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Luis Roberto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Jayme Peacock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 Quinlan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Angelo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Resendez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You may come in before school, during 2</a:t>
            </a:r>
            <a:r>
              <a:rPr lang="en-US" baseline="30000" dirty="0"/>
              <a:t>nd</a:t>
            </a:r>
            <a:r>
              <a:rPr lang="en-US" dirty="0"/>
              <a:t> lunch, or after school.</a:t>
            </a:r>
          </a:p>
          <a:p>
            <a:pPr lvl="1"/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3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0"/>
            <a:ext cx="7886700" cy="808766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08 </a:t>
            </a:r>
            <a:r>
              <a:rPr lang="en-US" dirty="0" smtClean="0"/>
              <a:t>Missing Tests  4B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000896"/>
            <a:ext cx="8859795" cy="59559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following students need to come in and make up their Unit </a:t>
            </a:r>
            <a:r>
              <a:rPr lang="en-US" dirty="0" smtClean="0"/>
              <a:t>08 </a:t>
            </a:r>
            <a:r>
              <a:rPr lang="en-US" dirty="0" smtClean="0"/>
              <a:t>test by Tuesday </a:t>
            </a:r>
            <a:r>
              <a:rPr lang="en-US" dirty="0" smtClean="0"/>
              <a:t>04/21/2015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take the written make up test if you do not come in before the above date.</a:t>
            </a:r>
          </a:p>
          <a:p>
            <a:pPr lvl="1"/>
            <a:endParaRPr lang="en-US" dirty="0"/>
          </a:p>
          <a:p>
            <a:r>
              <a:rPr lang="en-US" dirty="0" smtClean="0"/>
              <a:t>Students who need to take the test: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Checketts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Kayla Clemens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Ian Harrison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Chelsea Horne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Steven Plummer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McKenzie Price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Yadira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Haley Suarez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 </a:t>
            </a:r>
            <a:r>
              <a:rPr lang="en-US" dirty="0"/>
              <a:t>may come in before school, during 2</a:t>
            </a:r>
            <a:r>
              <a:rPr lang="en-US" baseline="30000" dirty="0"/>
              <a:t>nd</a:t>
            </a:r>
            <a:r>
              <a:rPr lang="en-US" dirty="0"/>
              <a:t> lunch, or after school.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6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1026</TotalTime>
  <Words>415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 08 Missing Tests  3A</vt:lpstr>
      <vt:lpstr>Unit 08 Missing Tests  4A</vt:lpstr>
      <vt:lpstr>Unit 08 Missing Tests  2B</vt:lpstr>
      <vt:lpstr>Unit 08 Missing Tests  3B</vt:lpstr>
      <vt:lpstr>Unit 08 Missing Tests  4B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07 Missing Tests  4B</dc:title>
  <dc:creator>Roderick, Teri</dc:creator>
  <cp:lastModifiedBy>Roderick, Teri</cp:lastModifiedBy>
  <cp:revision>21</cp:revision>
  <dcterms:created xsi:type="dcterms:W3CDTF">2015-04-09T18:53:39Z</dcterms:created>
  <dcterms:modified xsi:type="dcterms:W3CDTF">2015-04-17T14:20:32Z</dcterms:modified>
</cp:coreProperties>
</file>