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5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FC7D-8DCF-4BF4-B8B0-D33E4895A1B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4EFE-7083-4F99-8A03-9A37194E4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281304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Traits that are determined by more than one gene.</a:t>
            </a:r>
          </a:p>
          <a:p>
            <a:pPr lvl="1"/>
            <a:r>
              <a:rPr lang="en-US" sz="2800" dirty="0" smtClean="0"/>
              <a:t>Examples:</a:t>
            </a:r>
          </a:p>
          <a:p>
            <a:pPr lvl="2"/>
            <a:r>
              <a:rPr lang="en-US" sz="2000" dirty="0" smtClean="0"/>
              <a:t>Height</a:t>
            </a:r>
          </a:p>
          <a:p>
            <a:pPr lvl="2"/>
            <a:r>
              <a:rPr lang="en-US" sz="2000" dirty="0" smtClean="0"/>
              <a:t>Skin Color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93" y="2379795"/>
            <a:ext cx="3546286" cy="295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24" y="4161646"/>
            <a:ext cx="4010309" cy="25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953"/>
            <a:ext cx="9180857" cy="52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Fraternal Twin Sisters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16" y="2245614"/>
            <a:ext cx="6096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216008"/>
            <a:ext cx="8645211" cy="57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Polygenic Traits</vt:lpstr>
      <vt:lpstr>PowerPoint Presentation</vt:lpstr>
      <vt:lpstr>Fraternal Twin Sisters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Polygenic Traits</dc:title>
  <dc:creator>Roderick, Teri</dc:creator>
  <cp:lastModifiedBy>Roderick, Teri</cp:lastModifiedBy>
  <cp:revision>1</cp:revision>
  <dcterms:created xsi:type="dcterms:W3CDTF">2016-02-01T21:57:33Z</dcterms:created>
  <dcterms:modified xsi:type="dcterms:W3CDTF">2016-02-01T21:58:00Z</dcterms:modified>
</cp:coreProperties>
</file>