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7042-C456-47BD-9B0D-A4DB8596664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921D-6A12-4DB5-B78C-B59847A5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5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86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3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5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BA6CF8-592C-4A43-AD00-A9E64907892A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F2D031-C5CB-44BB-B38E-DD60EF7CF83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56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Metaphase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98040" y="1334572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30153" y="1344671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06847" y="2144099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51018" y="2131382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75493" y="3026867"/>
            <a:ext cx="502178" cy="472280"/>
            <a:chOff x="11421975" y="2760400"/>
            <a:chExt cx="669571" cy="629707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99745" y="3989022"/>
            <a:ext cx="502178" cy="472280"/>
            <a:chOff x="11421975" y="2760400"/>
            <a:chExt cx="669571" cy="629707"/>
          </a:xfrm>
        </p:grpSpPr>
        <p:sp>
          <p:nvSpPr>
            <p:cNvPr id="31" name="Isosceles Triangle 30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73194" y="2051179"/>
            <a:ext cx="3012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Chromosomes are going to line up along the center of the </a:t>
            </a:r>
            <a:r>
              <a:rPr lang="en-US" sz="2000" dirty="0" smtClean="0"/>
              <a:t>cell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Spindle fibers attach to kinetochores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" y="3094468"/>
            <a:ext cx="390161" cy="349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7" y="3064807"/>
            <a:ext cx="390161" cy="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13275" y="1240097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Freeform 1"/>
          <p:cNvSpPr/>
          <p:nvPr/>
        </p:nvSpPr>
        <p:spPr>
          <a:xfrm>
            <a:off x="4381471" y="1523958"/>
            <a:ext cx="1923525" cy="1700463"/>
          </a:xfrm>
          <a:custGeom>
            <a:avLst/>
            <a:gdLst>
              <a:gd name="connsiteX0" fmla="*/ 0 w 2503423"/>
              <a:gd name="connsiteY0" fmla="*/ 1918741 h 1918741"/>
              <a:gd name="connsiteX1" fmla="*/ 104931 w 2503423"/>
              <a:gd name="connsiteY1" fmla="*/ 1798820 h 1918741"/>
              <a:gd name="connsiteX2" fmla="*/ 179882 w 2503423"/>
              <a:gd name="connsiteY2" fmla="*/ 1723869 h 1918741"/>
              <a:gd name="connsiteX3" fmla="*/ 209862 w 2503423"/>
              <a:gd name="connsiteY3" fmla="*/ 1693888 h 1918741"/>
              <a:gd name="connsiteX4" fmla="*/ 254833 w 2503423"/>
              <a:gd name="connsiteY4" fmla="*/ 1663908 h 1918741"/>
              <a:gd name="connsiteX5" fmla="*/ 314793 w 2503423"/>
              <a:gd name="connsiteY5" fmla="*/ 1588957 h 1918741"/>
              <a:gd name="connsiteX6" fmla="*/ 359764 w 2503423"/>
              <a:gd name="connsiteY6" fmla="*/ 1573967 h 1918741"/>
              <a:gd name="connsiteX7" fmla="*/ 479685 w 2503423"/>
              <a:gd name="connsiteY7" fmla="*/ 1484026 h 1918741"/>
              <a:gd name="connsiteX8" fmla="*/ 569626 w 2503423"/>
              <a:gd name="connsiteY8" fmla="*/ 1409075 h 1918741"/>
              <a:gd name="connsiteX9" fmla="*/ 614597 w 2503423"/>
              <a:gd name="connsiteY9" fmla="*/ 1394085 h 1918741"/>
              <a:gd name="connsiteX10" fmla="*/ 719528 w 2503423"/>
              <a:gd name="connsiteY10" fmla="*/ 1319134 h 1918741"/>
              <a:gd name="connsiteX11" fmla="*/ 764498 w 2503423"/>
              <a:gd name="connsiteY11" fmla="*/ 1289154 h 1918741"/>
              <a:gd name="connsiteX12" fmla="*/ 794479 w 2503423"/>
              <a:gd name="connsiteY12" fmla="*/ 1259174 h 1918741"/>
              <a:gd name="connsiteX13" fmla="*/ 854439 w 2503423"/>
              <a:gd name="connsiteY13" fmla="*/ 1244184 h 1918741"/>
              <a:gd name="connsiteX14" fmla="*/ 884420 w 2503423"/>
              <a:gd name="connsiteY14" fmla="*/ 1199213 h 1918741"/>
              <a:gd name="connsiteX15" fmla="*/ 974361 w 2503423"/>
              <a:gd name="connsiteY15" fmla="*/ 1139252 h 1918741"/>
              <a:gd name="connsiteX16" fmla="*/ 1034321 w 2503423"/>
              <a:gd name="connsiteY16" fmla="*/ 1094282 h 1918741"/>
              <a:gd name="connsiteX17" fmla="*/ 1064302 w 2503423"/>
              <a:gd name="connsiteY17" fmla="*/ 1064302 h 1918741"/>
              <a:gd name="connsiteX18" fmla="*/ 1154242 w 2503423"/>
              <a:gd name="connsiteY18" fmla="*/ 1004341 h 1918741"/>
              <a:gd name="connsiteX19" fmla="*/ 1229193 w 2503423"/>
              <a:gd name="connsiteY19" fmla="*/ 944380 h 1918741"/>
              <a:gd name="connsiteX20" fmla="*/ 1259174 w 2503423"/>
              <a:gd name="connsiteY20" fmla="*/ 914400 h 1918741"/>
              <a:gd name="connsiteX21" fmla="*/ 1304144 w 2503423"/>
              <a:gd name="connsiteY21" fmla="*/ 884420 h 1918741"/>
              <a:gd name="connsiteX22" fmla="*/ 1424065 w 2503423"/>
              <a:gd name="connsiteY22" fmla="*/ 794479 h 1918741"/>
              <a:gd name="connsiteX23" fmla="*/ 1469036 w 2503423"/>
              <a:gd name="connsiteY23" fmla="*/ 779488 h 1918741"/>
              <a:gd name="connsiteX24" fmla="*/ 1573967 w 2503423"/>
              <a:gd name="connsiteY24" fmla="*/ 689547 h 1918741"/>
              <a:gd name="connsiteX25" fmla="*/ 1708879 w 2503423"/>
              <a:gd name="connsiteY25" fmla="*/ 614597 h 1918741"/>
              <a:gd name="connsiteX26" fmla="*/ 1798820 w 2503423"/>
              <a:gd name="connsiteY26" fmla="*/ 554636 h 1918741"/>
              <a:gd name="connsiteX27" fmla="*/ 1843790 w 2503423"/>
              <a:gd name="connsiteY27" fmla="*/ 509666 h 1918741"/>
              <a:gd name="connsiteX28" fmla="*/ 1948721 w 2503423"/>
              <a:gd name="connsiteY28" fmla="*/ 449705 h 1918741"/>
              <a:gd name="connsiteX29" fmla="*/ 2008682 w 2503423"/>
              <a:gd name="connsiteY29" fmla="*/ 389744 h 1918741"/>
              <a:gd name="connsiteX30" fmla="*/ 2053652 w 2503423"/>
              <a:gd name="connsiteY30" fmla="*/ 344774 h 1918741"/>
              <a:gd name="connsiteX31" fmla="*/ 2143593 w 2503423"/>
              <a:gd name="connsiteY31" fmla="*/ 284813 h 1918741"/>
              <a:gd name="connsiteX32" fmla="*/ 2218544 w 2503423"/>
              <a:gd name="connsiteY32" fmla="*/ 209862 h 1918741"/>
              <a:gd name="connsiteX33" fmla="*/ 2263515 w 2503423"/>
              <a:gd name="connsiteY33" fmla="*/ 179882 h 1918741"/>
              <a:gd name="connsiteX34" fmla="*/ 2353456 w 2503423"/>
              <a:gd name="connsiteY34" fmla="*/ 119921 h 1918741"/>
              <a:gd name="connsiteX35" fmla="*/ 2443397 w 2503423"/>
              <a:gd name="connsiteY35" fmla="*/ 44970 h 1918741"/>
              <a:gd name="connsiteX36" fmla="*/ 2503357 w 2503423"/>
              <a:gd name="connsiteY36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3423" h="1918741">
                <a:moveTo>
                  <a:pt x="0" y="1918741"/>
                </a:moveTo>
                <a:cubicBezTo>
                  <a:pt x="119923" y="1738858"/>
                  <a:pt x="4997" y="1886263"/>
                  <a:pt x="104931" y="1798820"/>
                </a:cubicBezTo>
                <a:cubicBezTo>
                  <a:pt x="131521" y="1775554"/>
                  <a:pt x="154898" y="1748853"/>
                  <a:pt x="179882" y="1723869"/>
                </a:cubicBezTo>
                <a:cubicBezTo>
                  <a:pt x="189875" y="1713875"/>
                  <a:pt x="198103" y="1701727"/>
                  <a:pt x="209862" y="1693888"/>
                </a:cubicBezTo>
                <a:lnTo>
                  <a:pt x="254833" y="1663908"/>
                </a:lnTo>
                <a:cubicBezTo>
                  <a:pt x="268448" y="1643485"/>
                  <a:pt x="291062" y="1603196"/>
                  <a:pt x="314793" y="1588957"/>
                </a:cubicBezTo>
                <a:cubicBezTo>
                  <a:pt x="328342" y="1580827"/>
                  <a:pt x="344774" y="1578964"/>
                  <a:pt x="359764" y="1573967"/>
                </a:cubicBezTo>
                <a:cubicBezTo>
                  <a:pt x="445888" y="1487843"/>
                  <a:pt x="401196" y="1510189"/>
                  <a:pt x="479685" y="1484026"/>
                </a:cubicBezTo>
                <a:cubicBezTo>
                  <a:pt x="512834" y="1450877"/>
                  <a:pt x="527890" y="1429943"/>
                  <a:pt x="569626" y="1409075"/>
                </a:cubicBezTo>
                <a:cubicBezTo>
                  <a:pt x="583759" y="1402008"/>
                  <a:pt x="599607" y="1399082"/>
                  <a:pt x="614597" y="1394085"/>
                </a:cubicBezTo>
                <a:cubicBezTo>
                  <a:pt x="720577" y="1323432"/>
                  <a:pt x="589375" y="1412101"/>
                  <a:pt x="719528" y="1319134"/>
                </a:cubicBezTo>
                <a:cubicBezTo>
                  <a:pt x="734188" y="1308663"/>
                  <a:pt x="750430" y="1300408"/>
                  <a:pt x="764498" y="1289154"/>
                </a:cubicBezTo>
                <a:cubicBezTo>
                  <a:pt x="775534" y="1280325"/>
                  <a:pt x="781838" y="1265494"/>
                  <a:pt x="794479" y="1259174"/>
                </a:cubicBezTo>
                <a:cubicBezTo>
                  <a:pt x="812906" y="1249961"/>
                  <a:pt x="834452" y="1249181"/>
                  <a:pt x="854439" y="1244184"/>
                </a:cubicBezTo>
                <a:cubicBezTo>
                  <a:pt x="864433" y="1229194"/>
                  <a:pt x="870861" y="1211077"/>
                  <a:pt x="884420" y="1199213"/>
                </a:cubicBezTo>
                <a:cubicBezTo>
                  <a:pt x="911537" y="1175486"/>
                  <a:pt x="945535" y="1160871"/>
                  <a:pt x="974361" y="1139252"/>
                </a:cubicBezTo>
                <a:cubicBezTo>
                  <a:pt x="994348" y="1124262"/>
                  <a:pt x="1015128" y="1110276"/>
                  <a:pt x="1034321" y="1094282"/>
                </a:cubicBezTo>
                <a:cubicBezTo>
                  <a:pt x="1045178" y="1085234"/>
                  <a:pt x="1052996" y="1072782"/>
                  <a:pt x="1064302" y="1064302"/>
                </a:cubicBezTo>
                <a:cubicBezTo>
                  <a:pt x="1093127" y="1042683"/>
                  <a:pt x="1128763" y="1029819"/>
                  <a:pt x="1154242" y="1004341"/>
                </a:cubicBezTo>
                <a:cubicBezTo>
                  <a:pt x="1226632" y="931954"/>
                  <a:pt x="1134643" y="1020020"/>
                  <a:pt x="1229193" y="944380"/>
                </a:cubicBezTo>
                <a:cubicBezTo>
                  <a:pt x="1240229" y="935551"/>
                  <a:pt x="1248138" y="923229"/>
                  <a:pt x="1259174" y="914400"/>
                </a:cubicBezTo>
                <a:cubicBezTo>
                  <a:pt x="1273242" y="903146"/>
                  <a:pt x="1290076" y="895674"/>
                  <a:pt x="1304144" y="884420"/>
                </a:cubicBezTo>
                <a:cubicBezTo>
                  <a:pt x="1354881" y="843830"/>
                  <a:pt x="1334402" y="824368"/>
                  <a:pt x="1424065" y="794479"/>
                </a:cubicBezTo>
                <a:cubicBezTo>
                  <a:pt x="1439055" y="789482"/>
                  <a:pt x="1454903" y="786555"/>
                  <a:pt x="1469036" y="779488"/>
                </a:cubicBezTo>
                <a:cubicBezTo>
                  <a:pt x="1561715" y="733148"/>
                  <a:pt x="1463313" y="763316"/>
                  <a:pt x="1573967" y="689547"/>
                </a:cubicBezTo>
                <a:cubicBezTo>
                  <a:pt x="1677055" y="620822"/>
                  <a:pt x="1629725" y="640981"/>
                  <a:pt x="1708879" y="614597"/>
                </a:cubicBezTo>
                <a:cubicBezTo>
                  <a:pt x="1738859" y="594610"/>
                  <a:pt x="1773342" y="580114"/>
                  <a:pt x="1798820" y="554636"/>
                </a:cubicBezTo>
                <a:cubicBezTo>
                  <a:pt x="1813810" y="539646"/>
                  <a:pt x="1826540" y="521988"/>
                  <a:pt x="1843790" y="509666"/>
                </a:cubicBezTo>
                <a:cubicBezTo>
                  <a:pt x="1928850" y="448908"/>
                  <a:pt x="1877913" y="510397"/>
                  <a:pt x="1948721" y="449705"/>
                </a:cubicBezTo>
                <a:cubicBezTo>
                  <a:pt x="1970182" y="431310"/>
                  <a:pt x="1988695" y="409731"/>
                  <a:pt x="2008682" y="389744"/>
                </a:cubicBezTo>
                <a:cubicBezTo>
                  <a:pt x="2023672" y="374754"/>
                  <a:pt x="2036013" y="356533"/>
                  <a:pt x="2053652" y="344774"/>
                </a:cubicBezTo>
                <a:cubicBezTo>
                  <a:pt x="2083632" y="324787"/>
                  <a:pt x="2118115" y="310291"/>
                  <a:pt x="2143593" y="284813"/>
                </a:cubicBezTo>
                <a:cubicBezTo>
                  <a:pt x="2168577" y="259829"/>
                  <a:pt x="2189146" y="229460"/>
                  <a:pt x="2218544" y="209862"/>
                </a:cubicBezTo>
                <a:cubicBezTo>
                  <a:pt x="2233534" y="199869"/>
                  <a:pt x="2249675" y="191416"/>
                  <a:pt x="2263515" y="179882"/>
                </a:cubicBezTo>
                <a:cubicBezTo>
                  <a:pt x="2338374" y="117499"/>
                  <a:pt x="2274423" y="146265"/>
                  <a:pt x="2353456" y="119921"/>
                </a:cubicBezTo>
                <a:cubicBezTo>
                  <a:pt x="2394793" y="78584"/>
                  <a:pt x="2394701" y="72796"/>
                  <a:pt x="2443397" y="44970"/>
                </a:cubicBezTo>
                <a:cubicBezTo>
                  <a:pt x="2507826" y="8153"/>
                  <a:pt x="2503357" y="38365"/>
                  <a:pt x="250335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eeform 2"/>
          <p:cNvSpPr/>
          <p:nvPr/>
        </p:nvSpPr>
        <p:spPr>
          <a:xfrm>
            <a:off x="4314016" y="2692702"/>
            <a:ext cx="2002680" cy="610416"/>
          </a:xfrm>
          <a:custGeom>
            <a:avLst/>
            <a:gdLst>
              <a:gd name="connsiteX0" fmla="*/ 0 w 2623279"/>
              <a:gd name="connsiteY0" fmla="*/ 899410 h 899410"/>
              <a:gd name="connsiteX1" fmla="*/ 74951 w 2623279"/>
              <a:gd name="connsiteY1" fmla="*/ 869430 h 899410"/>
              <a:gd name="connsiteX2" fmla="*/ 149902 w 2623279"/>
              <a:gd name="connsiteY2" fmla="*/ 809469 h 899410"/>
              <a:gd name="connsiteX3" fmla="*/ 254833 w 2623279"/>
              <a:gd name="connsiteY3" fmla="*/ 749508 h 899410"/>
              <a:gd name="connsiteX4" fmla="*/ 299803 w 2623279"/>
              <a:gd name="connsiteY4" fmla="*/ 719528 h 899410"/>
              <a:gd name="connsiteX5" fmla="*/ 449705 w 2623279"/>
              <a:gd name="connsiteY5" fmla="*/ 674557 h 899410"/>
              <a:gd name="connsiteX6" fmla="*/ 539646 w 2623279"/>
              <a:gd name="connsiteY6" fmla="*/ 629587 h 899410"/>
              <a:gd name="connsiteX7" fmla="*/ 599606 w 2623279"/>
              <a:gd name="connsiteY7" fmla="*/ 599607 h 899410"/>
              <a:gd name="connsiteX8" fmla="*/ 644577 w 2623279"/>
              <a:gd name="connsiteY8" fmla="*/ 584616 h 899410"/>
              <a:gd name="connsiteX9" fmla="*/ 719528 w 2623279"/>
              <a:gd name="connsiteY9" fmla="*/ 554636 h 899410"/>
              <a:gd name="connsiteX10" fmla="*/ 764498 w 2623279"/>
              <a:gd name="connsiteY10" fmla="*/ 524656 h 899410"/>
              <a:gd name="connsiteX11" fmla="*/ 899410 w 2623279"/>
              <a:gd name="connsiteY11" fmla="*/ 479685 h 899410"/>
              <a:gd name="connsiteX12" fmla="*/ 1004341 w 2623279"/>
              <a:gd name="connsiteY12" fmla="*/ 434715 h 899410"/>
              <a:gd name="connsiteX13" fmla="*/ 1094282 w 2623279"/>
              <a:gd name="connsiteY13" fmla="*/ 404735 h 899410"/>
              <a:gd name="connsiteX14" fmla="*/ 1139252 w 2623279"/>
              <a:gd name="connsiteY14" fmla="*/ 389744 h 899410"/>
              <a:gd name="connsiteX15" fmla="*/ 1199213 w 2623279"/>
              <a:gd name="connsiteY15" fmla="*/ 374754 h 899410"/>
              <a:gd name="connsiteX16" fmla="*/ 1244183 w 2623279"/>
              <a:gd name="connsiteY16" fmla="*/ 344774 h 899410"/>
              <a:gd name="connsiteX17" fmla="*/ 1349115 w 2623279"/>
              <a:gd name="connsiteY17" fmla="*/ 314794 h 899410"/>
              <a:gd name="connsiteX18" fmla="*/ 1439056 w 2623279"/>
              <a:gd name="connsiteY18" fmla="*/ 284813 h 899410"/>
              <a:gd name="connsiteX19" fmla="*/ 1484026 w 2623279"/>
              <a:gd name="connsiteY19" fmla="*/ 254833 h 899410"/>
              <a:gd name="connsiteX20" fmla="*/ 1543987 w 2623279"/>
              <a:gd name="connsiteY20" fmla="*/ 239843 h 899410"/>
              <a:gd name="connsiteX21" fmla="*/ 1633928 w 2623279"/>
              <a:gd name="connsiteY21" fmla="*/ 209862 h 899410"/>
              <a:gd name="connsiteX22" fmla="*/ 1708879 w 2623279"/>
              <a:gd name="connsiteY22" fmla="*/ 179882 h 899410"/>
              <a:gd name="connsiteX23" fmla="*/ 1753849 w 2623279"/>
              <a:gd name="connsiteY23" fmla="*/ 149902 h 899410"/>
              <a:gd name="connsiteX24" fmla="*/ 1843790 w 2623279"/>
              <a:gd name="connsiteY24" fmla="*/ 134912 h 899410"/>
              <a:gd name="connsiteX25" fmla="*/ 1918741 w 2623279"/>
              <a:gd name="connsiteY25" fmla="*/ 119921 h 899410"/>
              <a:gd name="connsiteX26" fmla="*/ 1963711 w 2623279"/>
              <a:gd name="connsiteY26" fmla="*/ 104931 h 899410"/>
              <a:gd name="connsiteX27" fmla="*/ 2428406 w 2623279"/>
              <a:gd name="connsiteY27" fmla="*/ 89941 h 899410"/>
              <a:gd name="connsiteX28" fmla="*/ 2473377 w 2623279"/>
              <a:gd name="connsiteY28" fmla="*/ 74951 h 899410"/>
              <a:gd name="connsiteX29" fmla="*/ 2548328 w 2623279"/>
              <a:gd name="connsiteY29" fmla="*/ 0 h 899410"/>
              <a:gd name="connsiteX30" fmla="*/ 2623279 w 2623279"/>
              <a:gd name="connsiteY30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3279" h="899410">
                <a:moveTo>
                  <a:pt x="0" y="899410"/>
                </a:moveTo>
                <a:cubicBezTo>
                  <a:pt x="24984" y="889417"/>
                  <a:pt x="53055" y="885070"/>
                  <a:pt x="74951" y="869430"/>
                </a:cubicBezTo>
                <a:cubicBezTo>
                  <a:pt x="193608" y="784675"/>
                  <a:pt x="17752" y="853518"/>
                  <a:pt x="149902" y="809469"/>
                </a:cubicBezTo>
                <a:cubicBezTo>
                  <a:pt x="259464" y="736428"/>
                  <a:pt x="121703" y="825583"/>
                  <a:pt x="254833" y="749508"/>
                </a:cubicBezTo>
                <a:cubicBezTo>
                  <a:pt x="270475" y="740570"/>
                  <a:pt x="283244" y="726625"/>
                  <a:pt x="299803" y="719528"/>
                </a:cubicBezTo>
                <a:cubicBezTo>
                  <a:pt x="358463" y="694388"/>
                  <a:pt x="389242" y="714866"/>
                  <a:pt x="449705" y="674557"/>
                </a:cubicBezTo>
                <a:cubicBezTo>
                  <a:pt x="536127" y="616942"/>
                  <a:pt x="452758" y="666824"/>
                  <a:pt x="539646" y="629587"/>
                </a:cubicBezTo>
                <a:cubicBezTo>
                  <a:pt x="560185" y="620785"/>
                  <a:pt x="579067" y="608410"/>
                  <a:pt x="599606" y="599607"/>
                </a:cubicBezTo>
                <a:cubicBezTo>
                  <a:pt x="614130" y="593383"/>
                  <a:pt x="629782" y="590164"/>
                  <a:pt x="644577" y="584616"/>
                </a:cubicBezTo>
                <a:cubicBezTo>
                  <a:pt x="669772" y="575168"/>
                  <a:pt x="695461" y="566670"/>
                  <a:pt x="719528" y="554636"/>
                </a:cubicBezTo>
                <a:cubicBezTo>
                  <a:pt x="735642" y="546579"/>
                  <a:pt x="747868" y="531585"/>
                  <a:pt x="764498" y="524656"/>
                </a:cubicBezTo>
                <a:cubicBezTo>
                  <a:pt x="808255" y="506424"/>
                  <a:pt x="899410" y="479685"/>
                  <a:pt x="899410" y="479685"/>
                </a:cubicBezTo>
                <a:cubicBezTo>
                  <a:pt x="970756" y="432121"/>
                  <a:pt x="916342" y="461114"/>
                  <a:pt x="1004341" y="434715"/>
                </a:cubicBezTo>
                <a:cubicBezTo>
                  <a:pt x="1034610" y="425634"/>
                  <a:pt x="1064302" y="414729"/>
                  <a:pt x="1094282" y="404735"/>
                </a:cubicBezTo>
                <a:cubicBezTo>
                  <a:pt x="1109272" y="399738"/>
                  <a:pt x="1123923" y="393576"/>
                  <a:pt x="1139252" y="389744"/>
                </a:cubicBezTo>
                <a:lnTo>
                  <a:pt x="1199213" y="374754"/>
                </a:lnTo>
                <a:cubicBezTo>
                  <a:pt x="1214203" y="364761"/>
                  <a:pt x="1228069" y="352831"/>
                  <a:pt x="1244183" y="344774"/>
                </a:cubicBezTo>
                <a:cubicBezTo>
                  <a:pt x="1269372" y="332180"/>
                  <a:pt x="1325101" y="321998"/>
                  <a:pt x="1349115" y="314794"/>
                </a:cubicBezTo>
                <a:cubicBezTo>
                  <a:pt x="1379384" y="305713"/>
                  <a:pt x="1439056" y="284813"/>
                  <a:pt x="1439056" y="284813"/>
                </a:cubicBezTo>
                <a:cubicBezTo>
                  <a:pt x="1454046" y="274820"/>
                  <a:pt x="1467467" y="261930"/>
                  <a:pt x="1484026" y="254833"/>
                </a:cubicBezTo>
                <a:cubicBezTo>
                  <a:pt x="1502962" y="246717"/>
                  <a:pt x="1524254" y="245763"/>
                  <a:pt x="1543987" y="239843"/>
                </a:cubicBezTo>
                <a:cubicBezTo>
                  <a:pt x="1574256" y="230762"/>
                  <a:pt x="1604586" y="221599"/>
                  <a:pt x="1633928" y="209862"/>
                </a:cubicBezTo>
                <a:cubicBezTo>
                  <a:pt x="1658912" y="199869"/>
                  <a:pt x="1684812" y="191916"/>
                  <a:pt x="1708879" y="179882"/>
                </a:cubicBezTo>
                <a:cubicBezTo>
                  <a:pt x="1724993" y="171825"/>
                  <a:pt x="1736758" y="155599"/>
                  <a:pt x="1753849" y="149902"/>
                </a:cubicBezTo>
                <a:cubicBezTo>
                  <a:pt x="1782683" y="140291"/>
                  <a:pt x="1813886" y="140349"/>
                  <a:pt x="1843790" y="134912"/>
                </a:cubicBezTo>
                <a:cubicBezTo>
                  <a:pt x="1868858" y="130354"/>
                  <a:pt x="1894023" y="126101"/>
                  <a:pt x="1918741" y="119921"/>
                </a:cubicBezTo>
                <a:cubicBezTo>
                  <a:pt x="1934070" y="116089"/>
                  <a:pt x="1947937" y="105859"/>
                  <a:pt x="1963711" y="104931"/>
                </a:cubicBezTo>
                <a:cubicBezTo>
                  <a:pt x="2118422" y="95830"/>
                  <a:pt x="2273508" y="94938"/>
                  <a:pt x="2428406" y="89941"/>
                </a:cubicBezTo>
                <a:cubicBezTo>
                  <a:pt x="2443396" y="84944"/>
                  <a:pt x="2460736" y="84432"/>
                  <a:pt x="2473377" y="74951"/>
                </a:cubicBezTo>
                <a:cubicBezTo>
                  <a:pt x="2501643" y="53752"/>
                  <a:pt x="2512996" y="0"/>
                  <a:pt x="2548328" y="0"/>
                </a:cubicBezTo>
                <a:lnTo>
                  <a:pt x="2623279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4"/>
          <p:cNvSpPr/>
          <p:nvPr/>
        </p:nvSpPr>
        <p:spPr>
          <a:xfrm>
            <a:off x="4392714" y="3246905"/>
            <a:ext cx="1832548" cy="259886"/>
          </a:xfrm>
          <a:custGeom>
            <a:avLst/>
            <a:gdLst>
              <a:gd name="connsiteX0" fmla="*/ 0 w 2443397"/>
              <a:gd name="connsiteY0" fmla="*/ 0 h 346514"/>
              <a:gd name="connsiteX1" fmla="*/ 344774 w 2443397"/>
              <a:gd name="connsiteY1" fmla="*/ 29981 h 346514"/>
              <a:gd name="connsiteX2" fmla="*/ 569626 w 2443397"/>
              <a:gd name="connsiteY2" fmla="*/ 59961 h 346514"/>
              <a:gd name="connsiteX3" fmla="*/ 734518 w 2443397"/>
              <a:gd name="connsiteY3" fmla="*/ 89941 h 346514"/>
              <a:gd name="connsiteX4" fmla="*/ 899410 w 2443397"/>
              <a:gd name="connsiteY4" fmla="*/ 104931 h 346514"/>
              <a:gd name="connsiteX5" fmla="*/ 1049312 w 2443397"/>
              <a:gd name="connsiteY5" fmla="*/ 134912 h 346514"/>
              <a:gd name="connsiteX6" fmla="*/ 1259174 w 2443397"/>
              <a:gd name="connsiteY6" fmla="*/ 164892 h 346514"/>
              <a:gd name="connsiteX7" fmla="*/ 1558977 w 2443397"/>
              <a:gd name="connsiteY7" fmla="*/ 209863 h 346514"/>
              <a:gd name="connsiteX8" fmla="*/ 1603948 w 2443397"/>
              <a:gd name="connsiteY8" fmla="*/ 239843 h 346514"/>
              <a:gd name="connsiteX9" fmla="*/ 1753849 w 2443397"/>
              <a:gd name="connsiteY9" fmla="*/ 254833 h 346514"/>
              <a:gd name="connsiteX10" fmla="*/ 1873771 w 2443397"/>
              <a:gd name="connsiteY10" fmla="*/ 269823 h 346514"/>
              <a:gd name="connsiteX11" fmla="*/ 2098623 w 2443397"/>
              <a:gd name="connsiteY11" fmla="*/ 299804 h 346514"/>
              <a:gd name="connsiteX12" fmla="*/ 2233534 w 2443397"/>
              <a:gd name="connsiteY12" fmla="*/ 329784 h 346514"/>
              <a:gd name="connsiteX13" fmla="*/ 2278505 w 2443397"/>
              <a:gd name="connsiteY13" fmla="*/ 344774 h 346514"/>
              <a:gd name="connsiteX14" fmla="*/ 2443397 w 2443397"/>
              <a:gd name="connsiteY14" fmla="*/ 344774 h 3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397" h="346514">
                <a:moveTo>
                  <a:pt x="0" y="0"/>
                </a:moveTo>
                <a:cubicBezTo>
                  <a:pt x="114925" y="9994"/>
                  <a:pt x="231656" y="7358"/>
                  <a:pt x="344774" y="29981"/>
                </a:cubicBezTo>
                <a:cubicBezTo>
                  <a:pt x="513426" y="63711"/>
                  <a:pt x="306746" y="24911"/>
                  <a:pt x="569626" y="59961"/>
                </a:cubicBezTo>
                <a:cubicBezTo>
                  <a:pt x="818133" y="93095"/>
                  <a:pt x="447959" y="56229"/>
                  <a:pt x="734518" y="89941"/>
                </a:cubicBezTo>
                <a:cubicBezTo>
                  <a:pt x="789331" y="96389"/>
                  <a:pt x="844597" y="98482"/>
                  <a:pt x="899410" y="104931"/>
                </a:cubicBezTo>
                <a:cubicBezTo>
                  <a:pt x="1123731" y="131322"/>
                  <a:pt x="882552" y="107119"/>
                  <a:pt x="1049312" y="134912"/>
                </a:cubicBezTo>
                <a:cubicBezTo>
                  <a:pt x="1119015" y="146529"/>
                  <a:pt x="1189882" y="151034"/>
                  <a:pt x="1259174" y="164892"/>
                </a:cubicBezTo>
                <a:cubicBezTo>
                  <a:pt x="1458316" y="204720"/>
                  <a:pt x="1358371" y="189801"/>
                  <a:pt x="1558977" y="209863"/>
                </a:cubicBezTo>
                <a:cubicBezTo>
                  <a:pt x="1573967" y="219856"/>
                  <a:pt x="1586393" y="235792"/>
                  <a:pt x="1603948" y="239843"/>
                </a:cubicBezTo>
                <a:cubicBezTo>
                  <a:pt x="1652878" y="251134"/>
                  <a:pt x="1703940" y="249288"/>
                  <a:pt x="1753849" y="254833"/>
                </a:cubicBezTo>
                <a:cubicBezTo>
                  <a:pt x="1793888" y="259282"/>
                  <a:pt x="1833797" y="264826"/>
                  <a:pt x="1873771" y="269823"/>
                </a:cubicBezTo>
                <a:cubicBezTo>
                  <a:pt x="2006148" y="302917"/>
                  <a:pt x="1862650" y="270307"/>
                  <a:pt x="2098623" y="299804"/>
                </a:cubicBezTo>
                <a:cubicBezTo>
                  <a:pt x="2126102" y="303239"/>
                  <a:pt x="2203577" y="321225"/>
                  <a:pt x="2233534" y="329784"/>
                </a:cubicBezTo>
                <a:cubicBezTo>
                  <a:pt x="2248727" y="334125"/>
                  <a:pt x="2262744" y="343648"/>
                  <a:pt x="2278505" y="344774"/>
                </a:cubicBezTo>
                <a:cubicBezTo>
                  <a:pt x="2333329" y="348690"/>
                  <a:pt x="2388433" y="344774"/>
                  <a:pt x="2443397" y="34477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4302773" y="3336847"/>
            <a:ext cx="1922489" cy="1023078"/>
          </a:xfrm>
          <a:custGeom>
            <a:avLst/>
            <a:gdLst>
              <a:gd name="connsiteX0" fmla="*/ 0 w 2563318"/>
              <a:gd name="connsiteY0" fmla="*/ 0 h 1364104"/>
              <a:gd name="connsiteX1" fmla="*/ 44970 w 2563318"/>
              <a:gd name="connsiteY1" fmla="*/ 119921 h 1364104"/>
              <a:gd name="connsiteX2" fmla="*/ 59960 w 2563318"/>
              <a:gd name="connsiteY2" fmla="*/ 164891 h 1364104"/>
              <a:gd name="connsiteX3" fmla="*/ 119921 w 2563318"/>
              <a:gd name="connsiteY3" fmla="*/ 254832 h 1364104"/>
              <a:gd name="connsiteX4" fmla="*/ 134911 w 2563318"/>
              <a:gd name="connsiteY4" fmla="*/ 299803 h 1364104"/>
              <a:gd name="connsiteX5" fmla="*/ 194872 w 2563318"/>
              <a:gd name="connsiteY5" fmla="*/ 359764 h 1364104"/>
              <a:gd name="connsiteX6" fmla="*/ 224852 w 2563318"/>
              <a:gd name="connsiteY6" fmla="*/ 419724 h 1364104"/>
              <a:gd name="connsiteX7" fmla="*/ 269823 w 2563318"/>
              <a:gd name="connsiteY7" fmla="*/ 434714 h 1364104"/>
              <a:gd name="connsiteX8" fmla="*/ 389744 w 2563318"/>
              <a:gd name="connsiteY8" fmla="*/ 524655 h 1364104"/>
              <a:gd name="connsiteX9" fmla="*/ 434714 w 2563318"/>
              <a:gd name="connsiteY9" fmla="*/ 554636 h 1364104"/>
              <a:gd name="connsiteX10" fmla="*/ 509665 w 2563318"/>
              <a:gd name="connsiteY10" fmla="*/ 614596 h 1364104"/>
              <a:gd name="connsiteX11" fmla="*/ 554636 w 2563318"/>
              <a:gd name="connsiteY11" fmla="*/ 629586 h 1364104"/>
              <a:gd name="connsiteX12" fmla="*/ 644577 w 2563318"/>
              <a:gd name="connsiteY12" fmla="*/ 689547 h 1364104"/>
              <a:gd name="connsiteX13" fmla="*/ 689547 w 2563318"/>
              <a:gd name="connsiteY13" fmla="*/ 719527 h 1364104"/>
              <a:gd name="connsiteX14" fmla="*/ 734518 w 2563318"/>
              <a:gd name="connsiteY14" fmla="*/ 734518 h 1364104"/>
              <a:gd name="connsiteX15" fmla="*/ 824459 w 2563318"/>
              <a:gd name="connsiteY15" fmla="*/ 779488 h 1364104"/>
              <a:gd name="connsiteX16" fmla="*/ 929390 w 2563318"/>
              <a:gd name="connsiteY16" fmla="*/ 839449 h 1364104"/>
              <a:gd name="connsiteX17" fmla="*/ 974360 w 2563318"/>
              <a:gd name="connsiteY17" fmla="*/ 869429 h 1364104"/>
              <a:gd name="connsiteX18" fmla="*/ 1019331 w 2563318"/>
              <a:gd name="connsiteY18" fmla="*/ 884419 h 1364104"/>
              <a:gd name="connsiteX19" fmla="*/ 1079292 w 2563318"/>
              <a:gd name="connsiteY19" fmla="*/ 914400 h 1364104"/>
              <a:gd name="connsiteX20" fmla="*/ 1124262 w 2563318"/>
              <a:gd name="connsiteY20" fmla="*/ 944380 h 1364104"/>
              <a:gd name="connsiteX21" fmla="*/ 1184223 w 2563318"/>
              <a:gd name="connsiteY21" fmla="*/ 959370 h 1364104"/>
              <a:gd name="connsiteX22" fmla="*/ 1319134 w 2563318"/>
              <a:gd name="connsiteY22" fmla="*/ 1019331 h 1364104"/>
              <a:gd name="connsiteX23" fmla="*/ 1364105 w 2563318"/>
              <a:gd name="connsiteY23" fmla="*/ 1034321 h 1364104"/>
              <a:gd name="connsiteX24" fmla="*/ 1454046 w 2563318"/>
              <a:gd name="connsiteY24" fmla="*/ 1094282 h 1364104"/>
              <a:gd name="connsiteX25" fmla="*/ 1588957 w 2563318"/>
              <a:gd name="connsiteY25" fmla="*/ 1169232 h 1364104"/>
              <a:gd name="connsiteX26" fmla="*/ 1648918 w 2563318"/>
              <a:gd name="connsiteY26" fmla="*/ 1214203 h 1364104"/>
              <a:gd name="connsiteX27" fmla="*/ 1693888 w 2563318"/>
              <a:gd name="connsiteY27" fmla="*/ 1229193 h 1364104"/>
              <a:gd name="connsiteX28" fmla="*/ 1753849 w 2563318"/>
              <a:gd name="connsiteY28" fmla="*/ 1259173 h 1364104"/>
              <a:gd name="connsiteX29" fmla="*/ 1888760 w 2563318"/>
              <a:gd name="connsiteY29" fmla="*/ 1304144 h 1364104"/>
              <a:gd name="connsiteX30" fmla="*/ 1933731 w 2563318"/>
              <a:gd name="connsiteY30" fmla="*/ 1319134 h 1364104"/>
              <a:gd name="connsiteX31" fmla="*/ 2218544 w 2563318"/>
              <a:gd name="connsiteY31" fmla="*/ 1349114 h 1364104"/>
              <a:gd name="connsiteX32" fmla="*/ 2263514 w 2563318"/>
              <a:gd name="connsiteY32" fmla="*/ 1364104 h 1364104"/>
              <a:gd name="connsiteX33" fmla="*/ 2563318 w 2563318"/>
              <a:gd name="connsiteY33" fmla="*/ 1349114 h 13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3318" h="1364104">
                <a:moveTo>
                  <a:pt x="0" y="0"/>
                </a:moveTo>
                <a:cubicBezTo>
                  <a:pt x="28920" y="144602"/>
                  <a:pt x="-6494" y="16991"/>
                  <a:pt x="44970" y="119921"/>
                </a:cubicBezTo>
                <a:cubicBezTo>
                  <a:pt x="52036" y="134054"/>
                  <a:pt x="52286" y="151079"/>
                  <a:pt x="59960" y="164891"/>
                </a:cubicBezTo>
                <a:cubicBezTo>
                  <a:pt x="77459" y="196389"/>
                  <a:pt x="119921" y="254832"/>
                  <a:pt x="119921" y="254832"/>
                </a:cubicBezTo>
                <a:cubicBezTo>
                  <a:pt x="124918" y="269822"/>
                  <a:pt x="125727" y="286945"/>
                  <a:pt x="134911" y="299803"/>
                </a:cubicBezTo>
                <a:cubicBezTo>
                  <a:pt x="151340" y="322804"/>
                  <a:pt x="182231" y="334482"/>
                  <a:pt x="194872" y="359764"/>
                </a:cubicBezTo>
                <a:cubicBezTo>
                  <a:pt x="204865" y="379751"/>
                  <a:pt x="209051" y="403923"/>
                  <a:pt x="224852" y="419724"/>
                </a:cubicBezTo>
                <a:cubicBezTo>
                  <a:pt x="236025" y="430897"/>
                  <a:pt x="254833" y="429717"/>
                  <a:pt x="269823" y="434714"/>
                </a:cubicBezTo>
                <a:cubicBezTo>
                  <a:pt x="325282" y="490175"/>
                  <a:pt x="288041" y="456852"/>
                  <a:pt x="389744" y="524655"/>
                </a:cubicBezTo>
                <a:cubicBezTo>
                  <a:pt x="404734" y="534648"/>
                  <a:pt x="421975" y="541897"/>
                  <a:pt x="434714" y="554636"/>
                </a:cubicBezTo>
                <a:cubicBezTo>
                  <a:pt x="462599" y="582520"/>
                  <a:pt x="471847" y="595687"/>
                  <a:pt x="509665" y="614596"/>
                </a:cubicBezTo>
                <a:cubicBezTo>
                  <a:pt x="523798" y="621662"/>
                  <a:pt x="539646" y="624589"/>
                  <a:pt x="554636" y="629586"/>
                </a:cubicBezTo>
                <a:lnTo>
                  <a:pt x="644577" y="689547"/>
                </a:lnTo>
                <a:cubicBezTo>
                  <a:pt x="659567" y="699540"/>
                  <a:pt x="672456" y="713830"/>
                  <a:pt x="689547" y="719527"/>
                </a:cubicBezTo>
                <a:cubicBezTo>
                  <a:pt x="704537" y="724524"/>
                  <a:pt x="720385" y="727451"/>
                  <a:pt x="734518" y="734518"/>
                </a:cubicBezTo>
                <a:cubicBezTo>
                  <a:pt x="850746" y="792633"/>
                  <a:pt x="711429" y="741812"/>
                  <a:pt x="824459" y="779488"/>
                </a:cubicBezTo>
                <a:cubicBezTo>
                  <a:pt x="934021" y="852529"/>
                  <a:pt x="796260" y="763374"/>
                  <a:pt x="929390" y="839449"/>
                </a:cubicBezTo>
                <a:cubicBezTo>
                  <a:pt x="945032" y="848387"/>
                  <a:pt x="958246" y="861372"/>
                  <a:pt x="974360" y="869429"/>
                </a:cubicBezTo>
                <a:cubicBezTo>
                  <a:pt x="988493" y="876495"/>
                  <a:pt x="1004807" y="878195"/>
                  <a:pt x="1019331" y="884419"/>
                </a:cubicBezTo>
                <a:cubicBezTo>
                  <a:pt x="1039870" y="893222"/>
                  <a:pt x="1059890" y="903313"/>
                  <a:pt x="1079292" y="914400"/>
                </a:cubicBezTo>
                <a:cubicBezTo>
                  <a:pt x="1094934" y="923338"/>
                  <a:pt x="1107703" y="937283"/>
                  <a:pt x="1124262" y="944380"/>
                </a:cubicBezTo>
                <a:cubicBezTo>
                  <a:pt x="1143198" y="952496"/>
                  <a:pt x="1164236" y="954373"/>
                  <a:pt x="1184223" y="959370"/>
                </a:cubicBezTo>
                <a:cubicBezTo>
                  <a:pt x="1255487" y="1006879"/>
                  <a:pt x="1212103" y="983654"/>
                  <a:pt x="1319134" y="1019331"/>
                </a:cubicBezTo>
                <a:lnTo>
                  <a:pt x="1364105" y="1034321"/>
                </a:lnTo>
                <a:cubicBezTo>
                  <a:pt x="1463902" y="1134118"/>
                  <a:pt x="1356425" y="1040048"/>
                  <a:pt x="1454046" y="1094282"/>
                </a:cubicBezTo>
                <a:cubicBezTo>
                  <a:pt x="1608675" y="1180187"/>
                  <a:pt x="1487202" y="1135314"/>
                  <a:pt x="1588957" y="1169232"/>
                </a:cubicBezTo>
                <a:cubicBezTo>
                  <a:pt x="1608944" y="1184222"/>
                  <a:pt x="1627226" y="1201807"/>
                  <a:pt x="1648918" y="1214203"/>
                </a:cubicBezTo>
                <a:cubicBezTo>
                  <a:pt x="1662637" y="1222042"/>
                  <a:pt x="1679365" y="1222969"/>
                  <a:pt x="1693888" y="1229193"/>
                </a:cubicBezTo>
                <a:cubicBezTo>
                  <a:pt x="1714427" y="1237995"/>
                  <a:pt x="1733429" y="1250097"/>
                  <a:pt x="1753849" y="1259173"/>
                </a:cubicBezTo>
                <a:cubicBezTo>
                  <a:pt x="1846881" y="1300521"/>
                  <a:pt x="1803497" y="1279783"/>
                  <a:pt x="1888760" y="1304144"/>
                </a:cubicBezTo>
                <a:cubicBezTo>
                  <a:pt x="1903953" y="1308485"/>
                  <a:pt x="1918306" y="1315706"/>
                  <a:pt x="1933731" y="1319134"/>
                </a:cubicBezTo>
                <a:cubicBezTo>
                  <a:pt x="2028975" y="1340299"/>
                  <a:pt x="2119748" y="1341514"/>
                  <a:pt x="2218544" y="1349114"/>
                </a:cubicBezTo>
                <a:cubicBezTo>
                  <a:pt x="2233534" y="1354111"/>
                  <a:pt x="2247713" y="1364104"/>
                  <a:pt x="2263514" y="1364104"/>
                </a:cubicBezTo>
                <a:cubicBezTo>
                  <a:pt x="2363574" y="1364104"/>
                  <a:pt x="2463258" y="1349114"/>
                  <a:pt x="2563318" y="134911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4358986" y="3325604"/>
            <a:ext cx="1877518" cy="1832548"/>
          </a:xfrm>
          <a:custGeom>
            <a:avLst/>
            <a:gdLst>
              <a:gd name="connsiteX0" fmla="*/ 0 w 2503357"/>
              <a:gd name="connsiteY0" fmla="*/ 0 h 2443397"/>
              <a:gd name="connsiteX1" fmla="*/ 14990 w 2503357"/>
              <a:gd name="connsiteY1" fmla="*/ 164892 h 2443397"/>
              <a:gd name="connsiteX2" fmla="*/ 74950 w 2503357"/>
              <a:gd name="connsiteY2" fmla="*/ 299804 h 2443397"/>
              <a:gd name="connsiteX3" fmla="*/ 104931 w 2503357"/>
              <a:gd name="connsiteY3" fmla="*/ 359764 h 2443397"/>
              <a:gd name="connsiteX4" fmla="*/ 149901 w 2503357"/>
              <a:gd name="connsiteY4" fmla="*/ 494676 h 2443397"/>
              <a:gd name="connsiteX5" fmla="*/ 164891 w 2503357"/>
              <a:gd name="connsiteY5" fmla="*/ 539646 h 2443397"/>
              <a:gd name="connsiteX6" fmla="*/ 224852 w 2503357"/>
              <a:gd name="connsiteY6" fmla="*/ 644577 h 2443397"/>
              <a:gd name="connsiteX7" fmla="*/ 239842 w 2503357"/>
              <a:gd name="connsiteY7" fmla="*/ 689548 h 2443397"/>
              <a:gd name="connsiteX8" fmla="*/ 299803 w 2503357"/>
              <a:gd name="connsiteY8" fmla="*/ 794479 h 2443397"/>
              <a:gd name="connsiteX9" fmla="*/ 344773 w 2503357"/>
              <a:gd name="connsiteY9" fmla="*/ 824459 h 2443397"/>
              <a:gd name="connsiteX10" fmla="*/ 359763 w 2503357"/>
              <a:gd name="connsiteY10" fmla="*/ 869430 h 2443397"/>
              <a:gd name="connsiteX11" fmla="*/ 434714 w 2503357"/>
              <a:gd name="connsiteY11" fmla="*/ 929391 h 2443397"/>
              <a:gd name="connsiteX12" fmla="*/ 479685 w 2503357"/>
              <a:gd name="connsiteY12" fmla="*/ 974361 h 2443397"/>
              <a:gd name="connsiteX13" fmla="*/ 569626 w 2503357"/>
              <a:gd name="connsiteY13" fmla="*/ 1034322 h 2443397"/>
              <a:gd name="connsiteX14" fmla="*/ 659567 w 2503357"/>
              <a:gd name="connsiteY14" fmla="*/ 1109273 h 2443397"/>
              <a:gd name="connsiteX15" fmla="*/ 704537 w 2503357"/>
              <a:gd name="connsiteY15" fmla="*/ 1124263 h 2443397"/>
              <a:gd name="connsiteX16" fmla="*/ 734518 w 2503357"/>
              <a:gd name="connsiteY16" fmla="*/ 1154243 h 2443397"/>
              <a:gd name="connsiteX17" fmla="*/ 779488 w 2503357"/>
              <a:gd name="connsiteY17" fmla="*/ 1184223 h 2443397"/>
              <a:gd name="connsiteX18" fmla="*/ 809468 w 2503357"/>
              <a:gd name="connsiteY18" fmla="*/ 1229194 h 2443397"/>
              <a:gd name="connsiteX19" fmla="*/ 884419 w 2503357"/>
              <a:gd name="connsiteY19" fmla="*/ 1289155 h 2443397"/>
              <a:gd name="connsiteX20" fmla="*/ 914400 w 2503357"/>
              <a:gd name="connsiteY20" fmla="*/ 1334125 h 2443397"/>
              <a:gd name="connsiteX21" fmla="*/ 959370 w 2503357"/>
              <a:gd name="connsiteY21" fmla="*/ 1379095 h 2443397"/>
              <a:gd name="connsiteX22" fmla="*/ 989350 w 2503357"/>
              <a:gd name="connsiteY22" fmla="*/ 1424066 h 2443397"/>
              <a:gd name="connsiteX23" fmla="*/ 1079291 w 2503357"/>
              <a:gd name="connsiteY23" fmla="*/ 1484027 h 2443397"/>
              <a:gd name="connsiteX24" fmla="*/ 1169232 w 2503357"/>
              <a:gd name="connsiteY24" fmla="*/ 1558977 h 2443397"/>
              <a:gd name="connsiteX25" fmla="*/ 1274163 w 2503357"/>
              <a:gd name="connsiteY25" fmla="*/ 1633928 h 2443397"/>
              <a:gd name="connsiteX26" fmla="*/ 1304144 w 2503357"/>
              <a:gd name="connsiteY26" fmla="*/ 1678899 h 2443397"/>
              <a:gd name="connsiteX27" fmla="*/ 1319134 w 2503357"/>
              <a:gd name="connsiteY27" fmla="*/ 1738859 h 2443397"/>
              <a:gd name="connsiteX28" fmla="*/ 1364104 w 2503357"/>
              <a:gd name="connsiteY28" fmla="*/ 1768840 h 2443397"/>
              <a:gd name="connsiteX29" fmla="*/ 1394085 w 2503357"/>
              <a:gd name="connsiteY29" fmla="*/ 1798820 h 2443397"/>
              <a:gd name="connsiteX30" fmla="*/ 1424065 w 2503357"/>
              <a:gd name="connsiteY30" fmla="*/ 1843791 h 2443397"/>
              <a:gd name="connsiteX31" fmla="*/ 1514006 w 2503357"/>
              <a:gd name="connsiteY31" fmla="*/ 1933732 h 2443397"/>
              <a:gd name="connsiteX32" fmla="*/ 1558977 w 2503357"/>
              <a:gd name="connsiteY32" fmla="*/ 1978702 h 2443397"/>
              <a:gd name="connsiteX33" fmla="*/ 1618937 w 2503357"/>
              <a:gd name="connsiteY33" fmla="*/ 2023673 h 2443397"/>
              <a:gd name="connsiteX34" fmla="*/ 1648918 w 2503357"/>
              <a:gd name="connsiteY34" fmla="*/ 2053653 h 2443397"/>
              <a:gd name="connsiteX35" fmla="*/ 1738859 w 2503357"/>
              <a:gd name="connsiteY35" fmla="*/ 2098623 h 2443397"/>
              <a:gd name="connsiteX36" fmla="*/ 1783829 w 2503357"/>
              <a:gd name="connsiteY36" fmla="*/ 2128604 h 2443397"/>
              <a:gd name="connsiteX37" fmla="*/ 1843790 w 2503357"/>
              <a:gd name="connsiteY37" fmla="*/ 2173574 h 2443397"/>
              <a:gd name="connsiteX38" fmla="*/ 1888760 w 2503357"/>
              <a:gd name="connsiteY38" fmla="*/ 2188564 h 2443397"/>
              <a:gd name="connsiteX39" fmla="*/ 1933731 w 2503357"/>
              <a:gd name="connsiteY39" fmla="*/ 2218545 h 2443397"/>
              <a:gd name="connsiteX40" fmla="*/ 1978701 w 2503357"/>
              <a:gd name="connsiteY40" fmla="*/ 2233535 h 2443397"/>
              <a:gd name="connsiteX41" fmla="*/ 2008682 w 2503357"/>
              <a:gd name="connsiteY41" fmla="*/ 2263515 h 2443397"/>
              <a:gd name="connsiteX42" fmla="*/ 2098622 w 2503357"/>
              <a:gd name="connsiteY42" fmla="*/ 2323476 h 2443397"/>
              <a:gd name="connsiteX43" fmla="*/ 2263514 w 2503357"/>
              <a:gd name="connsiteY43" fmla="*/ 2413417 h 2443397"/>
              <a:gd name="connsiteX44" fmla="*/ 2308485 w 2503357"/>
              <a:gd name="connsiteY44" fmla="*/ 2428407 h 2443397"/>
              <a:gd name="connsiteX45" fmla="*/ 2503357 w 2503357"/>
              <a:gd name="connsiteY45" fmla="*/ 2443397 h 24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357" h="2443397">
                <a:moveTo>
                  <a:pt x="0" y="0"/>
                </a:moveTo>
                <a:cubicBezTo>
                  <a:pt x="4997" y="54964"/>
                  <a:pt x="5399" y="110541"/>
                  <a:pt x="14990" y="164892"/>
                </a:cubicBezTo>
                <a:cubicBezTo>
                  <a:pt x="31695" y="259553"/>
                  <a:pt x="38257" y="235591"/>
                  <a:pt x="74950" y="299804"/>
                </a:cubicBezTo>
                <a:cubicBezTo>
                  <a:pt x="86037" y="319206"/>
                  <a:pt x="94937" y="339777"/>
                  <a:pt x="104931" y="359764"/>
                </a:cubicBezTo>
                <a:cubicBezTo>
                  <a:pt x="130200" y="486110"/>
                  <a:pt x="103355" y="386068"/>
                  <a:pt x="149901" y="494676"/>
                </a:cubicBezTo>
                <a:cubicBezTo>
                  <a:pt x="156125" y="509199"/>
                  <a:pt x="157825" y="525513"/>
                  <a:pt x="164891" y="539646"/>
                </a:cubicBezTo>
                <a:cubicBezTo>
                  <a:pt x="240157" y="690177"/>
                  <a:pt x="146021" y="460636"/>
                  <a:pt x="224852" y="644577"/>
                </a:cubicBezTo>
                <a:cubicBezTo>
                  <a:pt x="231076" y="659101"/>
                  <a:pt x="233618" y="675024"/>
                  <a:pt x="239842" y="689548"/>
                </a:cubicBezTo>
                <a:cubicBezTo>
                  <a:pt x="248661" y="710127"/>
                  <a:pt x="280982" y="775658"/>
                  <a:pt x="299803" y="794479"/>
                </a:cubicBezTo>
                <a:cubicBezTo>
                  <a:pt x="312542" y="807218"/>
                  <a:pt x="329783" y="814466"/>
                  <a:pt x="344773" y="824459"/>
                </a:cubicBezTo>
                <a:cubicBezTo>
                  <a:pt x="349770" y="839449"/>
                  <a:pt x="351633" y="855881"/>
                  <a:pt x="359763" y="869430"/>
                </a:cubicBezTo>
                <a:cubicBezTo>
                  <a:pt x="377205" y="898500"/>
                  <a:pt x="410208" y="908970"/>
                  <a:pt x="434714" y="929391"/>
                </a:cubicBezTo>
                <a:cubicBezTo>
                  <a:pt x="451000" y="942962"/>
                  <a:pt x="462951" y="961346"/>
                  <a:pt x="479685" y="974361"/>
                </a:cubicBezTo>
                <a:cubicBezTo>
                  <a:pt x="508127" y="996482"/>
                  <a:pt x="544148" y="1008844"/>
                  <a:pt x="569626" y="1034322"/>
                </a:cubicBezTo>
                <a:cubicBezTo>
                  <a:pt x="602778" y="1067474"/>
                  <a:pt x="617828" y="1088403"/>
                  <a:pt x="659567" y="1109273"/>
                </a:cubicBezTo>
                <a:cubicBezTo>
                  <a:pt x="673700" y="1116339"/>
                  <a:pt x="689547" y="1119266"/>
                  <a:pt x="704537" y="1124263"/>
                </a:cubicBezTo>
                <a:cubicBezTo>
                  <a:pt x="714531" y="1134256"/>
                  <a:pt x="723482" y="1145414"/>
                  <a:pt x="734518" y="1154243"/>
                </a:cubicBezTo>
                <a:cubicBezTo>
                  <a:pt x="748586" y="1165497"/>
                  <a:pt x="766749" y="1171484"/>
                  <a:pt x="779488" y="1184223"/>
                </a:cubicBezTo>
                <a:cubicBezTo>
                  <a:pt x="792227" y="1196962"/>
                  <a:pt x="796729" y="1216455"/>
                  <a:pt x="809468" y="1229194"/>
                </a:cubicBezTo>
                <a:cubicBezTo>
                  <a:pt x="887395" y="1307121"/>
                  <a:pt x="825072" y="1214972"/>
                  <a:pt x="884419" y="1289155"/>
                </a:cubicBezTo>
                <a:cubicBezTo>
                  <a:pt x="895673" y="1303223"/>
                  <a:pt x="902866" y="1320285"/>
                  <a:pt x="914400" y="1334125"/>
                </a:cubicBezTo>
                <a:cubicBezTo>
                  <a:pt x="927971" y="1350410"/>
                  <a:pt x="945799" y="1362809"/>
                  <a:pt x="959370" y="1379095"/>
                </a:cubicBezTo>
                <a:cubicBezTo>
                  <a:pt x="970903" y="1392935"/>
                  <a:pt x="975792" y="1412202"/>
                  <a:pt x="989350" y="1424066"/>
                </a:cubicBezTo>
                <a:cubicBezTo>
                  <a:pt x="1016467" y="1447793"/>
                  <a:pt x="1053812" y="1458549"/>
                  <a:pt x="1079291" y="1484027"/>
                </a:cubicBezTo>
                <a:cubicBezTo>
                  <a:pt x="1121899" y="1526633"/>
                  <a:pt x="1106874" y="1514436"/>
                  <a:pt x="1169232" y="1558977"/>
                </a:cubicBezTo>
                <a:cubicBezTo>
                  <a:pt x="1199020" y="1580254"/>
                  <a:pt x="1249670" y="1609435"/>
                  <a:pt x="1274163" y="1633928"/>
                </a:cubicBezTo>
                <a:cubicBezTo>
                  <a:pt x="1286902" y="1646667"/>
                  <a:pt x="1294150" y="1663909"/>
                  <a:pt x="1304144" y="1678899"/>
                </a:cubicBezTo>
                <a:cubicBezTo>
                  <a:pt x="1309141" y="1698886"/>
                  <a:pt x="1307706" y="1721717"/>
                  <a:pt x="1319134" y="1738859"/>
                </a:cubicBezTo>
                <a:cubicBezTo>
                  <a:pt x="1329127" y="1753849"/>
                  <a:pt x="1350036" y="1757586"/>
                  <a:pt x="1364104" y="1768840"/>
                </a:cubicBezTo>
                <a:cubicBezTo>
                  <a:pt x="1375140" y="1777669"/>
                  <a:pt x="1385256" y="1787784"/>
                  <a:pt x="1394085" y="1798820"/>
                </a:cubicBezTo>
                <a:cubicBezTo>
                  <a:pt x="1405340" y="1812888"/>
                  <a:pt x="1412096" y="1830326"/>
                  <a:pt x="1424065" y="1843791"/>
                </a:cubicBezTo>
                <a:cubicBezTo>
                  <a:pt x="1452233" y="1875480"/>
                  <a:pt x="1484026" y="1903752"/>
                  <a:pt x="1514006" y="1933732"/>
                </a:cubicBezTo>
                <a:cubicBezTo>
                  <a:pt x="1528996" y="1948722"/>
                  <a:pt x="1542018" y="1965982"/>
                  <a:pt x="1558977" y="1978702"/>
                </a:cubicBezTo>
                <a:cubicBezTo>
                  <a:pt x="1578964" y="1993692"/>
                  <a:pt x="1599744" y="2007679"/>
                  <a:pt x="1618937" y="2023673"/>
                </a:cubicBezTo>
                <a:cubicBezTo>
                  <a:pt x="1629794" y="2032721"/>
                  <a:pt x="1637882" y="2044824"/>
                  <a:pt x="1648918" y="2053653"/>
                </a:cubicBezTo>
                <a:cubicBezTo>
                  <a:pt x="1690432" y="2086863"/>
                  <a:pt x="1691359" y="2082790"/>
                  <a:pt x="1738859" y="2098623"/>
                </a:cubicBezTo>
                <a:cubicBezTo>
                  <a:pt x="1753849" y="2108617"/>
                  <a:pt x="1769169" y="2118132"/>
                  <a:pt x="1783829" y="2128604"/>
                </a:cubicBezTo>
                <a:cubicBezTo>
                  <a:pt x="1804159" y="2143125"/>
                  <a:pt x="1822098" y="2161179"/>
                  <a:pt x="1843790" y="2173574"/>
                </a:cubicBezTo>
                <a:cubicBezTo>
                  <a:pt x="1857509" y="2181413"/>
                  <a:pt x="1873770" y="2183567"/>
                  <a:pt x="1888760" y="2188564"/>
                </a:cubicBezTo>
                <a:cubicBezTo>
                  <a:pt x="1903750" y="2198558"/>
                  <a:pt x="1917617" y="2210488"/>
                  <a:pt x="1933731" y="2218545"/>
                </a:cubicBezTo>
                <a:cubicBezTo>
                  <a:pt x="1947864" y="2225611"/>
                  <a:pt x="1965152" y="2225406"/>
                  <a:pt x="1978701" y="2233535"/>
                </a:cubicBezTo>
                <a:cubicBezTo>
                  <a:pt x="1990820" y="2240806"/>
                  <a:pt x="1997376" y="2255035"/>
                  <a:pt x="2008682" y="2263515"/>
                </a:cubicBezTo>
                <a:cubicBezTo>
                  <a:pt x="2037507" y="2285134"/>
                  <a:pt x="2068642" y="2303489"/>
                  <a:pt x="2098622" y="2323476"/>
                </a:cubicBezTo>
                <a:cubicBezTo>
                  <a:pt x="2153355" y="2359965"/>
                  <a:pt x="2195510" y="2390749"/>
                  <a:pt x="2263514" y="2413417"/>
                </a:cubicBezTo>
                <a:cubicBezTo>
                  <a:pt x="2278504" y="2418414"/>
                  <a:pt x="2292806" y="2426447"/>
                  <a:pt x="2308485" y="2428407"/>
                </a:cubicBezTo>
                <a:cubicBezTo>
                  <a:pt x="2373131" y="2436488"/>
                  <a:pt x="2503357" y="2443397"/>
                  <a:pt x="2503357" y="2443397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1" y="3119009"/>
            <a:ext cx="390161" cy="349938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 flipH="1">
            <a:off x="6586364" y="1616725"/>
            <a:ext cx="1910087" cy="1654781"/>
          </a:xfrm>
          <a:custGeom>
            <a:avLst/>
            <a:gdLst>
              <a:gd name="connsiteX0" fmla="*/ 0 w 2503423"/>
              <a:gd name="connsiteY0" fmla="*/ 1918741 h 1918741"/>
              <a:gd name="connsiteX1" fmla="*/ 104931 w 2503423"/>
              <a:gd name="connsiteY1" fmla="*/ 1798820 h 1918741"/>
              <a:gd name="connsiteX2" fmla="*/ 179882 w 2503423"/>
              <a:gd name="connsiteY2" fmla="*/ 1723869 h 1918741"/>
              <a:gd name="connsiteX3" fmla="*/ 209862 w 2503423"/>
              <a:gd name="connsiteY3" fmla="*/ 1693888 h 1918741"/>
              <a:gd name="connsiteX4" fmla="*/ 254833 w 2503423"/>
              <a:gd name="connsiteY4" fmla="*/ 1663908 h 1918741"/>
              <a:gd name="connsiteX5" fmla="*/ 314793 w 2503423"/>
              <a:gd name="connsiteY5" fmla="*/ 1588957 h 1918741"/>
              <a:gd name="connsiteX6" fmla="*/ 359764 w 2503423"/>
              <a:gd name="connsiteY6" fmla="*/ 1573967 h 1918741"/>
              <a:gd name="connsiteX7" fmla="*/ 479685 w 2503423"/>
              <a:gd name="connsiteY7" fmla="*/ 1484026 h 1918741"/>
              <a:gd name="connsiteX8" fmla="*/ 569626 w 2503423"/>
              <a:gd name="connsiteY8" fmla="*/ 1409075 h 1918741"/>
              <a:gd name="connsiteX9" fmla="*/ 614597 w 2503423"/>
              <a:gd name="connsiteY9" fmla="*/ 1394085 h 1918741"/>
              <a:gd name="connsiteX10" fmla="*/ 719528 w 2503423"/>
              <a:gd name="connsiteY10" fmla="*/ 1319134 h 1918741"/>
              <a:gd name="connsiteX11" fmla="*/ 764498 w 2503423"/>
              <a:gd name="connsiteY11" fmla="*/ 1289154 h 1918741"/>
              <a:gd name="connsiteX12" fmla="*/ 794479 w 2503423"/>
              <a:gd name="connsiteY12" fmla="*/ 1259174 h 1918741"/>
              <a:gd name="connsiteX13" fmla="*/ 854439 w 2503423"/>
              <a:gd name="connsiteY13" fmla="*/ 1244184 h 1918741"/>
              <a:gd name="connsiteX14" fmla="*/ 884420 w 2503423"/>
              <a:gd name="connsiteY14" fmla="*/ 1199213 h 1918741"/>
              <a:gd name="connsiteX15" fmla="*/ 974361 w 2503423"/>
              <a:gd name="connsiteY15" fmla="*/ 1139252 h 1918741"/>
              <a:gd name="connsiteX16" fmla="*/ 1034321 w 2503423"/>
              <a:gd name="connsiteY16" fmla="*/ 1094282 h 1918741"/>
              <a:gd name="connsiteX17" fmla="*/ 1064302 w 2503423"/>
              <a:gd name="connsiteY17" fmla="*/ 1064302 h 1918741"/>
              <a:gd name="connsiteX18" fmla="*/ 1154242 w 2503423"/>
              <a:gd name="connsiteY18" fmla="*/ 1004341 h 1918741"/>
              <a:gd name="connsiteX19" fmla="*/ 1229193 w 2503423"/>
              <a:gd name="connsiteY19" fmla="*/ 944380 h 1918741"/>
              <a:gd name="connsiteX20" fmla="*/ 1259174 w 2503423"/>
              <a:gd name="connsiteY20" fmla="*/ 914400 h 1918741"/>
              <a:gd name="connsiteX21" fmla="*/ 1304144 w 2503423"/>
              <a:gd name="connsiteY21" fmla="*/ 884420 h 1918741"/>
              <a:gd name="connsiteX22" fmla="*/ 1424065 w 2503423"/>
              <a:gd name="connsiteY22" fmla="*/ 794479 h 1918741"/>
              <a:gd name="connsiteX23" fmla="*/ 1469036 w 2503423"/>
              <a:gd name="connsiteY23" fmla="*/ 779488 h 1918741"/>
              <a:gd name="connsiteX24" fmla="*/ 1573967 w 2503423"/>
              <a:gd name="connsiteY24" fmla="*/ 689547 h 1918741"/>
              <a:gd name="connsiteX25" fmla="*/ 1708879 w 2503423"/>
              <a:gd name="connsiteY25" fmla="*/ 614597 h 1918741"/>
              <a:gd name="connsiteX26" fmla="*/ 1798820 w 2503423"/>
              <a:gd name="connsiteY26" fmla="*/ 554636 h 1918741"/>
              <a:gd name="connsiteX27" fmla="*/ 1843790 w 2503423"/>
              <a:gd name="connsiteY27" fmla="*/ 509666 h 1918741"/>
              <a:gd name="connsiteX28" fmla="*/ 1948721 w 2503423"/>
              <a:gd name="connsiteY28" fmla="*/ 449705 h 1918741"/>
              <a:gd name="connsiteX29" fmla="*/ 2008682 w 2503423"/>
              <a:gd name="connsiteY29" fmla="*/ 389744 h 1918741"/>
              <a:gd name="connsiteX30" fmla="*/ 2053652 w 2503423"/>
              <a:gd name="connsiteY30" fmla="*/ 344774 h 1918741"/>
              <a:gd name="connsiteX31" fmla="*/ 2143593 w 2503423"/>
              <a:gd name="connsiteY31" fmla="*/ 284813 h 1918741"/>
              <a:gd name="connsiteX32" fmla="*/ 2218544 w 2503423"/>
              <a:gd name="connsiteY32" fmla="*/ 209862 h 1918741"/>
              <a:gd name="connsiteX33" fmla="*/ 2263515 w 2503423"/>
              <a:gd name="connsiteY33" fmla="*/ 179882 h 1918741"/>
              <a:gd name="connsiteX34" fmla="*/ 2353456 w 2503423"/>
              <a:gd name="connsiteY34" fmla="*/ 119921 h 1918741"/>
              <a:gd name="connsiteX35" fmla="*/ 2443397 w 2503423"/>
              <a:gd name="connsiteY35" fmla="*/ 44970 h 1918741"/>
              <a:gd name="connsiteX36" fmla="*/ 2503357 w 2503423"/>
              <a:gd name="connsiteY36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3423" h="1918741">
                <a:moveTo>
                  <a:pt x="0" y="1918741"/>
                </a:moveTo>
                <a:cubicBezTo>
                  <a:pt x="119923" y="1738858"/>
                  <a:pt x="4997" y="1886263"/>
                  <a:pt x="104931" y="1798820"/>
                </a:cubicBezTo>
                <a:cubicBezTo>
                  <a:pt x="131521" y="1775554"/>
                  <a:pt x="154898" y="1748853"/>
                  <a:pt x="179882" y="1723869"/>
                </a:cubicBezTo>
                <a:cubicBezTo>
                  <a:pt x="189875" y="1713875"/>
                  <a:pt x="198103" y="1701727"/>
                  <a:pt x="209862" y="1693888"/>
                </a:cubicBezTo>
                <a:lnTo>
                  <a:pt x="254833" y="1663908"/>
                </a:lnTo>
                <a:cubicBezTo>
                  <a:pt x="268448" y="1643485"/>
                  <a:pt x="291062" y="1603196"/>
                  <a:pt x="314793" y="1588957"/>
                </a:cubicBezTo>
                <a:cubicBezTo>
                  <a:pt x="328342" y="1580827"/>
                  <a:pt x="344774" y="1578964"/>
                  <a:pt x="359764" y="1573967"/>
                </a:cubicBezTo>
                <a:cubicBezTo>
                  <a:pt x="445888" y="1487843"/>
                  <a:pt x="401196" y="1510189"/>
                  <a:pt x="479685" y="1484026"/>
                </a:cubicBezTo>
                <a:cubicBezTo>
                  <a:pt x="512834" y="1450877"/>
                  <a:pt x="527890" y="1429943"/>
                  <a:pt x="569626" y="1409075"/>
                </a:cubicBezTo>
                <a:cubicBezTo>
                  <a:pt x="583759" y="1402008"/>
                  <a:pt x="599607" y="1399082"/>
                  <a:pt x="614597" y="1394085"/>
                </a:cubicBezTo>
                <a:cubicBezTo>
                  <a:pt x="720577" y="1323432"/>
                  <a:pt x="589375" y="1412101"/>
                  <a:pt x="719528" y="1319134"/>
                </a:cubicBezTo>
                <a:cubicBezTo>
                  <a:pt x="734188" y="1308663"/>
                  <a:pt x="750430" y="1300408"/>
                  <a:pt x="764498" y="1289154"/>
                </a:cubicBezTo>
                <a:cubicBezTo>
                  <a:pt x="775534" y="1280325"/>
                  <a:pt x="781838" y="1265494"/>
                  <a:pt x="794479" y="1259174"/>
                </a:cubicBezTo>
                <a:cubicBezTo>
                  <a:pt x="812906" y="1249961"/>
                  <a:pt x="834452" y="1249181"/>
                  <a:pt x="854439" y="1244184"/>
                </a:cubicBezTo>
                <a:cubicBezTo>
                  <a:pt x="864433" y="1229194"/>
                  <a:pt x="870861" y="1211077"/>
                  <a:pt x="884420" y="1199213"/>
                </a:cubicBezTo>
                <a:cubicBezTo>
                  <a:pt x="911537" y="1175486"/>
                  <a:pt x="945535" y="1160871"/>
                  <a:pt x="974361" y="1139252"/>
                </a:cubicBezTo>
                <a:cubicBezTo>
                  <a:pt x="994348" y="1124262"/>
                  <a:pt x="1015128" y="1110276"/>
                  <a:pt x="1034321" y="1094282"/>
                </a:cubicBezTo>
                <a:cubicBezTo>
                  <a:pt x="1045178" y="1085234"/>
                  <a:pt x="1052996" y="1072782"/>
                  <a:pt x="1064302" y="1064302"/>
                </a:cubicBezTo>
                <a:cubicBezTo>
                  <a:pt x="1093127" y="1042683"/>
                  <a:pt x="1128763" y="1029819"/>
                  <a:pt x="1154242" y="1004341"/>
                </a:cubicBezTo>
                <a:cubicBezTo>
                  <a:pt x="1226632" y="931954"/>
                  <a:pt x="1134643" y="1020020"/>
                  <a:pt x="1229193" y="944380"/>
                </a:cubicBezTo>
                <a:cubicBezTo>
                  <a:pt x="1240229" y="935551"/>
                  <a:pt x="1248138" y="923229"/>
                  <a:pt x="1259174" y="914400"/>
                </a:cubicBezTo>
                <a:cubicBezTo>
                  <a:pt x="1273242" y="903146"/>
                  <a:pt x="1290076" y="895674"/>
                  <a:pt x="1304144" y="884420"/>
                </a:cubicBezTo>
                <a:cubicBezTo>
                  <a:pt x="1354881" y="843830"/>
                  <a:pt x="1334402" y="824368"/>
                  <a:pt x="1424065" y="794479"/>
                </a:cubicBezTo>
                <a:cubicBezTo>
                  <a:pt x="1439055" y="789482"/>
                  <a:pt x="1454903" y="786555"/>
                  <a:pt x="1469036" y="779488"/>
                </a:cubicBezTo>
                <a:cubicBezTo>
                  <a:pt x="1561715" y="733148"/>
                  <a:pt x="1463313" y="763316"/>
                  <a:pt x="1573967" y="689547"/>
                </a:cubicBezTo>
                <a:cubicBezTo>
                  <a:pt x="1677055" y="620822"/>
                  <a:pt x="1629725" y="640981"/>
                  <a:pt x="1708879" y="614597"/>
                </a:cubicBezTo>
                <a:cubicBezTo>
                  <a:pt x="1738859" y="594610"/>
                  <a:pt x="1773342" y="580114"/>
                  <a:pt x="1798820" y="554636"/>
                </a:cubicBezTo>
                <a:cubicBezTo>
                  <a:pt x="1813810" y="539646"/>
                  <a:pt x="1826540" y="521988"/>
                  <a:pt x="1843790" y="509666"/>
                </a:cubicBezTo>
                <a:cubicBezTo>
                  <a:pt x="1928850" y="448908"/>
                  <a:pt x="1877913" y="510397"/>
                  <a:pt x="1948721" y="449705"/>
                </a:cubicBezTo>
                <a:cubicBezTo>
                  <a:pt x="1970182" y="431310"/>
                  <a:pt x="1988695" y="409731"/>
                  <a:pt x="2008682" y="389744"/>
                </a:cubicBezTo>
                <a:cubicBezTo>
                  <a:pt x="2023672" y="374754"/>
                  <a:pt x="2036013" y="356533"/>
                  <a:pt x="2053652" y="344774"/>
                </a:cubicBezTo>
                <a:cubicBezTo>
                  <a:pt x="2083632" y="324787"/>
                  <a:pt x="2118115" y="310291"/>
                  <a:pt x="2143593" y="284813"/>
                </a:cubicBezTo>
                <a:cubicBezTo>
                  <a:pt x="2168577" y="259829"/>
                  <a:pt x="2189146" y="229460"/>
                  <a:pt x="2218544" y="209862"/>
                </a:cubicBezTo>
                <a:cubicBezTo>
                  <a:pt x="2233534" y="199869"/>
                  <a:pt x="2249675" y="191416"/>
                  <a:pt x="2263515" y="179882"/>
                </a:cubicBezTo>
                <a:cubicBezTo>
                  <a:pt x="2338374" y="117499"/>
                  <a:pt x="2274423" y="146265"/>
                  <a:pt x="2353456" y="119921"/>
                </a:cubicBezTo>
                <a:cubicBezTo>
                  <a:pt x="2394793" y="78584"/>
                  <a:pt x="2394701" y="72796"/>
                  <a:pt x="2443397" y="44970"/>
                </a:cubicBezTo>
                <a:cubicBezTo>
                  <a:pt x="2507826" y="8153"/>
                  <a:pt x="2503357" y="38365"/>
                  <a:pt x="250335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Freeform 49"/>
          <p:cNvSpPr/>
          <p:nvPr/>
        </p:nvSpPr>
        <p:spPr>
          <a:xfrm flipH="1">
            <a:off x="6551429" y="2664403"/>
            <a:ext cx="1967459" cy="674558"/>
          </a:xfrm>
          <a:custGeom>
            <a:avLst/>
            <a:gdLst>
              <a:gd name="connsiteX0" fmla="*/ 0 w 2623279"/>
              <a:gd name="connsiteY0" fmla="*/ 899410 h 899410"/>
              <a:gd name="connsiteX1" fmla="*/ 74951 w 2623279"/>
              <a:gd name="connsiteY1" fmla="*/ 869430 h 899410"/>
              <a:gd name="connsiteX2" fmla="*/ 149902 w 2623279"/>
              <a:gd name="connsiteY2" fmla="*/ 809469 h 899410"/>
              <a:gd name="connsiteX3" fmla="*/ 254833 w 2623279"/>
              <a:gd name="connsiteY3" fmla="*/ 749508 h 899410"/>
              <a:gd name="connsiteX4" fmla="*/ 299803 w 2623279"/>
              <a:gd name="connsiteY4" fmla="*/ 719528 h 899410"/>
              <a:gd name="connsiteX5" fmla="*/ 449705 w 2623279"/>
              <a:gd name="connsiteY5" fmla="*/ 674557 h 899410"/>
              <a:gd name="connsiteX6" fmla="*/ 539646 w 2623279"/>
              <a:gd name="connsiteY6" fmla="*/ 629587 h 899410"/>
              <a:gd name="connsiteX7" fmla="*/ 599606 w 2623279"/>
              <a:gd name="connsiteY7" fmla="*/ 599607 h 899410"/>
              <a:gd name="connsiteX8" fmla="*/ 644577 w 2623279"/>
              <a:gd name="connsiteY8" fmla="*/ 584616 h 899410"/>
              <a:gd name="connsiteX9" fmla="*/ 719528 w 2623279"/>
              <a:gd name="connsiteY9" fmla="*/ 554636 h 899410"/>
              <a:gd name="connsiteX10" fmla="*/ 764498 w 2623279"/>
              <a:gd name="connsiteY10" fmla="*/ 524656 h 899410"/>
              <a:gd name="connsiteX11" fmla="*/ 899410 w 2623279"/>
              <a:gd name="connsiteY11" fmla="*/ 479685 h 899410"/>
              <a:gd name="connsiteX12" fmla="*/ 1004341 w 2623279"/>
              <a:gd name="connsiteY12" fmla="*/ 434715 h 899410"/>
              <a:gd name="connsiteX13" fmla="*/ 1094282 w 2623279"/>
              <a:gd name="connsiteY13" fmla="*/ 404735 h 899410"/>
              <a:gd name="connsiteX14" fmla="*/ 1139252 w 2623279"/>
              <a:gd name="connsiteY14" fmla="*/ 389744 h 899410"/>
              <a:gd name="connsiteX15" fmla="*/ 1199213 w 2623279"/>
              <a:gd name="connsiteY15" fmla="*/ 374754 h 899410"/>
              <a:gd name="connsiteX16" fmla="*/ 1244183 w 2623279"/>
              <a:gd name="connsiteY16" fmla="*/ 344774 h 899410"/>
              <a:gd name="connsiteX17" fmla="*/ 1349115 w 2623279"/>
              <a:gd name="connsiteY17" fmla="*/ 314794 h 899410"/>
              <a:gd name="connsiteX18" fmla="*/ 1439056 w 2623279"/>
              <a:gd name="connsiteY18" fmla="*/ 284813 h 899410"/>
              <a:gd name="connsiteX19" fmla="*/ 1484026 w 2623279"/>
              <a:gd name="connsiteY19" fmla="*/ 254833 h 899410"/>
              <a:gd name="connsiteX20" fmla="*/ 1543987 w 2623279"/>
              <a:gd name="connsiteY20" fmla="*/ 239843 h 899410"/>
              <a:gd name="connsiteX21" fmla="*/ 1633928 w 2623279"/>
              <a:gd name="connsiteY21" fmla="*/ 209862 h 899410"/>
              <a:gd name="connsiteX22" fmla="*/ 1708879 w 2623279"/>
              <a:gd name="connsiteY22" fmla="*/ 179882 h 899410"/>
              <a:gd name="connsiteX23" fmla="*/ 1753849 w 2623279"/>
              <a:gd name="connsiteY23" fmla="*/ 149902 h 899410"/>
              <a:gd name="connsiteX24" fmla="*/ 1843790 w 2623279"/>
              <a:gd name="connsiteY24" fmla="*/ 134912 h 899410"/>
              <a:gd name="connsiteX25" fmla="*/ 1918741 w 2623279"/>
              <a:gd name="connsiteY25" fmla="*/ 119921 h 899410"/>
              <a:gd name="connsiteX26" fmla="*/ 1963711 w 2623279"/>
              <a:gd name="connsiteY26" fmla="*/ 104931 h 899410"/>
              <a:gd name="connsiteX27" fmla="*/ 2428406 w 2623279"/>
              <a:gd name="connsiteY27" fmla="*/ 89941 h 899410"/>
              <a:gd name="connsiteX28" fmla="*/ 2473377 w 2623279"/>
              <a:gd name="connsiteY28" fmla="*/ 74951 h 899410"/>
              <a:gd name="connsiteX29" fmla="*/ 2548328 w 2623279"/>
              <a:gd name="connsiteY29" fmla="*/ 0 h 899410"/>
              <a:gd name="connsiteX30" fmla="*/ 2623279 w 2623279"/>
              <a:gd name="connsiteY30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3279" h="899410">
                <a:moveTo>
                  <a:pt x="0" y="899410"/>
                </a:moveTo>
                <a:cubicBezTo>
                  <a:pt x="24984" y="889417"/>
                  <a:pt x="53055" y="885070"/>
                  <a:pt x="74951" y="869430"/>
                </a:cubicBezTo>
                <a:cubicBezTo>
                  <a:pt x="193608" y="784675"/>
                  <a:pt x="17752" y="853518"/>
                  <a:pt x="149902" y="809469"/>
                </a:cubicBezTo>
                <a:cubicBezTo>
                  <a:pt x="259464" y="736428"/>
                  <a:pt x="121703" y="825583"/>
                  <a:pt x="254833" y="749508"/>
                </a:cubicBezTo>
                <a:cubicBezTo>
                  <a:pt x="270475" y="740570"/>
                  <a:pt x="283244" y="726625"/>
                  <a:pt x="299803" y="719528"/>
                </a:cubicBezTo>
                <a:cubicBezTo>
                  <a:pt x="358463" y="694388"/>
                  <a:pt x="389242" y="714866"/>
                  <a:pt x="449705" y="674557"/>
                </a:cubicBezTo>
                <a:cubicBezTo>
                  <a:pt x="536127" y="616942"/>
                  <a:pt x="452758" y="666824"/>
                  <a:pt x="539646" y="629587"/>
                </a:cubicBezTo>
                <a:cubicBezTo>
                  <a:pt x="560185" y="620785"/>
                  <a:pt x="579067" y="608410"/>
                  <a:pt x="599606" y="599607"/>
                </a:cubicBezTo>
                <a:cubicBezTo>
                  <a:pt x="614130" y="593383"/>
                  <a:pt x="629782" y="590164"/>
                  <a:pt x="644577" y="584616"/>
                </a:cubicBezTo>
                <a:cubicBezTo>
                  <a:pt x="669772" y="575168"/>
                  <a:pt x="695461" y="566670"/>
                  <a:pt x="719528" y="554636"/>
                </a:cubicBezTo>
                <a:cubicBezTo>
                  <a:pt x="735642" y="546579"/>
                  <a:pt x="747868" y="531585"/>
                  <a:pt x="764498" y="524656"/>
                </a:cubicBezTo>
                <a:cubicBezTo>
                  <a:pt x="808255" y="506424"/>
                  <a:pt x="899410" y="479685"/>
                  <a:pt x="899410" y="479685"/>
                </a:cubicBezTo>
                <a:cubicBezTo>
                  <a:pt x="970756" y="432121"/>
                  <a:pt x="916342" y="461114"/>
                  <a:pt x="1004341" y="434715"/>
                </a:cubicBezTo>
                <a:cubicBezTo>
                  <a:pt x="1034610" y="425634"/>
                  <a:pt x="1064302" y="414729"/>
                  <a:pt x="1094282" y="404735"/>
                </a:cubicBezTo>
                <a:cubicBezTo>
                  <a:pt x="1109272" y="399738"/>
                  <a:pt x="1123923" y="393576"/>
                  <a:pt x="1139252" y="389744"/>
                </a:cubicBezTo>
                <a:lnTo>
                  <a:pt x="1199213" y="374754"/>
                </a:lnTo>
                <a:cubicBezTo>
                  <a:pt x="1214203" y="364761"/>
                  <a:pt x="1228069" y="352831"/>
                  <a:pt x="1244183" y="344774"/>
                </a:cubicBezTo>
                <a:cubicBezTo>
                  <a:pt x="1269372" y="332180"/>
                  <a:pt x="1325101" y="321998"/>
                  <a:pt x="1349115" y="314794"/>
                </a:cubicBezTo>
                <a:cubicBezTo>
                  <a:pt x="1379384" y="305713"/>
                  <a:pt x="1439056" y="284813"/>
                  <a:pt x="1439056" y="284813"/>
                </a:cubicBezTo>
                <a:cubicBezTo>
                  <a:pt x="1454046" y="274820"/>
                  <a:pt x="1467467" y="261930"/>
                  <a:pt x="1484026" y="254833"/>
                </a:cubicBezTo>
                <a:cubicBezTo>
                  <a:pt x="1502962" y="246717"/>
                  <a:pt x="1524254" y="245763"/>
                  <a:pt x="1543987" y="239843"/>
                </a:cubicBezTo>
                <a:cubicBezTo>
                  <a:pt x="1574256" y="230762"/>
                  <a:pt x="1604586" y="221599"/>
                  <a:pt x="1633928" y="209862"/>
                </a:cubicBezTo>
                <a:cubicBezTo>
                  <a:pt x="1658912" y="199869"/>
                  <a:pt x="1684812" y="191916"/>
                  <a:pt x="1708879" y="179882"/>
                </a:cubicBezTo>
                <a:cubicBezTo>
                  <a:pt x="1724993" y="171825"/>
                  <a:pt x="1736758" y="155599"/>
                  <a:pt x="1753849" y="149902"/>
                </a:cubicBezTo>
                <a:cubicBezTo>
                  <a:pt x="1782683" y="140291"/>
                  <a:pt x="1813886" y="140349"/>
                  <a:pt x="1843790" y="134912"/>
                </a:cubicBezTo>
                <a:cubicBezTo>
                  <a:pt x="1868858" y="130354"/>
                  <a:pt x="1894023" y="126101"/>
                  <a:pt x="1918741" y="119921"/>
                </a:cubicBezTo>
                <a:cubicBezTo>
                  <a:pt x="1934070" y="116089"/>
                  <a:pt x="1947937" y="105859"/>
                  <a:pt x="1963711" y="104931"/>
                </a:cubicBezTo>
                <a:cubicBezTo>
                  <a:pt x="2118422" y="95830"/>
                  <a:pt x="2273508" y="94938"/>
                  <a:pt x="2428406" y="89941"/>
                </a:cubicBezTo>
                <a:cubicBezTo>
                  <a:pt x="2443396" y="84944"/>
                  <a:pt x="2460736" y="84432"/>
                  <a:pt x="2473377" y="74951"/>
                </a:cubicBezTo>
                <a:cubicBezTo>
                  <a:pt x="2501643" y="53752"/>
                  <a:pt x="2512996" y="0"/>
                  <a:pt x="2548328" y="0"/>
                </a:cubicBezTo>
                <a:lnTo>
                  <a:pt x="2623279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 flipH="1">
            <a:off x="6483999" y="3293990"/>
            <a:ext cx="1978675" cy="212801"/>
          </a:xfrm>
          <a:custGeom>
            <a:avLst/>
            <a:gdLst>
              <a:gd name="connsiteX0" fmla="*/ 0 w 2443397"/>
              <a:gd name="connsiteY0" fmla="*/ 0 h 346514"/>
              <a:gd name="connsiteX1" fmla="*/ 344774 w 2443397"/>
              <a:gd name="connsiteY1" fmla="*/ 29981 h 346514"/>
              <a:gd name="connsiteX2" fmla="*/ 569626 w 2443397"/>
              <a:gd name="connsiteY2" fmla="*/ 59961 h 346514"/>
              <a:gd name="connsiteX3" fmla="*/ 734518 w 2443397"/>
              <a:gd name="connsiteY3" fmla="*/ 89941 h 346514"/>
              <a:gd name="connsiteX4" fmla="*/ 899410 w 2443397"/>
              <a:gd name="connsiteY4" fmla="*/ 104931 h 346514"/>
              <a:gd name="connsiteX5" fmla="*/ 1049312 w 2443397"/>
              <a:gd name="connsiteY5" fmla="*/ 134912 h 346514"/>
              <a:gd name="connsiteX6" fmla="*/ 1259174 w 2443397"/>
              <a:gd name="connsiteY6" fmla="*/ 164892 h 346514"/>
              <a:gd name="connsiteX7" fmla="*/ 1558977 w 2443397"/>
              <a:gd name="connsiteY7" fmla="*/ 209863 h 346514"/>
              <a:gd name="connsiteX8" fmla="*/ 1603948 w 2443397"/>
              <a:gd name="connsiteY8" fmla="*/ 239843 h 346514"/>
              <a:gd name="connsiteX9" fmla="*/ 1753849 w 2443397"/>
              <a:gd name="connsiteY9" fmla="*/ 254833 h 346514"/>
              <a:gd name="connsiteX10" fmla="*/ 1873771 w 2443397"/>
              <a:gd name="connsiteY10" fmla="*/ 269823 h 346514"/>
              <a:gd name="connsiteX11" fmla="*/ 2098623 w 2443397"/>
              <a:gd name="connsiteY11" fmla="*/ 299804 h 346514"/>
              <a:gd name="connsiteX12" fmla="*/ 2233534 w 2443397"/>
              <a:gd name="connsiteY12" fmla="*/ 329784 h 346514"/>
              <a:gd name="connsiteX13" fmla="*/ 2278505 w 2443397"/>
              <a:gd name="connsiteY13" fmla="*/ 344774 h 346514"/>
              <a:gd name="connsiteX14" fmla="*/ 2443397 w 2443397"/>
              <a:gd name="connsiteY14" fmla="*/ 344774 h 3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397" h="346514">
                <a:moveTo>
                  <a:pt x="0" y="0"/>
                </a:moveTo>
                <a:cubicBezTo>
                  <a:pt x="114925" y="9994"/>
                  <a:pt x="231656" y="7358"/>
                  <a:pt x="344774" y="29981"/>
                </a:cubicBezTo>
                <a:cubicBezTo>
                  <a:pt x="513426" y="63711"/>
                  <a:pt x="306746" y="24911"/>
                  <a:pt x="569626" y="59961"/>
                </a:cubicBezTo>
                <a:cubicBezTo>
                  <a:pt x="818133" y="93095"/>
                  <a:pt x="447959" y="56229"/>
                  <a:pt x="734518" y="89941"/>
                </a:cubicBezTo>
                <a:cubicBezTo>
                  <a:pt x="789331" y="96389"/>
                  <a:pt x="844597" y="98482"/>
                  <a:pt x="899410" y="104931"/>
                </a:cubicBezTo>
                <a:cubicBezTo>
                  <a:pt x="1123731" y="131322"/>
                  <a:pt x="882552" y="107119"/>
                  <a:pt x="1049312" y="134912"/>
                </a:cubicBezTo>
                <a:cubicBezTo>
                  <a:pt x="1119015" y="146529"/>
                  <a:pt x="1189882" y="151034"/>
                  <a:pt x="1259174" y="164892"/>
                </a:cubicBezTo>
                <a:cubicBezTo>
                  <a:pt x="1458316" y="204720"/>
                  <a:pt x="1358371" y="189801"/>
                  <a:pt x="1558977" y="209863"/>
                </a:cubicBezTo>
                <a:cubicBezTo>
                  <a:pt x="1573967" y="219856"/>
                  <a:pt x="1586393" y="235792"/>
                  <a:pt x="1603948" y="239843"/>
                </a:cubicBezTo>
                <a:cubicBezTo>
                  <a:pt x="1652878" y="251134"/>
                  <a:pt x="1703940" y="249288"/>
                  <a:pt x="1753849" y="254833"/>
                </a:cubicBezTo>
                <a:cubicBezTo>
                  <a:pt x="1793888" y="259282"/>
                  <a:pt x="1833797" y="264826"/>
                  <a:pt x="1873771" y="269823"/>
                </a:cubicBezTo>
                <a:cubicBezTo>
                  <a:pt x="2006148" y="302917"/>
                  <a:pt x="1862650" y="270307"/>
                  <a:pt x="2098623" y="299804"/>
                </a:cubicBezTo>
                <a:cubicBezTo>
                  <a:pt x="2126102" y="303239"/>
                  <a:pt x="2203577" y="321225"/>
                  <a:pt x="2233534" y="329784"/>
                </a:cubicBezTo>
                <a:cubicBezTo>
                  <a:pt x="2248727" y="334125"/>
                  <a:pt x="2262744" y="343648"/>
                  <a:pt x="2278505" y="344774"/>
                </a:cubicBezTo>
                <a:cubicBezTo>
                  <a:pt x="2333329" y="348690"/>
                  <a:pt x="2388433" y="344774"/>
                  <a:pt x="2443397" y="34477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51"/>
          <p:cNvSpPr/>
          <p:nvPr/>
        </p:nvSpPr>
        <p:spPr>
          <a:xfrm flipH="1">
            <a:off x="6540185" y="3383932"/>
            <a:ext cx="1922489" cy="1023078"/>
          </a:xfrm>
          <a:custGeom>
            <a:avLst/>
            <a:gdLst>
              <a:gd name="connsiteX0" fmla="*/ 0 w 2563318"/>
              <a:gd name="connsiteY0" fmla="*/ 0 h 1364104"/>
              <a:gd name="connsiteX1" fmla="*/ 44970 w 2563318"/>
              <a:gd name="connsiteY1" fmla="*/ 119921 h 1364104"/>
              <a:gd name="connsiteX2" fmla="*/ 59960 w 2563318"/>
              <a:gd name="connsiteY2" fmla="*/ 164891 h 1364104"/>
              <a:gd name="connsiteX3" fmla="*/ 119921 w 2563318"/>
              <a:gd name="connsiteY3" fmla="*/ 254832 h 1364104"/>
              <a:gd name="connsiteX4" fmla="*/ 134911 w 2563318"/>
              <a:gd name="connsiteY4" fmla="*/ 299803 h 1364104"/>
              <a:gd name="connsiteX5" fmla="*/ 194872 w 2563318"/>
              <a:gd name="connsiteY5" fmla="*/ 359764 h 1364104"/>
              <a:gd name="connsiteX6" fmla="*/ 224852 w 2563318"/>
              <a:gd name="connsiteY6" fmla="*/ 419724 h 1364104"/>
              <a:gd name="connsiteX7" fmla="*/ 269823 w 2563318"/>
              <a:gd name="connsiteY7" fmla="*/ 434714 h 1364104"/>
              <a:gd name="connsiteX8" fmla="*/ 389744 w 2563318"/>
              <a:gd name="connsiteY8" fmla="*/ 524655 h 1364104"/>
              <a:gd name="connsiteX9" fmla="*/ 434714 w 2563318"/>
              <a:gd name="connsiteY9" fmla="*/ 554636 h 1364104"/>
              <a:gd name="connsiteX10" fmla="*/ 509665 w 2563318"/>
              <a:gd name="connsiteY10" fmla="*/ 614596 h 1364104"/>
              <a:gd name="connsiteX11" fmla="*/ 554636 w 2563318"/>
              <a:gd name="connsiteY11" fmla="*/ 629586 h 1364104"/>
              <a:gd name="connsiteX12" fmla="*/ 644577 w 2563318"/>
              <a:gd name="connsiteY12" fmla="*/ 689547 h 1364104"/>
              <a:gd name="connsiteX13" fmla="*/ 689547 w 2563318"/>
              <a:gd name="connsiteY13" fmla="*/ 719527 h 1364104"/>
              <a:gd name="connsiteX14" fmla="*/ 734518 w 2563318"/>
              <a:gd name="connsiteY14" fmla="*/ 734518 h 1364104"/>
              <a:gd name="connsiteX15" fmla="*/ 824459 w 2563318"/>
              <a:gd name="connsiteY15" fmla="*/ 779488 h 1364104"/>
              <a:gd name="connsiteX16" fmla="*/ 929390 w 2563318"/>
              <a:gd name="connsiteY16" fmla="*/ 839449 h 1364104"/>
              <a:gd name="connsiteX17" fmla="*/ 974360 w 2563318"/>
              <a:gd name="connsiteY17" fmla="*/ 869429 h 1364104"/>
              <a:gd name="connsiteX18" fmla="*/ 1019331 w 2563318"/>
              <a:gd name="connsiteY18" fmla="*/ 884419 h 1364104"/>
              <a:gd name="connsiteX19" fmla="*/ 1079292 w 2563318"/>
              <a:gd name="connsiteY19" fmla="*/ 914400 h 1364104"/>
              <a:gd name="connsiteX20" fmla="*/ 1124262 w 2563318"/>
              <a:gd name="connsiteY20" fmla="*/ 944380 h 1364104"/>
              <a:gd name="connsiteX21" fmla="*/ 1184223 w 2563318"/>
              <a:gd name="connsiteY21" fmla="*/ 959370 h 1364104"/>
              <a:gd name="connsiteX22" fmla="*/ 1319134 w 2563318"/>
              <a:gd name="connsiteY22" fmla="*/ 1019331 h 1364104"/>
              <a:gd name="connsiteX23" fmla="*/ 1364105 w 2563318"/>
              <a:gd name="connsiteY23" fmla="*/ 1034321 h 1364104"/>
              <a:gd name="connsiteX24" fmla="*/ 1454046 w 2563318"/>
              <a:gd name="connsiteY24" fmla="*/ 1094282 h 1364104"/>
              <a:gd name="connsiteX25" fmla="*/ 1588957 w 2563318"/>
              <a:gd name="connsiteY25" fmla="*/ 1169232 h 1364104"/>
              <a:gd name="connsiteX26" fmla="*/ 1648918 w 2563318"/>
              <a:gd name="connsiteY26" fmla="*/ 1214203 h 1364104"/>
              <a:gd name="connsiteX27" fmla="*/ 1693888 w 2563318"/>
              <a:gd name="connsiteY27" fmla="*/ 1229193 h 1364104"/>
              <a:gd name="connsiteX28" fmla="*/ 1753849 w 2563318"/>
              <a:gd name="connsiteY28" fmla="*/ 1259173 h 1364104"/>
              <a:gd name="connsiteX29" fmla="*/ 1888760 w 2563318"/>
              <a:gd name="connsiteY29" fmla="*/ 1304144 h 1364104"/>
              <a:gd name="connsiteX30" fmla="*/ 1933731 w 2563318"/>
              <a:gd name="connsiteY30" fmla="*/ 1319134 h 1364104"/>
              <a:gd name="connsiteX31" fmla="*/ 2218544 w 2563318"/>
              <a:gd name="connsiteY31" fmla="*/ 1349114 h 1364104"/>
              <a:gd name="connsiteX32" fmla="*/ 2263514 w 2563318"/>
              <a:gd name="connsiteY32" fmla="*/ 1364104 h 1364104"/>
              <a:gd name="connsiteX33" fmla="*/ 2563318 w 2563318"/>
              <a:gd name="connsiteY33" fmla="*/ 1349114 h 13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3318" h="1364104">
                <a:moveTo>
                  <a:pt x="0" y="0"/>
                </a:moveTo>
                <a:cubicBezTo>
                  <a:pt x="28920" y="144602"/>
                  <a:pt x="-6494" y="16991"/>
                  <a:pt x="44970" y="119921"/>
                </a:cubicBezTo>
                <a:cubicBezTo>
                  <a:pt x="52036" y="134054"/>
                  <a:pt x="52286" y="151079"/>
                  <a:pt x="59960" y="164891"/>
                </a:cubicBezTo>
                <a:cubicBezTo>
                  <a:pt x="77459" y="196389"/>
                  <a:pt x="119921" y="254832"/>
                  <a:pt x="119921" y="254832"/>
                </a:cubicBezTo>
                <a:cubicBezTo>
                  <a:pt x="124918" y="269822"/>
                  <a:pt x="125727" y="286945"/>
                  <a:pt x="134911" y="299803"/>
                </a:cubicBezTo>
                <a:cubicBezTo>
                  <a:pt x="151340" y="322804"/>
                  <a:pt x="182231" y="334482"/>
                  <a:pt x="194872" y="359764"/>
                </a:cubicBezTo>
                <a:cubicBezTo>
                  <a:pt x="204865" y="379751"/>
                  <a:pt x="209051" y="403923"/>
                  <a:pt x="224852" y="419724"/>
                </a:cubicBezTo>
                <a:cubicBezTo>
                  <a:pt x="236025" y="430897"/>
                  <a:pt x="254833" y="429717"/>
                  <a:pt x="269823" y="434714"/>
                </a:cubicBezTo>
                <a:cubicBezTo>
                  <a:pt x="325282" y="490175"/>
                  <a:pt x="288041" y="456852"/>
                  <a:pt x="389744" y="524655"/>
                </a:cubicBezTo>
                <a:cubicBezTo>
                  <a:pt x="404734" y="534648"/>
                  <a:pt x="421975" y="541897"/>
                  <a:pt x="434714" y="554636"/>
                </a:cubicBezTo>
                <a:cubicBezTo>
                  <a:pt x="462599" y="582520"/>
                  <a:pt x="471847" y="595687"/>
                  <a:pt x="509665" y="614596"/>
                </a:cubicBezTo>
                <a:cubicBezTo>
                  <a:pt x="523798" y="621662"/>
                  <a:pt x="539646" y="624589"/>
                  <a:pt x="554636" y="629586"/>
                </a:cubicBezTo>
                <a:lnTo>
                  <a:pt x="644577" y="689547"/>
                </a:lnTo>
                <a:cubicBezTo>
                  <a:pt x="659567" y="699540"/>
                  <a:pt x="672456" y="713830"/>
                  <a:pt x="689547" y="719527"/>
                </a:cubicBezTo>
                <a:cubicBezTo>
                  <a:pt x="704537" y="724524"/>
                  <a:pt x="720385" y="727451"/>
                  <a:pt x="734518" y="734518"/>
                </a:cubicBezTo>
                <a:cubicBezTo>
                  <a:pt x="850746" y="792633"/>
                  <a:pt x="711429" y="741812"/>
                  <a:pt x="824459" y="779488"/>
                </a:cubicBezTo>
                <a:cubicBezTo>
                  <a:pt x="934021" y="852529"/>
                  <a:pt x="796260" y="763374"/>
                  <a:pt x="929390" y="839449"/>
                </a:cubicBezTo>
                <a:cubicBezTo>
                  <a:pt x="945032" y="848387"/>
                  <a:pt x="958246" y="861372"/>
                  <a:pt x="974360" y="869429"/>
                </a:cubicBezTo>
                <a:cubicBezTo>
                  <a:pt x="988493" y="876495"/>
                  <a:pt x="1004807" y="878195"/>
                  <a:pt x="1019331" y="884419"/>
                </a:cubicBezTo>
                <a:cubicBezTo>
                  <a:pt x="1039870" y="893222"/>
                  <a:pt x="1059890" y="903313"/>
                  <a:pt x="1079292" y="914400"/>
                </a:cubicBezTo>
                <a:cubicBezTo>
                  <a:pt x="1094934" y="923338"/>
                  <a:pt x="1107703" y="937283"/>
                  <a:pt x="1124262" y="944380"/>
                </a:cubicBezTo>
                <a:cubicBezTo>
                  <a:pt x="1143198" y="952496"/>
                  <a:pt x="1164236" y="954373"/>
                  <a:pt x="1184223" y="959370"/>
                </a:cubicBezTo>
                <a:cubicBezTo>
                  <a:pt x="1255487" y="1006879"/>
                  <a:pt x="1212103" y="983654"/>
                  <a:pt x="1319134" y="1019331"/>
                </a:cubicBezTo>
                <a:lnTo>
                  <a:pt x="1364105" y="1034321"/>
                </a:lnTo>
                <a:cubicBezTo>
                  <a:pt x="1463902" y="1134118"/>
                  <a:pt x="1356425" y="1040048"/>
                  <a:pt x="1454046" y="1094282"/>
                </a:cubicBezTo>
                <a:cubicBezTo>
                  <a:pt x="1608675" y="1180187"/>
                  <a:pt x="1487202" y="1135314"/>
                  <a:pt x="1588957" y="1169232"/>
                </a:cubicBezTo>
                <a:cubicBezTo>
                  <a:pt x="1608944" y="1184222"/>
                  <a:pt x="1627226" y="1201807"/>
                  <a:pt x="1648918" y="1214203"/>
                </a:cubicBezTo>
                <a:cubicBezTo>
                  <a:pt x="1662637" y="1222042"/>
                  <a:pt x="1679365" y="1222969"/>
                  <a:pt x="1693888" y="1229193"/>
                </a:cubicBezTo>
                <a:cubicBezTo>
                  <a:pt x="1714427" y="1237995"/>
                  <a:pt x="1733429" y="1250097"/>
                  <a:pt x="1753849" y="1259173"/>
                </a:cubicBezTo>
                <a:cubicBezTo>
                  <a:pt x="1846881" y="1300521"/>
                  <a:pt x="1803497" y="1279783"/>
                  <a:pt x="1888760" y="1304144"/>
                </a:cubicBezTo>
                <a:cubicBezTo>
                  <a:pt x="1903953" y="1308485"/>
                  <a:pt x="1918306" y="1315706"/>
                  <a:pt x="1933731" y="1319134"/>
                </a:cubicBezTo>
                <a:cubicBezTo>
                  <a:pt x="2028975" y="1340299"/>
                  <a:pt x="2119748" y="1341514"/>
                  <a:pt x="2218544" y="1349114"/>
                </a:cubicBezTo>
                <a:cubicBezTo>
                  <a:pt x="2233534" y="1354111"/>
                  <a:pt x="2247713" y="1364104"/>
                  <a:pt x="2263514" y="1364104"/>
                </a:cubicBezTo>
                <a:cubicBezTo>
                  <a:pt x="2363574" y="1364104"/>
                  <a:pt x="2463258" y="1349114"/>
                  <a:pt x="2563318" y="134911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52"/>
          <p:cNvSpPr/>
          <p:nvPr/>
        </p:nvSpPr>
        <p:spPr>
          <a:xfrm flipH="1">
            <a:off x="6596399" y="3372689"/>
            <a:ext cx="1877518" cy="1832548"/>
          </a:xfrm>
          <a:custGeom>
            <a:avLst/>
            <a:gdLst>
              <a:gd name="connsiteX0" fmla="*/ 0 w 2503357"/>
              <a:gd name="connsiteY0" fmla="*/ 0 h 2443397"/>
              <a:gd name="connsiteX1" fmla="*/ 14990 w 2503357"/>
              <a:gd name="connsiteY1" fmla="*/ 164892 h 2443397"/>
              <a:gd name="connsiteX2" fmla="*/ 74950 w 2503357"/>
              <a:gd name="connsiteY2" fmla="*/ 299804 h 2443397"/>
              <a:gd name="connsiteX3" fmla="*/ 104931 w 2503357"/>
              <a:gd name="connsiteY3" fmla="*/ 359764 h 2443397"/>
              <a:gd name="connsiteX4" fmla="*/ 149901 w 2503357"/>
              <a:gd name="connsiteY4" fmla="*/ 494676 h 2443397"/>
              <a:gd name="connsiteX5" fmla="*/ 164891 w 2503357"/>
              <a:gd name="connsiteY5" fmla="*/ 539646 h 2443397"/>
              <a:gd name="connsiteX6" fmla="*/ 224852 w 2503357"/>
              <a:gd name="connsiteY6" fmla="*/ 644577 h 2443397"/>
              <a:gd name="connsiteX7" fmla="*/ 239842 w 2503357"/>
              <a:gd name="connsiteY7" fmla="*/ 689548 h 2443397"/>
              <a:gd name="connsiteX8" fmla="*/ 299803 w 2503357"/>
              <a:gd name="connsiteY8" fmla="*/ 794479 h 2443397"/>
              <a:gd name="connsiteX9" fmla="*/ 344773 w 2503357"/>
              <a:gd name="connsiteY9" fmla="*/ 824459 h 2443397"/>
              <a:gd name="connsiteX10" fmla="*/ 359763 w 2503357"/>
              <a:gd name="connsiteY10" fmla="*/ 869430 h 2443397"/>
              <a:gd name="connsiteX11" fmla="*/ 434714 w 2503357"/>
              <a:gd name="connsiteY11" fmla="*/ 929391 h 2443397"/>
              <a:gd name="connsiteX12" fmla="*/ 479685 w 2503357"/>
              <a:gd name="connsiteY12" fmla="*/ 974361 h 2443397"/>
              <a:gd name="connsiteX13" fmla="*/ 569626 w 2503357"/>
              <a:gd name="connsiteY13" fmla="*/ 1034322 h 2443397"/>
              <a:gd name="connsiteX14" fmla="*/ 659567 w 2503357"/>
              <a:gd name="connsiteY14" fmla="*/ 1109273 h 2443397"/>
              <a:gd name="connsiteX15" fmla="*/ 704537 w 2503357"/>
              <a:gd name="connsiteY15" fmla="*/ 1124263 h 2443397"/>
              <a:gd name="connsiteX16" fmla="*/ 734518 w 2503357"/>
              <a:gd name="connsiteY16" fmla="*/ 1154243 h 2443397"/>
              <a:gd name="connsiteX17" fmla="*/ 779488 w 2503357"/>
              <a:gd name="connsiteY17" fmla="*/ 1184223 h 2443397"/>
              <a:gd name="connsiteX18" fmla="*/ 809468 w 2503357"/>
              <a:gd name="connsiteY18" fmla="*/ 1229194 h 2443397"/>
              <a:gd name="connsiteX19" fmla="*/ 884419 w 2503357"/>
              <a:gd name="connsiteY19" fmla="*/ 1289155 h 2443397"/>
              <a:gd name="connsiteX20" fmla="*/ 914400 w 2503357"/>
              <a:gd name="connsiteY20" fmla="*/ 1334125 h 2443397"/>
              <a:gd name="connsiteX21" fmla="*/ 959370 w 2503357"/>
              <a:gd name="connsiteY21" fmla="*/ 1379095 h 2443397"/>
              <a:gd name="connsiteX22" fmla="*/ 989350 w 2503357"/>
              <a:gd name="connsiteY22" fmla="*/ 1424066 h 2443397"/>
              <a:gd name="connsiteX23" fmla="*/ 1079291 w 2503357"/>
              <a:gd name="connsiteY23" fmla="*/ 1484027 h 2443397"/>
              <a:gd name="connsiteX24" fmla="*/ 1169232 w 2503357"/>
              <a:gd name="connsiteY24" fmla="*/ 1558977 h 2443397"/>
              <a:gd name="connsiteX25" fmla="*/ 1274163 w 2503357"/>
              <a:gd name="connsiteY25" fmla="*/ 1633928 h 2443397"/>
              <a:gd name="connsiteX26" fmla="*/ 1304144 w 2503357"/>
              <a:gd name="connsiteY26" fmla="*/ 1678899 h 2443397"/>
              <a:gd name="connsiteX27" fmla="*/ 1319134 w 2503357"/>
              <a:gd name="connsiteY27" fmla="*/ 1738859 h 2443397"/>
              <a:gd name="connsiteX28" fmla="*/ 1364104 w 2503357"/>
              <a:gd name="connsiteY28" fmla="*/ 1768840 h 2443397"/>
              <a:gd name="connsiteX29" fmla="*/ 1394085 w 2503357"/>
              <a:gd name="connsiteY29" fmla="*/ 1798820 h 2443397"/>
              <a:gd name="connsiteX30" fmla="*/ 1424065 w 2503357"/>
              <a:gd name="connsiteY30" fmla="*/ 1843791 h 2443397"/>
              <a:gd name="connsiteX31" fmla="*/ 1514006 w 2503357"/>
              <a:gd name="connsiteY31" fmla="*/ 1933732 h 2443397"/>
              <a:gd name="connsiteX32" fmla="*/ 1558977 w 2503357"/>
              <a:gd name="connsiteY32" fmla="*/ 1978702 h 2443397"/>
              <a:gd name="connsiteX33" fmla="*/ 1618937 w 2503357"/>
              <a:gd name="connsiteY33" fmla="*/ 2023673 h 2443397"/>
              <a:gd name="connsiteX34" fmla="*/ 1648918 w 2503357"/>
              <a:gd name="connsiteY34" fmla="*/ 2053653 h 2443397"/>
              <a:gd name="connsiteX35" fmla="*/ 1738859 w 2503357"/>
              <a:gd name="connsiteY35" fmla="*/ 2098623 h 2443397"/>
              <a:gd name="connsiteX36" fmla="*/ 1783829 w 2503357"/>
              <a:gd name="connsiteY36" fmla="*/ 2128604 h 2443397"/>
              <a:gd name="connsiteX37" fmla="*/ 1843790 w 2503357"/>
              <a:gd name="connsiteY37" fmla="*/ 2173574 h 2443397"/>
              <a:gd name="connsiteX38" fmla="*/ 1888760 w 2503357"/>
              <a:gd name="connsiteY38" fmla="*/ 2188564 h 2443397"/>
              <a:gd name="connsiteX39" fmla="*/ 1933731 w 2503357"/>
              <a:gd name="connsiteY39" fmla="*/ 2218545 h 2443397"/>
              <a:gd name="connsiteX40" fmla="*/ 1978701 w 2503357"/>
              <a:gd name="connsiteY40" fmla="*/ 2233535 h 2443397"/>
              <a:gd name="connsiteX41" fmla="*/ 2008682 w 2503357"/>
              <a:gd name="connsiteY41" fmla="*/ 2263515 h 2443397"/>
              <a:gd name="connsiteX42" fmla="*/ 2098622 w 2503357"/>
              <a:gd name="connsiteY42" fmla="*/ 2323476 h 2443397"/>
              <a:gd name="connsiteX43" fmla="*/ 2263514 w 2503357"/>
              <a:gd name="connsiteY43" fmla="*/ 2413417 h 2443397"/>
              <a:gd name="connsiteX44" fmla="*/ 2308485 w 2503357"/>
              <a:gd name="connsiteY44" fmla="*/ 2428407 h 2443397"/>
              <a:gd name="connsiteX45" fmla="*/ 2503357 w 2503357"/>
              <a:gd name="connsiteY45" fmla="*/ 2443397 h 24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357" h="2443397">
                <a:moveTo>
                  <a:pt x="0" y="0"/>
                </a:moveTo>
                <a:cubicBezTo>
                  <a:pt x="4997" y="54964"/>
                  <a:pt x="5399" y="110541"/>
                  <a:pt x="14990" y="164892"/>
                </a:cubicBezTo>
                <a:cubicBezTo>
                  <a:pt x="31695" y="259553"/>
                  <a:pt x="38257" y="235591"/>
                  <a:pt x="74950" y="299804"/>
                </a:cubicBezTo>
                <a:cubicBezTo>
                  <a:pt x="86037" y="319206"/>
                  <a:pt x="94937" y="339777"/>
                  <a:pt x="104931" y="359764"/>
                </a:cubicBezTo>
                <a:cubicBezTo>
                  <a:pt x="130200" y="486110"/>
                  <a:pt x="103355" y="386068"/>
                  <a:pt x="149901" y="494676"/>
                </a:cubicBezTo>
                <a:cubicBezTo>
                  <a:pt x="156125" y="509199"/>
                  <a:pt x="157825" y="525513"/>
                  <a:pt x="164891" y="539646"/>
                </a:cubicBezTo>
                <a:cubicBezTo>
                  <a:pt x="240157" y="690177"/>
                  <a:pt x="146021" y="460636"/>
                  <a:pt x="224852" y="644577"/>
                </a:cubicBezTo>
                <a:cubicBezTo>
                  <a:pt x="231076" y="659101"/>
                  <a:pt x="233618" y="675024"/>
                  <a:pt x="239842" y="689548"/>
                </a:cubicBezTo>
                <a:cubicBezTo>
                  <a:pt x="248661" y="710127"/>
                  <a:pt x="280982" y="775658"/>
                  <a:pt x="299803" y="794479"/>
                </a:cubicBezTo>
                <a:cubicBezTo>
                  <a:pt x="312542" y="807218"/>
                  <a:pt x="329783" y="814466"/>
                  <a:pt x="344773" y="824459"/>
                </a:cubicBezTo>
                <a:cubicBezTo>
                  <a:pt x="349770" y="839449"/>
                  <a:pt x="351633" y="855881"/>
                  <a:pt x="359763" y="869430"/>
                </a:cubicBezTo>
                <a:cubicBezTo>
                  <a:pt x="377205" y="898500"/>
                  <a:pt x="410208" y="908970"/>
                  <a:pt x="434714" y="929391"/>
                </a:cubicBezTo>
                <a:cubicBezTo>
                  <a:pt x="451000" y="942962"/>
                  <a:pt x="462951" y="961346"/>
                  <a:pt x="479685" y="974361"/>
                </a:cubicBezTo>
                <a:cubicBezTo>
                  <a:pt x="508127" y="996482"/>
                  <a:pt x="544148" y="1008844"/>
                  <a:pt x="569626" y="1034322"/>
                </a:cubicBezTo>
                <a:cubicBezTo>
                  <a:pt x="602778" y="1067474"/>
                  <a:pt x="617828" y="1088403"/>
                  <a:pt x="659567" y="1109273"/>
                </a:cubicBezTo>
                <a:cubicBezTo>
                  <a:pt x="673700" y="1116339"/>
                  <a:pt x="689547" y="1119266"/>
                  <a:pt x="704537" y="1124263"/>
                </a:cubicBezTo>
                <a:cubicBezTo>
                  <a:pt x="714531" y="1134256"/>
                  <a:pt x="723482" y="1145414"/>
                  <a:pt x="734518" y="1154243"/>
                </a:cubicBezTo>
                <a:cubicBezTo>
                  <a:pt x="748586" y="1165497"/>
                  <a:pt x="766749" y="1171484"/>
                  <a:pt x="779488" y="1184223"/>
                </a:cubicBezTo>
                <a:cubicBezTo>
                  <a:pt x="792227" y="1196962"/>
                  <a:pt x="796729" y="1216455"/>
                  <a:pt x="809468" y="1229194"/>
                </a:cubicBezTo>
                <a:cubicBezTo>
                  <a:pt x="887395" y="1307121"/>
                  <a:pt x="825072" y="1214972"/>
                  <a:pt x="884419" y="1289155"/>
                </a:cubicBezTo>
                <a:cubicBezTo>
                  <a:pt x="895673" y="1303223"/>
                  <a:pt x="902866" y="1320285"/>
                  <a:pt x="914400" y="1334125"/>
                </a:cubicBezTo>
                <a:cubicBezTo>
                  <a:pt x="927971" y="1350410"/>
                  <a:pt x="945799" y="1362809"/>
                  <a:pt x="959370" y="1379095"/>
                </a:cubicBezTo>
                <a:cubicBezTo>
                  <a:pt x="970903" y="1392935"/>
                  <a:pt x="975792" y="1412202"/>
                  <a:pt x="989350" y="1424066"/>
                </a:cubicBezTo>
                <a:cubicBezTo>
                  <a:pt x="1016467" y="1447793"/>
                  <a:pt x="1053812" y="1458549"/>
                  <a:pt x="1079291" y="1484027"/>
                </a:cubicBezTo>
                <a:cubicBezTo>
                  <a:pt x="1121899" y="1526633"/>
                  <a:pt x="1106874" y="1514436"/>
                  <a:pt x="1169232" y="1558977"/>
                </a:cubicBezTo>
                <a:cubicBezTo>
                  <a:pt x="1199020" y="1580254"/>
                  <a:pt x="1249670" y="1609435"/>
                  <a:pt x="1274163" y="1633928"/>
                </a:cubicBezTo>
                <a:cubicBezTo>
                  <a:pt x="1286902" y="1646667"/>
                  <a:pt x="1294150" y="1663909"/>
                  <a:pt x="1304144" y="1678899"/>
                </a:cubicBezTo>
                <a:cubicBezTo>
                  <a:pt x="1309141" y="1698886"/>
                  <a:pt x="1307706" y="1721717"/>
                  <a:pt x="1319134" y="1738859"/>
                </a:cubicBezTo>
                <a:cubicBezTo>
                  <a:pt x="1329127" y="1753849"/>
                  <a:pt x="1350036" y="1757586"/>
                  <a:pt x="1364104" y="1768840"/>
                </a:cubicBezTo>
                <a:cubicBezTo>
                  <a:pt x="1375140" y="1777669"/>
                  <a:pt x="1385256" y="1787784"/>
                  <a:pt x="1394085" y="1798820"/>
                </a:cubicBezTo>
                <a:cubicBezTo>
                  <a:pt x="1405340" y="1812888"/>
                  <a:pt x="1412096" y="1830326"/>
                  <a:pt x="1424065" y="1843791"/>
                </a:cubicBezTo>
                <a:cubicBezTo>
                  <a:pt x="1452233" y="1875480"/>
                  <a:pt x="1484026" y="1903752"/>
                  <a:pt x="1514006" y="1933732"/>
                </a:cubicBezTo>
                <a:cubicBezTo>
                  <a:pt x="1528996" y="1948722"/>
                  <a:pt x="1542018" y="1965982"/>
                  <a:pt x="1558977" y="1978702"/>
                </a:cubicBezTo>
                <a:cubicBezTo>
                  <a:pt x="1578964" y="1993692"/>
                  <a:pt x="1599744" y="2007679"/>
                  <a:pt x="1618937" y="2023673"/>
                </a:cubicBezTo>
                <a:cubicBezTo>
                  <a:pt x="1629794" y="2032721"/>
                  <a:pt x="1637882" y="2044824"/>
                  <a:pt x="1648918" y="2053653"/>
                </a:cubicBezTo>
                <a:cubicBezTo>
                  <a:pt x="1690432" y="2086863"/>
                  <a:pt x="1691359" y="2082790"/>
                  <a:pt x="1738859" y="2098623"/>
                </a:cubicBezTo>
                <a:cubicBezTo>
                  <a:pt x="1753849" y="2108617"/>
                  <a:pt x="1769169" y="2118132"/>
                  <a:pt x="1783829" y="2128604"/>
                </a:cubicBezTo>
                <a:cubicBezTo>
                  <a:pt x="1804159" y="2143125"/>
                  <a:pt x="1822098" y="2161179"/>
                  <a:pt x="1843790" y="2173574"/>
                </a:cubicBezTo>
                <a:cubicBezTo>
                  <a:pt x="1857509" y="2181413"/>
                  <a:pt x="1873770" y="2183567"/>
                  <a:pt x="1888760" y="2188564"/>
                </a:cubicBezTo>
                <a:cubicBezTo>
                  <a:pt x="1903750" y="2198558"/>
                  <a:pt x="1917617" y="2210488"/>
                  <a:pt x="1933731" y="2218545"/>
                </a:cubicBezTo>
                <a:cubicBezTo>
                  <a:pt x="1947864" y="2225611"/>
                  <a:pt x="1965152" y="2225406"/>
                  <a:pt x="1978701" y="2233535"/>
                </a:cubicBezTo>
                <a:cubicBezTo>
                  <a:pt x="1990820" y="2240806"/>
                  <a:pt x="1997376" y="2255035"/>
                  <a:pt x="2008682" y="2263515"/>
                </a:cubicBezTo>
                <a:cubicBezTo>
                  <a:pt x="2037507" y="2285134"/>
                  <a:pt x="2068642" y="2303489"/>
                  <a:pt x="2098622" y="2323476"/>
                </a:cubicBezTo>
                <a:cubicBezTo>
                  <a:pt x="2153355" y="2359965"/>
                  <a:pt x="2195510" y="2390749"/>
                  <a:pt x="2263514" y="2413417"/>
                </a:cubicBezTo>
                <a:cubicBezTo>
                  <a:pt x="2278504" y="2418414"/>
                  <a:pt x="2292806" y="2426447"/>
                  <a:pt x="2308485" y="2428407"/>
                </a:cubicBezTo>
                <a:cubicBezTo>
                  <a:pt x="2373131" y="2436488"/>
                  <a:pt x="2503357" y="2443397"/>
                  <a:pt x="2503357" y="2443397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350941" y="3194512"/>
            <a:ext cx="390161" cy="34993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5542" y="410060"/>
            <a:ext cx="3469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spindle fibers pull </a:t>
            </a:r>
            <a:r>
              <a:rPr lang="en-US" sz="2000" dirty="0" smtClean="0"/>
              <a:t>the sister </a:t>
            </a:r>
            <a:r>
              <a:rPr lang="en-US" sz="2000" dirty="0"/>
              <a:t>Chromatids apart.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spindle fibers disappear.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717332" y="5075489"/>
            <a:ext cx="2755975" cy="1312111"/>
            <a:chOff x="444425" y="4598880"/>
            <a:chExt cx="2755975" cy="1312111"/>
          </a:xfrm>
        </p:grpSpPr>
        <p:sp>
          <p:nvSpPr>
            <p:cNvPr id="97" name="Rectangle 96"/>
            <p:cNvSpPr/>
            <p:nvPr/>
          </p:nvSpPr>
          <p:spPr>
            <a:xfrm>
              <a:off x="444425" y="4598880"/>
              <a:ext cx="2203554" cy="131211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7086" y="4669098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M Phase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57300" y="5271315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Anaphase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26119" y="5018330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Mitosis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4868" y="4160301"/>
            <a:ext cx="236394" cy="470790"/>
            <a:chOff x="10866818" y="1248990"/>
            <a:chExt cx="315192" cy="627720"/>
          </a:xfrm>
        </p:grpSpPr>
        <p:sp>
          <p:nvSpPr>
            <p:cNvPr id="100" name="Isosceles Triangle 99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30344" y="4956484"/>
            <a:ext cx="247022" cy="470790"/>
            <a:chOff x="10512439" y="1247003"/>
            <a:chExt cx="329362" cy="627720"/>
          </a:xfrm>
        </p:grpSpPr>
        <p:sp>
          <p:nvSpPr>
            <p:cNvPr id="99" name="Isosceles Triangle 98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63214" y="4135773"/>
            <a:ext cx="247022" cy="470790"/>
            <a:chOff x="10512439" y="1247003"/>
            <a:chExt cx="329362" cy="627720"/>
          </a:xfrm>
        </p:grpSpPr>
        <p:sp>
          <p:nvSpPr>
            <p:cNvPr id="110" name="Isosceles Triangle 109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85044" y="3291633"/>
            <a:ext cx="247022" cy="470790"/>
            <a:chOff x="10512439" y="1247003"/>
            <a:chExt cx="329362" cy="627720"/>
          </a:xfrm>
        </p:grpSpPr>
        <p:sp>
          <p:nvSpPr>
            <p:cNvPr id="113" name="Isosceles Triangle 112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70854" y="4958937"/>
            <a:ext cx="236394" cy="470790"/>
            <a:chOff x="10866818" y="1248990"/>
            <a:chExt cx="315192" cy="627720"/>
          </a:xfrm>
        </p:grpSpPr>
        <p:sp>
          <p:nvSpPr>
            <p:cNvPr id="116" name="Isosceles Triangle 115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7044" y="3291633"/>
            <a:ext cx="236394" cy="470790"/>
            <a:chOff x="10866818" y="1248990"/>
            <a:chExt cx="315192" cy="627720"/>
          </a:xfrm>
        </p:grpSpPr>
        <p:sp>
          <p:nvSpPr>
            <p:cNvPr id="119" name="Isosceles Triangle 118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46751" y="2505110"/>
            <a:ext cx="236394" cy="470790"/>
            <a:chOff x="10863071" y="1248990"/>
            <a:chExt cx="315192" cy="627720"/>
          </a:xfrm>
        </p:grpSpPr>
        <p:sp>
          <p:nvSpPr>
            <p:cNvPr id="123" name="Isosceles Triangle 122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4376" y="2495764"/>
            <a:ext cx="247022" cy="470790"/>
            <a:chOff x="10508692" y="1247003"/>
            <a:chExt cx="329362" cy="627720"/>
          </a:xfrm>
        </p:grpSpPr>
        <p:sp>
          <p:nvSpPr>
            <p:cNvPr id="122" name="Isosceles Triangle 121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448407" y="1394853"/>
            <a:ext cx="236394" cy="470790"/>
            <a:chOff x="10863071" y="1248990"/>
            <a:chExt cx="315192" cy="627720"/>
          </a:xfrm>
        </p:grpSpPr>
        <p:sp>
          <p:nvSpPr>
            <p:cNvPr id="131" name="Isosceles Triangle 130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180520" y="1404952"/>
            <a:ext cx="247022" cy="470790"/>
            <a:chOff x="10508692" y="1247003"/>
            <a:chExt cx="329362" cy="627720"/>
          </a:xfrm>
        </p:grpSpPr>
        <p:sp>
          <p:nvSpPr>
            <p:cNvPr id="141" name="Isosceles Triangle 140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2" name="Freeform 21"/>
          <p:cNvSpPr/>
          <p:nvPr/>
        </p:nvSpPr>
        <p:spPr>
          <a:xfrm>
            <a:off x="4381472" y="2178857"/>
            <a:ext cx="1866275" cy="1045564"/>
          </a:xfrm>
          <a:custGeom>
            <a:avLst/>
            <a:gdLst>
              <a:gd name="connsiteX0" fmla="*/ 0 w 2488367"/>
              <a:gd name="connsiteY0" fmla="*/ 1394085 h 1394085"/>
              <a:gd name="connsiteX1" fmla="*/ 74951 w 2488367"/>
              <a:gd name="connsiteY1" fmla="*/ 1364105 h 1394085"/>
              <a:gd name="connsiteX2" fmla="*/ 119921 w 2488367"/>
              <a:gd name="connsiteY2" fmla="*/ 1349114 h 1394085"/>
              <a:gd name="connsiteX3" fmla="*/ 149902 w 2488367"/>
              <a:gd name="connsiteY3" fmla="*/ 1319134 h 1394085"/>
              <a:gd name="connsiteX4" fmla="*/ 194872 w 2488367"/>
              <a:gd name="connsiteY4" fmla="*/ 1289154 h 1394085"/>
              <a:gd name="connsiteX5" fmla="*/ 254833 w 2488367"/>
              <a:gd name="connsiteY5" fmla="*/ 1244183 h 1394085"/>
              <a:gd name="connsiteX6" fmla="*/ 344774 w 2488367"/>
              <a:gd name="connsiteY6" fmla="*/ 1184223 h 1394085"/>
              <a:gd name="connsiteX7" fmla="*/ 374754 w 2488367"/>
              <a:gd name="connsiteY7" fmla="*/ 1154242 h 1394085"/>
              <a:gd name="connsiteX8" fmla="*/ 419724 w 2488367"/>
              <a:gd name="connsiteY8" fmla="*/ 1124262 h 1394085"/>
              <a:gd name="connsiteX9" fmla="*/ 449705 w 2488367"/>
              <a:gd name="connsiteY9" fmla="*/ 1094282 h 1394085"/>
              <a:gd name="connsiteX10" fmla="*/ 494675 w 2488367"/>
              <a:gd name="connsiteY10" fmla="*/ 1064301 h 1394085"/>
              <a:gd name="connsiteX11" fmla="*/ 524656 w 2488367"/>
              <a:gd name="connsiteY11" fmla="*/ 1034321 h 1394085"/>
              <a:gd name="connsiteX12" fmla="*/ 569626 w 2488367"/>
              <a:gd name="connsiteY12" fmla="*/ 1019331 h 1394085"/>
              <a:gd name="connsiteX13" fmla="*/ 704538 w 2488367"/>
              <a:gd name="connsiteY13" fmla="*/ 944380 h 1394085"/>
              <a:gd name="connsiteX14" fmla="*/ 749508 w 2488367"/>
              <a:gd name="connsiteY14" fmla="*/ 914400 h 1394085"/>
              <a:gd name="connsiteX15" fmla="*/ 794479 w 2488367"/>
              <a:gd name="connsiteY15" fmla="*/ 869429 h 1394085"/>
              <a:gd name="connsiteX16" fmla="*/ 854439 w 2488367"/>
              <a:gd name="connsiteY16" fmla="*/ 854439 h 1394085"/>
              <a:gd name="connsiteX17" fmla="*/ 944380 w 2488367"/>
              <a:gd name="connsiteY17" fmla="*/ 794478 h 1394085"/>
              <a:gd name="connsiteX18" fmla="*/ 974361 w 2488367"/>
              <a:gd name="connsiteY18" fmla="*/ 764498 h 1394085"/>
              <a:gd name="connsiteX19" fmla="*/ 1019331 w 2488367"/>
              <a:gd name="connsiteY19" fmla="*/ 749508 h 1394085"/>
              <a:gd name="connsiteX20" fmla="*/ 1064302 w 2488367"/>
              <a:gd name="connsiteY20" fmla="*/ 719528 h 1394085"/>
              <a:gd name="connsiteX21" fmla="*/ 1109272 w 2488367"/>
              <a:gd name="connsiteY21" fmla="*/ 704537 h 1394085"/>
              <a:gd name="connsiteX22" fmla="*/ 1199213 w 2488367"/>
              <a:gd name="connsiteY22" fmla="*/ 659567 h 1394085"/>
              <a:gd name="connsiteX23" fmla="*/ 1244183 w 2488367"/>
              <a:gd name="connsiteY23" fmla="*/ 614596 h 1394085"/>
              <a:gd name="connsiteX24" fmla="*/ 1334124 w 2488367"/>
              <a:gd name="connsiteY24" fmla="*/ 584616 h 1394085"/>
              <a:gd name="connsiteX25" fmla="*/ 1454046 w 2488367"/>
              <a:gd name="connsiteY25" fmla="*/ 509665 h 1394085"/>
              <a:gd name="connsiteX26" fmla="*/ 1543987 w 2488367"/>
              <a:gd name="connsiteY26" fmla="*/ 449705 h 1394085"/>
              <a:gd name="connsiteX27" fmla="*/ 1633928 w 2488367"/>
              <a:gd name="connsiteY27" fmla="*/ 389744 h 1394085"/>
              <a:gd name="connsiteX28" fmla="*/ 1678898 w 2488367"/>
              <a:gd name="connsiteY28" fmla="*/ 359764 h 1394085"/>
              <a:gd name="connsiteX29" fmla="*/ 1723869 w 2488367"/>
              <a:gd name="connsiteY29" fmla="*/ 329783 h 1394085"/>
              <a:gd name="connsiteX30" fmla="*/ 1768839 w 2488367"/>
              <a:gd name="connsiteY30" fmla="*/ 314793 h 1394085"/>
              <a:gd name="connsiteX31" fmla="*/ 1828800 w 2488367"/>
              <a:gd name="connsiteY31" fmla="*/ 284813 h 1394085"/>
              <a:gd name="connsiteX32" fmla="*/ 1888761 w 2488367"/>
              <a:gd name="connsiteY32" fmla="*/ 269823 h 1394085"/>
              <a:gd name="connsiteX33" fmla="*/ 1978702 w 2488367"/>
              <a:gd name="connsiteY33" fmla="*/ 224852 h 1394085"/>
              <a:gd name="connsiteX34" fmla="*/ 2038662 w 2488367"/>
              <a:gd name="connsiteY34" fmla="*/ 194872 h 1394085"/>
              <a:gd name="connsiteX35" fmla="*/ 2128603 w 2488367"/>
              <a:gd name="connsiteY35" fmla="*/ 164891 h 1394085"/>
              <a:gd name="connsiteX36" fmla="*/ 2173574 w 2488367"/>
              <a:gd name="connsiteY36" fmla="*/ 134911 h 1394085"/>
              <a:gd name="connsiteX37" fmla="*/ 2263515 w 2488367"/>
              <a:gd name="connsiteY37" fmla="*/ 104931 h 1394085"/>
              <a:gd name="connsiteX38" fmla="*/ 2368446 w 2488367"/>
              <a:gd name="connsiteY38" fmla="*/ 44970 h 1394085"/>
              <a:gd name="connsiteX39" fmla="*/ 2488367 w 2488367"/>
              <a:gd name="connsiteY39" fmla="*/ 0 h 13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88367" h="1394085">
                <a:moveTo>
                  <a:pt x="0" y="1394085"/>
                </a:moveTo>
                <a:cubicBezTo>
                  <a:pt x="24984" y="1384092"/>
                  <a:pt x="49756" y="1373553"/>
                  <a:pt x="74951" y="1364105"/>
                </a:cubicBezTo>
                <a:cubicBezTo>
                  <a:pt x="89746" y="1358557"/>
                  <a:pt x="106372" y="1357244"/>
                  <a:pt x="119921" y="1349114"/>
                </a:cubicBezTo>
                <a:cubicBezTo>
                  <a:pt x="132040" y="1341843"/>
                  <a:pt x="138866" y="1327963"/>
                  <a:pt x="149902" y="1319134"/>
                </a:cubicBezTo>
                <a:cubicBezTo>
                  <a:pt x="163970" y="1307880"/>
                  <a:pt x="180212" y="1299625"/>
                  <a:pt x="194872" y="1289154"/>
                </a:cubicBezTo>
                <a:cubicBezTo>
                  <a:pt x="215202" y="1274632"/>
                  <a:pt x="234365" y="1258510"/>
                  <a:pt x="254833" y="1244183"/>
                </a:cubicBezTo>
                <a:cubicBezTo>
                  <a:pt x="284351" y="1223520"/>
                  <a:pt x="319296" y="1209702"/>
                  <a:pt x="344774" y="1184223"/>
                </a:cubicBezTo>
                <a:cubicBezTo>
                  <a:pt x="354767" y="1174229"/>
                  <a:pt x="363718" y="1163071"/>
                  <a:pt x="374754" y="1154242"/>
                </a:cubicBezTo>
                <a:cubicBezTo>
                  <a:pt x="388822" y="1142988"/>
                  <a:pt x="405656" y="1135516"/>
                  <a:pt x="419724" y="1124262"/>
                </a:cubicBezTo>
                <a:cubicBezTo>
                  <a:pt x="430760" y="1115433"/>
                  <a:pt x="438669" y="1103111"/>
                  <a:pt x="449705" y="1094282"/>
                </a:cubicBezTo>
                <a:cubicBezTo>
                  <a:pt x="463773" y="1083028"/>
                  <a:pt x="480607" y="1075555"/>
                  <a:pt x="494675" y="1064301"/>
                </a:cubicBezTo>
                <a:cubicBezTo>
                  <a:pt x="505711" y="1055472"/>
                  <a:pt x="512537" y="1041592"/>
                  <a:pt x="524656" y="1034321"/>
                </a:cubicBezTo>
                <a:cubicBezTo>
                  <a:pt x="538205" y="1026192"/>
                  <a:pt x="555814" y="1027005"/>
                  <a:pt x="569626" y="1019331"/>
                </a:cubicBezTo>
                <a:cubicBezTo>
                  <a:pt x="724256" y="933425"/>
                  <a:pt x="602781" y="978298"/>
                  <a:pt x="704538" y="944380"/>
                </a:cubicBezTo>
                <a:cubicBezTo>
                  <a:pt x="719528" y="934387"/>
                  <a:pt x="735668" y="925933"/>
                  <a:pt x="749508" y="914400"/>
                </a:cubicBezTo>
                <a:cubicBezTo>
                  <a:pt x="765794" y="900828"/>
                  <a:pt x="776073" y="879947"/>
                  <a:pt x="794479" y="869429"/>
                </a:cubicBezTo>
                <a:cubicBezTo>
                  <a:pt x="812366" y="859208"/>
                  <a:pt x="834452" y="859436"/>
                  <a:pt x="854439" y="854439"/>
                </a:cubicBezTo>
                <a:cubicBezTo>
                  <a:pt x="884419" y="834452"/>
                  <a:pt x="918901" y="819956"/>
                  <a:pt x="944380" y="794478"/>
                </a:cubicBezTo>
                <a:cubicBezTo>
                  <a:pt x="954374" y="784485"/>
                  <a:pt x="962242" y="771769"/>
                  <a:pt x="974361" y="764498"/>
                </a:cubicBezTo>
                <a:cubicBezTo>
                  <a:pt x="987910" y="756369"/>
                  <a:pt x="1005198" y="756574"/>
                  <a:pt x="1019331" y="749508"/>
                </a:cubicBezTo>
                <a:cubicBezTo>
                  <a:pt x="1035445" y="741451"/>
                  <a:pt x="1048188" y="727585"/>
                  <a:pt x="1064302" y="719528"/>
                </a:cubicBezTo>
                <a:cubicBezTo>
                  <a:pt x="1078435" y="712462"/>
                  <a:pt x="1095139" y="711604"/>
                  <a:pt x="1109272" y="704537"/>
                </a:cubicBezTo>
                <a:cubicBezTo>
                  <a:pt x="1225496" y="646424"/>
                  <a:pt x="1086186" y="697242"/>
                  <a:pt x="1199213" y="659567"/>
                </a:cubicBezTo>
                <a:cubicBezTo>
                  <a:pt x="1214203" y="644577"/>
                  <a:pt x="1225652" y="624891"/>
                  <a:pt x="1244183" y="614596"/>
                </a:cubicBezTo>
                <a:cubicBezTo>
                  <a:pt x="1271808" y="599249"/>
                  <a:pt x="1334124" y="584616"/>
                  <a:pt x="1334124" y="584616"/>
                </a:cubicBezTo>
                <a:cubicBezTo>
                  <a:pt x="1408653" y="510087"/>
                  <a:pt x="1366663" y="531510"/>
                  <a:pt x="1454046" y="509665"/>
                </a:cubicBezTo>
                <a:cubicBezTo>
                  <a:pt x="1553848" y="409863"/>
                  <a:pt x="1446363" y="503941"/>
                  <a:pt x="1543987" y="449705"/>
                </a:cubicBezTo>
                <a:cubicBezTo>
                  <a:pt x="1575485" y="432206"/>
                  <a:pt x="1603948" y="409731"/>
                  <a:pt x="1633928" y="389744"/>
                </a:cubicBezTo>
                <a:lnTo>
                  <a:pt x="1678898" y="359764"/>
                </a:lnTo>
                <a:cubicBezTo>
                  <a:pt x="1693888" y="349770"/>
                  <a:pt x="1706777" y="335480"/>
                  <a:pt x="1723869" y="329783"/>
                </a:cubicBezTo>
                <a:cubicBezTo>
                  <a:pt x="1738859" y="324786"/>
                  <a:pt x="1754316" y="321017"/>
                  <a:pt x="1768839" y="314793"/>
                </a:cubicBezTo>
                <a:cubicBezTo>
                  <a:pt x="1789378" y="305991"/>
                  <a:pt x="1807877" y="292659"/>
                  <a:pt x="1828800" y="284813"/>
                </a:cubicBezTo>
                <a:cubicBezTo>
                  <a:pt x="1848090" y="277579"/>
                  <a:pt x="1868774" y="274820"/>
                  <a:pt x="1888761" y="269823"/>
                </a:cubicBezTo>
                <a:cubicBezTo>
                  <a:pt x="1975181" y="212208"/>
                  <a:pt x="1891816" y="262088"/>
                  <a:pt x="1978702" y="224852"/>
                </a:cubicBezTo>
                <a:cubicBezTo>
                  <a:pt x="1999241" y="216050"/>
                  <a:pt x="2017914" y="203171"/>
                  <a:pt x="2038662" y="194872"/>
                </a:cubicBezTo>
                <a:cubicBezTo>
                  <a:pt x="2068004" y="183135"/>
                  <a:pt x="2102308" y="182420"/>
                  <a:pt x="2128603" y="164891"/>
                </a:cubicBezTo>
                <a:cubicBezTo>
                  <a:pt x="2143593" y="154898"/>
                  <a:pt x="2157111" y="142228"/>
                  <a:pt x="2173574" y="134911"/>
                </a:cubicBezTo>
                <a:cubicBezTo>
                  <a:pt x="2202452" y="122076"/>
                  <a:pt x="2263515" y="104931"/>
                  <a:pt x="2263515" y="104931"/>
                </a:cubicBezTo>
                <a:cubicBezTo>
                  <a:pt x="2304077" y="77890"/>
                  <a:pt x="2320901" y="63988"/>
                  <a:pt x="2368446" y="44970"/>
                </a:cubicBezTo>
                <a:cubicBezTo>
                  <a:pt x="2536020" y="-22060"/>
                  <a:pt x="2406422" y="40973"/>
                  <a:pt x="2488367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Freeform 143"/>
          <p:cNvSpPr/>
          <p:nvPr/>
        </p:nvSpPr>
        <p:spPr>
          <a:xfrm flipH="1">
            <a:off x="6577309" y="2146762"/>
            <a:ext cx="1866275" cy="1045564"/>
          </a:xfrm>
          <a:custGeom>
            <a:avLst/>
            <a:gdLst>
              <a:gd name="connsiteX0" fmla="*/ 0 w 2488367"/>
              <a:gd name="connsiteY0" fmla="*/ 1394085 h 1394085"/>
              <a:gd name="connsiteX1" fmla="*/ 74951 w 2488367"/>
              <a:gd name="connsiteY1" fmla="*/ 1364105 h 1394085"/>
              <a:gd name="connsiteX2" fmla="*/ 119921 w 2488367"/>
              <a:gd name="connsiteY2" fmla="*/ 1349114 h 1394085"/>
              <a:gd name="connsiteX3" fmla="*/ 149902 w 2488367"/>
              <a:gd name="connsiteY3" fmla="*/ 1319134 h 1394085"/>
              <a:gd name="connsiteX4" fmla="*/ 194872 w 2488367"/>
              <a:gd name="connsiteY4" fmla="*/ 1289154 h 1394085"/>
              <a:gd name="connsiteX5" fmla="*/ 254833 w 2488367"/>
              <a:gd name="connsiteY5" fmla="*/ 1244183 h 1394085"/>
              <a:gd name="connsiteX6" fmla="*/ 344774 w 2488367"/>
              <a:gd name="connsiteY6" fmla="*/ 1184223 h 1394085"/>
              <a:gd name="connsiteX7" fmla="*/ 374754 w 2488367"/>
              <a:gd name="connsiteY7" fmla="*/ 1154242 h 1394085"/>
              <a:gd name="connsiteX8" fmla="*/ 419724 w 2488367"/>
              <a:gd name="connsiteY8" fmla="*/ 1124262 h 1394085"/>
              <a:gd name="connsiteX9" fmla="*/ 449705 w 2488367"/>
              <a:gd name="connsiteY9" fmla="*/ 1094282 h 1394085"/>
              <a:gd name="connsiteX10" fmla="*/ 494675 w 2488367"/>
              <a:gd name="connsiteY10" fmla="*/ 1064301 h 1394085"/>
              <a:gd name="connsiteX11" fmla="*/ 524656 w 2488367"/>
              <a:gd name="connsiteY11" fmla="*/ 1034321 h 1394085"/>
              <a:gd name="connsiteX12" fmla="*/ 569626 w 2488367"/>
              <a:gd name="connsiteY12" fmla="*/ 1019331 h 1394085"/>
              <a:gd name="connsiteX13" fmla="*/ 704538 w 2488367"/>
              <a:gd name="connsiteY13" fmla="*/ 944380 h 1394085"/>
              <a:gd name="connsiteX14" fmla="*/ 749508 w 2488367"/>
              <a:gd name="connsiteY14" fmla="*/ 914400 h 1394085"/>
              <a:gd name="connsiteX15" fmla="*/ 794479 w 2488367"/>
              <a:gd name="connsiteY15" fmla="*/ 869429 h 1394085"/>
              <a:gd name="connsiteX16" fmla="*/ 854439 w 2488367"/>
              <a:gd name="connsiteY16" fmla="*/ 854439 h 1394085"/>
              <a:gd name="connsiteX17" fmla="*/ 944380 w 2488367"/>
              <a:gd name="connsiteY17" fmla="*/ 794478 h 1394085"/>
              <a:gd name="connsiteX18" fmla="*/ 974361 w 2488367"/>
              <a:gd name="connsiteY18" fmla="*/ 764498 h 1394085"/>
              <a:gd name="connsiteX19" fmla="*/ 1019331 w 2488367"/>
              <a:gd name="connsiteY19" fmla="*/ 749508 h 1394085"/>
              <a:gd name="connsiteX20" fmla="*/ 1064302 w 2488367"/>
              <a:gd name="connsiteY20" fmla="*/ 719528 h 1394085"/>
              <a:gd name="connsiteX21" fmla="*/ 1109272 w 2488367"/>
              <a:gd name="connsiteY21" fmla="*/ 704537 h 1394085"/>
              <a:gd name="connsiteX22" fmla="*/ 1199213 w 2488367"/>
              <a:gd name="connsiteY22" fmla="*/ 659567 h 1394085"/>
              <a:gd name="connsiteX23" fmla="*/ 1244183 w 2488367"/>
              <a:gd name="connsiteY23" fmla="*/ 614596 h 1394085"/>
              <a:gd name="connsiteX24" fmla="*/ 1334124 w 2488367"/>
              <a:gd name="connsiteY24" fmla="*/ 584616 h 1394085"/>
              <a:gd name="connsiteX25" fmla="*/ 1454046 w 2488367"/>
              <a:gd name="connsiteY25" fmla="*/ 509665 h 1394085"/>
              <a:gd name="connsiteX26" fmla="*/ 1543987 w 2488367"/>
              <a:gd name="connsiteY26" fmla="*/ 449705 h 1394085"/>
              <a:gd name="connsiteX27" fmla="*/ 1633928 w 2488367"/>
              <a:gd name="connsiteY27" fmla="*/ 389744 h 1394085"/>
              <a:gd name="connsiteX28" fmla="*/ 1678898 w 2488367"/>
              <a:gd name="connsiteY28" fmla="*/ 359764 h 1394085"/>
              <a:gd name="connsiteX29" fmla="*/ 1723869 w 2488367"/>
              <a:gd name="connsiteY29" fmla="*/ 329783 h 1394085"/>
              <a:gd name="connsiteX30" fmla="*/ 1768839 w 2488367"/>
              <a:gd name="connsiteY30" fmla="*/ 314793 h 1394085"/>
              <a:gd name="connsiteX31" fmla="*/ 1828800 w 2488367"/>
              <a:gd name="connsiteY31" fmla="*/ 284813 h 1394085"/>
              <a:gd name="connsiteX32" fmla="*/ 1888761 w 2488367"/>
              <a:gd name="connsiteY32" fmla="*/ 269823 h 1394085"/>
              <a:gd name="connsiteX33" fmla="*/ 1978702 w 2488367"/>
              <a:gd name="connsiteY33" fmla="*/ 224852 h 1394085"/>
              <a:gd name="connsiteX34" fmla="*/ 2038662 w 2488367"/>
              <a:gd name="connsiteY34" fmla="*/ 194872 h 1394085"/>
              <a:gd name="connsiteX35" fmla="*/ 2128603 w 2488367"/>
              <a:gd name="connsiteY35" fmla="*/ 164891 h 1394085"/>
              <a:gd name="connsiteX36" fmla="*/ 2173574 w 2488367"/>
              <a:gd name="connsiteY36" fmla="*/ 134911 h 1394085"/>
              <a:gd name="connsiteX37" fmla="*/ 2263515 w 2488367"/>
              <a:gd name="connsiteY37" fmla="*/ 104931 h 1394085"/>
              <a:gd name="connsiteX38" fmla="*/ 2368446 w 2488367"/>
              <a:gd name="connsiteY38" fmla="*/ 44970 h 1394085"/>
              <a:gd name="connsiteX39" fmla="*/ 2488367 w 2488367"/>
              <a:gd name="connsiteY39" fmla="*/ 0 h 13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88367" h="1394085">
                <a:moveTo>
                  <a:pt x="0" y="1394085"/>
                </a:moveTo>
                <a:cubicBezTo>
                  <a:pt x="24984" y="1384092"/>
                  <a:pt x="49756" y="1373553"/>
                  <a:pt x="74951" y="1364105"/>
                </a:cubicBezTo>
                <a:cubicBezTo>
                  <a:pt x="89746" y="1358557"/>
                  <a:pt x="106372" y="1357244"/>
                  <a:pt x="119921" y="1349114"/>
                </a:cubicBezTo>
                <a:cubicBezTo>
                  <a:pt x="132040" y="1341843"/>
                  <a:pt x="138866" y="1327963"/>
                  <a:pt x="149902" y="1319134"/>
                </a:cubicBezTo>
                <a:cubicBezTo>
                  <a:pt x="163970" y="1307880"/>
                  <a:pt x="180212" y="1299625"/>
                  <a:pt x="194872" y="1289154"/>
                </a:cubicBezTo>
                <a:cubicBezTo>
                  <a:pt x="215202" y="1274632"/>
                  <a:pt x="234365" y="1258510"/>
                  <a:pt x="254833" y="1244183"/>
                </a:cubicBezTo>
                <a:cubicBezTo>
                  <a:pt x="284351" y="1223520"/>
                  <a:pt x="319296" y="1209702"/>
                  <a:pt x="344774" y="1184223"/>
                </a:cubicBezTo>
                <a:cubicBezTo>
                  <a:pt x="354767" y="1174229"/>
                  <a:pt x="363718" y="1163071"/>
                  <a:pt x="374754" y="1154242"/>
                </a:cubicBezTo>
                <a:cubicBezTo>
                  <a:pt x="388822" y="1142988"/>
                  <a:pt x="405656" y="1135516"/>
                  <a:pt x="419724" y="1124262"/>
                </a:cubicBezTo>
                <a:cubicBezTo>
                  <a:pt x="430760" y="1115433"/>
                  <a:pt x="438669" y="1103111"/>
                  <a:pt x="449705" y="1094282"/>
                </a:cubicBezTo>
                <a:cubicBezTo>
                  <a:pt x="463773" y="1083028"/>
                  <a:pt x="480607" y="1075555"/>
                  <a:pt x="494675" y="1064301"/>
                </a:cubicBezTo>
                <a:cubicBezTo>
                  <a:pt x="505711" y="1055472"/>
                  <a:pt x="512537" y="1041592"/>
                  <a:pt x="524656" y="1034321"/>
                </a:cubicBezTo>
                <a:cubicBezTo>
                  <a:pt x="538205" y="1026192"/>
                  <a:pt x="555814" y="1027005"/>
                  <a:pt x="569626" y="1019331"/>
                </a:cubicBezTo>
                <a:cubicBezTo>
                  <a:pt x="724256" y="933425"/>
                  <a:pt x="602781" y="978298"/>
                  <a:pt x="704538" y="944380"/>
                </a:cubicBezTo>
                <a:cubicBezTo>
                  <a:pt x="719528" y="934387"/>
                  <a:pt x="735668" y="925933"/>
                  <a:pt x="749508" y="914400"/>
                </a:cubicBezTo>
                <a:cubicBezTo>
                  <a:pt x="765794" y="900828"/>
                  <a:pt x="776073" y="879947"/>
                  <a:pt x="794479" y="869429"/>
                </a:cubicBezTo>
                <a:cubicBezTo>
                  <a:pt x="812366" y="859208"/>
                  <a:pt x="834452" y="859436"/>
                  <a:pt x="854439" y="854439"/>
                </a:cubicBezTo>
                <a:cubicBezTo>
                  <a:pt x="884419" y="834452"/>
                  <a:pt x="918901" y="819956"/>
                  <a:pt x="944380" y="794478"/>
                </a:cubicBezTo>
                <a:cubicBezTo>
                  <a:pt x="954374" y="784485"/>
                  <a:pt x="962242" y="771769"/>
                  <a:pt x="974361" y="764498"/>
                </a:cubicBezTo>
                <a:cubicBezTo>
                  <a:pt x="987910" y="756369"/>
                  <a:pt x="1005198" y="756574"/>
                  <a:pt x="1019331" y="749508"/>
                </a:cubicBezTo>
                <a:cubicBezTo>
                  <a:pt x="1035445" y="741451"/>
                  <a:pt x="1048188" y="727585"/>
                  <a:pt x="1064302" y="719528"/>
                </a:cubicBezTo>
                <a:cubicBezTo>
                  <a:pt x="1078435" y="712462"/>
                  <a:pt x="1095139" y="711604"/>
                  <a:pt x="1109272" y="704537"/>
                </a:cubicBezTo>
                <a:cubicBezTo>
                  <a:pt x="1225496" y="646424"/>
                  <a:pt x="1086186" y="697242"/>
                  <a:pt x="1199213" y="659567"/>
                </a:cubicBezTo>
                <a:cubicBezTo>
                  <a:pt x="1214203" y="644577"/>
                  <a:pt x="1225652" y="624891"/>
                  <a:pt x="1244183" y="614596"/>
                </a:cubicBezTo>
                <a:cubicBezTo>
                  <a:pt x="1271808" y="599249"/>
                  <a:pt x="1334124" y="584616"/>
                  <a:pt x="1334124" y="584616"/>
                </a:cubicBezTo>
                <a:cubicBezTo>
                  <a:pt x="1408653" y="510087"/>
                  <a:pt x="1366663" y="531510"/>
                  <a:pt x="1454046" y="509665"/>
                </a:cubicBezTo>
                <a:cubicBezTo>
                  <a:pt x="1553848" y="409863"/>
                  <a:pt x="1446363" y="503941"/>
                  <a:pt x="1543987" y="449705"/>
                </a:cubicBezTo>
                <a:cubicBezTo>
                  <a:pt x="1575485" y="432206"/>
                  <a:pt x="1603948" y="409731"/>
                  <a:pt x="1633928" y="389744"/>
                </a:cubicBezTo>
                <a:lnTo>
                  <a:pt x="1678898" y="359764"/>
                </a:lnTo>
                <a:cubicBezTo>
                  <a:pt x="1693888" y="349770"/>
                  <a:pt x="1706777" y="335480"/>
                  <a:pt x="1723869" y="329783"/>
                </a:cubicBezTo>
                <a:cubicBezTo>
                  <a:pt x="1738859" y="324786"/>
                  <a:pt x="1754316" y="321017"/>
                  <a:pt x="1768839" y="314793"/>
                </a:cubicBezTo>
                <a:cubicBezTo>
                  <a:pt x="1789378" y="305991"/>
                  <a:pt x="1807877" y="292659"/>
                  <a:pt x="1828800" y="284813"/>
                </a:cubicBezTo>
                <a:cubicBezTo>
                  <a:pt x="1848090" y="277579"/>
                  <a:pt x="1868774" y="274820"/>
                  <a:pt x="1888761" y="269823"/>
                </a:cubicBezTo>
                <a:cubicBezTo>
                  <a:pt x="1975181" y="212208"/>
                  <a:pt x="1891816" y="262088"/>
                  <a:pt x="1978702" y="224852"/>
                </a:cubicBezTo>
                <a:cubicBezTo>
                  <a:pt x="1999241" y="216050"/>
                  <a:pt x="2017914" y="203171"/>
                  <a:pt x="2038662" y="194872"/>
                </a:cubicBezTo>
                <a:cubicBezTo>
                  <a:pt x="2068004" y="183135"/>
                  <a:pt x="2102308" y="182420"/>
                  <a:pt x="2128603" y="164891"/>
                </a:cubicBezTo>
                <a:cubicBezTo>
                  <a:pt x="2143593" y="154898"/>
                  <a:pt x="2157111" y="142228"/>
                  <a:pt x="2173574" y="134911"/>
                </a:cubicBezTo>
                <a:cubicBezTo>
                  <a:pt x="2202452" y="122076"/>
                  <a:pt x="2263515" y="104931"/>
                  <a:pt x="2263515" y="104931"/>
                </a:cubicBezTo>
                <a:cubicBezTo>
                  <a:pt x="2304077" y="77890"/>
                  <a:pt x="2320901" y="63988"/>
                  <a:pt x="2368446" y="44970"/>
                </a:cubicBezTo>
                <a:cubicBezTo>
                  <a:pt x="2536020" y="-22060"/>
                  <a:pt x="2406422" y="40973"/>
                  <a:pt x="2488367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7" name="Group 136"/>
          <p:cNvGrpSpPr/>
          <p:nvPr/>
        </p:nvGrpSpPr>
        <p:grpSpPr>
          <a:xfrm>
            <a:off x="6181478" y="1956793"/>
            <a:ext cx="247022" cy="470790"/>
            <a:chOff x="10508692" y="1247003"/>
            <a:chExt cx="329362" cy="627720"/>
          </a:xfrm>
        </p:grpSpPr>
        <p:sp>
          <p:nvSpPr>
            <p:cNvPr id="138" name="Isosceles Triangle 137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36471" y="1943642"/>
            <a:ext cx="236394" cy="470790"/>
            <a:chOff x="10863071" y="1248990"/>
            <a:chExt cx="315192" cy="627720"/>
          </a:xfrm>
        </p:grpSpPr>
        <p:sp>
          <p:nvSpPr>
            <p:cNvPr id="128" name="Isosceles Triangle 127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4.44444E-6 L -5.41667E-6 4.44444E-6 C 0.00403 0.00208 0.00833 0.00324 0.01223 0.00648 C 0.01379 0.00764 0.01458 0.01111 0.01588 0.01296 C 0.01705 0.01458 0.01835 0.01574 0.01965 0.01736 C 0.03111 0.03217 0.02538 0.02801 0.03307 0.03264 C 0.03372 0.03402 0.03749 0.04398 0.03932 0.04583 C 0.04036 0.04699 0.04179 0.04722 0.04296 0.04791 C 0.05377 0.06713 0.04049 0.04282 0.04908 0.06111 C 0.05025 0.06342 0.05168 0.06527 0.05273 0.06759 C 0.06132 0.08588 0.04817 0.06157 0.05898 0.08078 C 0.06106 0.09213 0.05924 0.08564 0.06627 0.09814 L 0.07004 0.10486 C 0.07043 0.10694 0.07043 0.10949 0.07122 0.11134 C 0.08085 0.13402 0.07356 0.11111 0.08476 0.13102 C 0.09179 0.14352 0.08814 0.14027 0.09465 0.14421 C 0.09583 0.1456 0.09713 0.14699 0.0983 0.14861 C 0.09999 0.15069 0.10155 0.15301 0.10325 0.15509 C 0.1052 0.1574 0.10728 0.15926 0.10937 0.16157 C 0.11965 0.17338 0.11353 0.16666 0.12161 0.17685 C 0.12278 0.17847 0.12421 0.17963 0.12538 0.18125 C 0.12668 0.18333 0.12773 0.18588 0.12903 0.18796 C 0.13059 0.19027 0.13241 0.19213 0.13398 0.19444 C 0.13528 0.19652 0.13619 0.1993 0.13762 0.20092 C 0.13866 0.20231 0.1401 0.20254 0.14127 0.20324 C 0.14934 0.21759 0.14023 0.20254 0.14986 0.21412 C 0.1509 0.21527 0.15142 0.21736 0.15234 0.21852 C 0.15351 0.21967 0.15494 0.21944 0.15611 0.2206 C 0.15859 0.22314 0.16067 0.22777 0.1634 0.22939 C 0.17265 0.23495 0.16132 0.22754 0.17083 0.23588 C 0.172 0.23703 0.1733 0.2375 0.17447 0.23819 C 0.18528 0.2574 0.17161 0.23379 0.18189 0.24907 C 0.1832 0.25115 0.18424 0.2537 0.18554 0.25555 C 0.19583 0.27083 0.18215 0.24745 0.19296 0.26666 C 0.19413 0.27314 0.194 0.27407 0.19661 0.27963 C 0.19778 0.28194 0.19921 0.28379 0.20038 0.28634 C 0.20807 0.30277 0.19804 0.28449 0.2052 0.29722 C 0.20807 0.31203 0.20455 0.29421 0.21015 0.31898 C 0.21067 0.32106 0.21145 0.32569 0.21145 0.32569 L 0.21145 0.32569 " pathEditMode="relative" ptsTypes="AAAAAAAAAAAAAAAAAAAAAAAAAAAAAAAAAAAAAA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4.58333E-6 4.81481E-6 C 0.00286 0.00417 0.00586 0.00833 0.00859 0.01296 C 0.01406 0.02292 0.00755 0.01759 0.01471 0.02176 C 0.01589 0.02315 0.01719 0.02454 0.01836 0.02616 C 0.01927 0.02731 0.01979 0.0294 0.02083 0.03055 C 0.02201 0.03171 0.02331 0.03194 0.02448 0.03264 C 0.03021 0.04259 0.02292 0.03079 0.0319 0.04143 C 0.03281 0.04259 0.03333 0.04468 0.03438 0.04583 C 0.03919 0.05162 0.03841 0.04884 0.04297 0.05231 C 0.04466 0.0537 0.04622 0.05555 0.04792 0.05671 C 0.05026 0.05833 0.05521 0.06111 0.05521 0.06111 C 0.05924 0.06805 0.05612 0.06412 0.06263 0.06759 C 0.0651 0.06898 0.06758 0.0706 0.07005 0.07199 C 0.07122 0.07268 0.0724 0.07384 0.0737 0.07407 L 0.07982 0.07639 C 0.08151 0.07778 0.08307 0.07963 0.08477 0.08079 C 0.08867 0.08333 0.09349 0.0831 0.09701 0.08727 C 0.10586 0.09768 0.09505 0.08611 0.1056 0.09375 C 0.1276 0.11018 0.10807 0.09815 0.11914 0.10486 C 0.13255 0.1206 0.11185 0.09722 0.12773 0.11134 C 0.12878 0.11227 0.1293 0.11458 0.13021 0.11574 C 0.13177 0.11759 0.13346 0.11852 0.13516 0.12014 C 0.13633 0.12222 0.1375 0.12477 0.1388 0.12662 C 0.13997 0.12824 0.14154 0.12917 0.14258 0.13102 C 0.14362 0.13287 0.14388 0.13565 0.14492 0.1375 C 0.14753 0.14213 0.15065 0.14282 0.15365 0.1463 C 0.16029 0.1544 0.15117 0.14768 0.15977 0.15278 C 0.16185 0.15648 0.16341 0.16088 0.16589 0.16389 C 0.17096 0.16991 0.16849 0.1662 0.17331 0.17477 C 0.17461 0.18218 0.17357 0.17963 0.17578 0.18356 L 0.17578 0.18356 " pathEditMode="relative" ptsTypes="AAAAAAAAAAAAAAAAAAAAAAAAAAAAAAAA">
                                      <p:cBhvr>
                                        <p:cTn id="8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1.85185E-6 C 0.02526 -0.00903 0.01627 -0.00741 0.05898 -0.00208 C 0.0612 -0.00185 0.06302 0.00093 0.0651 0.00232 C 0.06666 0.00324 0.06836 0.00371 0.07005 0.0044 C 0.08515 0.03148 0.06966 0.00533 0.07982 0.01968 C 0.08073 0.02107 0.08125 0.02315 0.08229 0.02408 C 0.08346 0.02523 0.08476 0.02546 0.08594 0.02639 C 0.08906 0.03171 0.09088 0.03611 0.09453 0.03935 C 0.0957 0.04051 0.097 0.04097 0.09831 0.04167 C 0.10768 0.05417 0.0987 0.04283 0.10807 0.05255 C 0.10937 0.05371 0.11041 0.05579 0.11185 0.05695 C 0.11354 0.05833 0.11888 0.06065 0.12044 0.06134 C 0.122 0.06273 0.1237 0.06389 0.12526 0.06551 C 0.12656 0.0669 0.1276 0.06898 0.12903 0.06991 C 0.13138 0.07176 0.13385 0.07315 0.13633 0.07431 C 0.14922 0.08056 0.13646 0.07292 0.14739 0.07871 C 0.15234 0.08125 0.15495 0.0838 0.15976 0.08519 C 0.16263 0.08611 0.16549 0.08681 0.16836 0.0875 C 0.1832 0.0963 0.16823 0.0882 0.18307 0.09398 C 0.18437 0.09445 0.18685 0.0963 0.18685 0.0963 L 0.18685 0.0963 " pathEditMode="relative" ptsTypes="AAAAAAAAAAAAAAAAAAAA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1.85185E-6 C 0.00573 -0.00093 0.01146 -0.00093 0.01719 -0.00232 C 0.02136 -0.00324 0.02526 -0.00602 0.02943 -0.00671 C 0.03841 -0.0081 0.04753 -0.00787 0.05651 -0.0088 L 0.09336 -0.0132 C 0.10104 -0.01435 0.11016 -0.01551 0.11797 -0.01759 C 0.12005 -0.01829 0.12201 -0.01945 0.12409 -0.01991 C 0.1306 -0.02083 0.13724 -0.0213 0.14375 -0.02199 C 0.1487 -0.02269 0.15365 -0.02338 0.15847 -0.02431 L 0.16719 -0.02847 L 0.16719 -0.02847 " pathEditMode="relative" ptsTypes="AAAAAAAAAA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8.33333E-7 6.66667E-6 C 0.00364 -0.00092 0.00729 -0.00115 0.01094 -0.00231 C 0.01471 -0.00347 0.01836 -0.00624 0.022 -0.00671 C 0.03633 -0.00834 0.05078 -0.0081 0.0651 -0.00879 C 0.06719 -0.00948 0.06927 -0.00995 0.07122 -0.01111 C 0.07305 -0.01203 0.07461 -0.01365 0.07617 -0.0155 C 0.07864 -0.01805 0.08073 -0.02291 0.08359 -0.02407 L 0.08841 -0.02638 C 0.08932 -0.02777 0.08984 -0.02986 0.09088 -0.03078 C 0.09492 -0.03425 0.09909 -0.03703 0.10325 -0.03935 C 0.10599 -0.0412 0.11081 -0.04374 0.11302 -0.04606 C 0.11484 -0.04768 0.1164 -0.05023 0.11797 -0.05254 C 0.11927 -0.05462 0.12018 -0.0574 0.12161 -0.05902 C 0.12747 -0.0655 0.13203 -0.06226 0.13763 -0.07222 C 0.14414 -0.08379 0.13815 -0.07453 0.14622 -0.0831 C 0.15677 -0.09444 0.14987 -0.08981 0.15729 -0.09421 C 0.16549 -0.10856 0.15664 -0.0949 0.16471 -0.10277 C 0.16732 -0.10532 0.1694 -0.10925 0.17213 -0.11157 C 0.1737 -0.11296 0.17539 -0.11435 0.17695 -0.11597 C 0.18776 -0.12777 0.17747 -0.11666 0.18437 -0.12916 C 0.19075 -0.1405 0.18568 -0.12708 0.19049 -0.13773 C 0.19674 -0.15161 0.18945 -0.13819 0.19544 -0.14884 C 0.19583 -0.15092 0.19596 -0.15323 0.19661 -0.15532 C 0.19726 -0.15717 0.19844 -0.1581 0.19909 -0.15972 C 0.2 -0.1618 0.20065 -0.16411 0.20156 -0.1662 C 0.20273 -0.16851 0.20534 -0.17268 0.20534 -0.17268 L 0.20534 -0.17268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-3.7037E-6 C 0.00899 -0.00162 0.01837 0.00069 0.02696 -0.0044 C 0.03412 -0.0088 0.02722 -0.00509 0.03803 -0.0088 C 0.03972 -0.00949 0.04128 -0.01042 0.04298 -0.01111 C 0.04506 -0.01181 0.04701 -0.0125 0.0491 -0.01319 C 0.06082 -0.02361 0.05535 -0.0206 0.06511 -0.02407 C 0.07097 -0.03472 0.06355 -0.02199 0.07123 -0.03287 C 0.07214 -0.03426 0.07266 -0.03611 0.07371 -0.03727 C 0.07488 -0.03843 0.07618 -0.03866 0.07735 -0.03958 C 0.08243 -0.04861 0.08152 -0.04768 0.08725 -0.05486 C 0.08959 -0.05787 0.09246 -0.05972 0.09454 -0.06343 C 0.1017 -0.07616 0.09806 -0.07292 0.10444 -0.07662 C 0.10691 -0.08125 0.10834 -0.08403 0.11186 -0.0875 C 0.1129 -0.08866 0.11433 -0.08912 0.1155 -0.08981 C 0.11667 -0.0919 0.11772 -0.09468 0.11915 -0.0963 C 0.12032 -0.09768 0.12201 -0.09699 0.12292 -0.09861 C 0.12384 -0.10023 0.12332 -0.10324 0.1241 -0.10509 C 0.12579 -0.1088 0.13048 -0.11273 0.13269 -0.11597 C 0.13634 -0.12106 0.13438 -0.12014 0.13764 -0.12685 C 0.14115 -0.13449 0.14128 -0.13333 0.14623 -0.13796 C 0.1474 -0.14074 0.14858 -0.14398 0.14988 -0.14653 C 0.15183 -0.15046 0.15404 -0.15393 0.15613 -0.15764 C 0.15691 -0.15903 0.15782 -0.16018 0.15847 -0.16181 C 0.15938 -0.16412 0.16029 -0.1662 0.16095 -0.16852 C 0.16186 -0.1713 0.16225 -0.17477 0.16342 -0.17731 C 0.16433 -0.17917 0.16589 -0.18009 0.16707 -0.18171 C 0.16759 -0.1838 0.16772 -0.18611 0.16837 -0.18819 C 0.16902 -0.18981 0.17006 -0.19097 0.17084 -0.19259 C 0.17175 -0.19468 0.1724 -0.19699 0.17332 -0.19907 C 0.17618 -0.21458 0.1724 -0.1956 0.17696 -0.21435 C 0.17748 -0.21643 0.17774 -0.21875 0.17813 -0.22106 C 0.17891 -0.22384 0.17996 -0.22662 0.18061 -0.22963 C 0.18503 -0.24931 0.18087 -0.23681 0.18556 -0.24931 C 0.18855 -0.26505 0.18438 -0.24606 0.1905 -0.2625 C 0.19115 -0.26435 0.19115 -0.2669 0.19167 -0.26898 C 0.19623 -0.28657 0.19519 -0.2831 0.20027 -0.29537 C 0.20222 -0.30926 0.20066 -0.30162 0.20652 -0.31713 L 0.20899 -0.32361 L 0.20899 -0.32361 " pathEditMode="relative" ptsTypes="AAAAAAAAAAAAAAAAAAAAAAAAAAAAAAAAAAAAAAAA">
                                      <p:cBhvr>
                                        <p:cTn id="9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3.7037E-6 C -0.00378 -0.00231 -0.00755 -0.00393 -0.0112 -0.00671 C -0.01575 -0.01018 -0.01706 -0.01365 -0.02096 -0.01759 C -0.02253 -0.01921 -0.02422 -0.0206 -0.02591 -0.02199 C -0.03008 -0.0331 -0.02617 -0.02453 -0.03203 -0.03287 C -0.03581 -0.03842 -0.0332 -0.03726 -0.03815 -0.04166 C -0.04323 -0.04606 -0.04088 -0.04097 -0.04557 -0.04814 C -0.04779 -0.05162 -0.04935 -0.05625 -0.05169 -0.05902 C -0.0569 -0.06527 -0.05404 -0.06226 -0.06029 -0.06782 C -0.06198 -0.07083 -0.06328 -0.0743 -0.06523 -0.07662 C -0.06654 -0.07801 -0.06784 -0.07916 -0.06888 -0.08101 C -0.0776 -0.09444 -0.07161 -0.08981 -0.07878 -0.09398 C -0.09479 -0.11551 -0.07539 -0.08796 -0.0862 -0.10717 C -0.08724 -0.10902 -0.08867 -0.10995 -0.08984 -0.11157 C -0.09154 -0.11365 -0.0931 -0.11597 -0.09479 -0.11805 C -0.09596 -0.11967 -0.09726 -0.12083 -0.09844 -0.12245 C -0.09935 -0.12384 -0.1 -0.12569 -0.10091 -0.12685 C -0.10208 -0.12847 -0.10351 -0.12963 -0.10456 -0.13125 C -0.10638 -0.13402 -0.10755 -0.13773 -0.1095 -0.14004 C -0.12083 -0.15347 -0.1069 -0.13634 -0.11562 -0.14861 C -0.12161 -0.15717 -0.11784 -0.14838 -0.12422 -0.1618 C -0.12526 -0.16389 -0.12578 -0.16643 -0.12669 -0.16828 C -0.12864 -0.17222 -0.13125 -0.175 -0.13294 -0.17939 C -0.13659 -0.18935 -0.13424 -0.18402 -0.14023 -0.19467 C -0.14622 -0.20532 -0.14323 -0.20115 -0.14883 -0.20764 C -0.15065 -0.2125 -0.1513 -0.21504 -0.15378 -0.21875 C -0.15495 -0.22037 -0.15638 -0.22129 -0.15742 -0.22291 C -0.16055 -0.22777 -0.16328 -0.23333 -0.16614 -0.23842 C -0.16693 -0.23981 -0.16784 -0.24097 -0.16849 -0.24259 C -0.17018 -0.24629 -0.17174 -0.25 -0.17344 -0.2537 C -0.17422 -0.25509 -0.17526 -0.25648 -0.17591 -0.2581 C -0.17682 -0.25995 -0.17747 -0.2625 -0.17838 -0.26458 C -0.18034 -0.26898 -0.18177 -0.27014 -0.1845 -0.27338 C -0.18581 -0.27615 -0.18724 -0.27893 -0.18828 -0.28194 C -0.18893 -0.28402 -0.18867 -0.2868 -0.18945 -0.28865 C -0.19075 -0.29189 -0.19297 -0.29398 -0.1944 -0.29722 C -0.19896 -0.3081 -0.19687 -0.30301 -0.20052 -0.31273 C -0.2013 -0.31689 -0.20234 -0.32129 -0.20299 -0.32569 C -0.20338 -0.3287 -0.20378 -0.33171 -0.20417 -0.33449 C -0.20495 -0.33889 -0.20417 -0.34652 -0.20664 -0.34768 C -0.21211 -0.35 -0.21042 -0.34768 -0.21276 -0.35185 L -0.21276 -0.35185 " pathEditMode="relative" ptsTypes="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18519E-6 L -3.125E-6 5.18519E-6 C -0.02904 -0.00578 0.01406 0.00232 -0.04062 -0.00439 C -0.04271 -0.00462 -0.04479 -0.00601 -0.04674 -0.00671 C -0.05495 -0.00902 -0.06328 -0.00972 -0.07135 -0.01319 C -0.09023 -0.02152 -0.05924 -0.0074 -0.08242 -0.01967 C -0.0845 -0.02083 -0.08659 -0.02106 -0.08854 -0.02198 C -0.09023 -0.02268 -0.09193 -0.02337 -0.09349 -0.02407 C -0.09596 -0.02638 -0.09831 -0.02916 -0.10091 -0.03078 C -0.10325 -0.03217 -0.10586 -0.03194 -0.10833 -0.03286 C -0.10989 -0.03356 -0.11159 -0.03425 -0.11315 -0.03518 C -0.11979 -0.04282 -0.11406 -0.03657 -0.12305 -0.04374 C -0.13216 -0.05092 -0.12409 -0.04583 -0.13164 -0.05046 C -0.14505 -0.0662 -0.12435 -0.04282 -0.14023 -0.05694 C -0.14284 -0.05925 -0.14518 -0.06273 -0.14766 -0.06573 L -0.1513 -0.07013 C -0.15208 -0.07222 -0.15273 -0.07476 -0.15378 -0.07661 C -0.15859 -0.08518 -0.15781 -0.08009 -0.1612 -0.08749 C -0.16211 -0.08958 -0.16263 -0.09212 -0.16367 -0.09398 C -0.16771 -0.103 -0.16471 -0.09328 -0.16849 -0.10509 C -0.1694 -0.10786 -0.16992 -0.1111 -0.17096 -0.11365 C -0.17279 -0.11782 -0.17539 -0.1206 -0.17708 -0.12476 C -0.18151 -0.13495 -0.17943 -0.13078 -0.18333 -0.13773 C -0.18463 -0.14536 -0.1845 -0.14652 -0.18815 -0.153 C -0.18919 -0.15485 -0.19062 -0.15601 -0.19193 -0.1574 C -0.19531 -0.17592 -0.19049 -0.15347 -0.19557 -0.16828 C -0.19622 -0.17036 -0.19622 -0.17291 -0.19687 -0.17499 C -0.19922 -0.18448 -0.20234 -0.19097 -0.20299 -0.20115 C -0.20312 -0.20485 -0.20299 -0.20833 -0.20299 -0.21203 L -0.20299 -0.21411 " pathEditMode="relative" ptsTypes="AAAAAAAAAAAAAAAAAAAAAAAAAAAAAA">
                                      <p:cBhvr>
                                        <p:cTn id="9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3.7037E-6 L 7.29167E-6 3.7037E-6 C -0.00377 -0.00093 -0.00755 -0.00093 -0.01106 -0.00232 C -0.01327 -0.00324 -0.0151 -0.00556 -0.01731 -0.00672 C -0.01926 -0.00764 -0.02135 -0.0081 -0.02343 -0.0088 C -0.02499 -0.01042 -0.02656 -0.01204 -0.02838 -0.0132 C -0.02994 -0.01435 -0.03163 -0.01459 -0.0332 -0.01551 C -0.03567 -0.01667 -0.03814 -0.01829 -0.04062 -0.01991 L -0.04804 -0.02431 L -0.05169 -0.02639 C -0.05416 -0.0294 -0.05611 -0.03426 -0.05911 -0.03519 C -0.07486 -0.03982 -0.07421 -0.04051 -0.09101 -0.04167 C -0.10533 -0.04283 -0.11965 -0.04306 -0.13398 -0.04398 C -0.13775 -0.04468 -0.1414 -0.04491 -0.14505 -0.04607 C -0.14635 -0.04653 -0.14752 -0.04769 -0.14882 -0.04838 C -0.15299 -0.05023 -0.169 -0.05463 -0.16965 -0.05486 C -0.18137 -0.05741 -0.18294 -0.05695 -0.19296 -0.05695 L -0.19296 -0.05695 " pathEditMode="relative" ptsTypes="AAAAAAAAAAAAAAAAAA">
                                      <p:cBhvr>
                                        <p:cTn id="9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3.33333E-6 C -0.00378 0.00208 -0.00742 0.0044 -0.0112 0.00648 C -0.0155 0.00879 -0.01875 0.00949 -0.02344 0.01088 C -0.02461 0.01157 -0.02578 0.01296 -0.02709 0.01296 C -0.03008 0.01296 -0.03282 0.01157 -0.03568 0.01088 C -0.04167 0.00903 -0.04076 0.00926 -0.04558 0.00648 C -0.04688 0.00648 -0.08034 0.00764 -0.08985 0.01088 C -0.09245 0.01157 -0.09466 0.01412 -0.09727 0.01528 L -0.10209 0.01736 C -0.1099 0.02639 -0.10131 0.01666 -0.11315 0.02824 C -0.11537 0.03032 -0.11732 0.03287 -0.1194 0.03472 C -0.12097 0.03634 -0.12266 0.0375 -0.12422 0.03912 C -0.12552 0.04051 -0.1267 0.04236 -0.128 0.04352 C -0.12917 0.04467 -0.13034 0.04514 -0.13164 0.04583 C -0.13334 0.04653 -0.1349 0.04722 -0.13659 0.04791 C -0.13854 0.04861 -0.14076 0.04907 -0.14271 0.05 C -0.1599 0.05833 -0.14128 0.05139 -0.15625 0.05671 C -0.15703 0.0581 -0.15769 0.06018 -0.15873 0.06111 C -0.16016 0.06227 -0.16198 0.06227 -0.16367 0.06319 C -0.16615 0.06458 -0.16862 0.06551 -0.17097 0.06759 C -0.17266 0.06898 -0.17422 0.07083 -0.17591 0.07199 C -0.17839 0.07361 -0.18099 0.0743 -0.18334 0.07639 C -0.1849 0.07778 -0.19011 0.08079 -0.18815 0.08079 C -0.18295 0.08079 -0.18203 0.07847 -0.17956 0.07407 L -0.17956 0.07407 " pathEditMode="relative" ptsTypes="AAAAAAAAAAAAAAAAAAAAAAAA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4.07407E-6 C -0.00598 0.00509 -0.01223 0.01111 -0.01848 0.01527 C -0.02005 0.0162 -0.02174 0.01666 -0.02343 0.01736 C -0.02591 0.01944 -0.02825 0.02199 -0.03085 0.02384 C -0.03815 0.02939 -0.04609 0.03194 -0.05299 0.03912 L -0.07747 0.06551 C -0.08085 0.06898 -0.08424 0.07222 -0.08737 0.07639 C -0.08906 0.07847 -0.09049 0.08101 -0.09231 0.08287 C -0.09713 0.08842 -0.10234 0.09259 -0.10703 0.09814 C -0.10924 0.10092 -0.1177 0.11111 -0.12057 0.11365 C -0.1246 0.11689 -0.12877 0.11921 -0.13281 0.12222 C -0.13632 0.125 -0.14687 0.13426 -0.15013 0.13981 C -0.15169 0.14259 -0.15312 0.14606 -0.15494 0.14861 C -0.16015 0.15555 -0.16562 0.16157 -0.17096 0.16828 C -0.17226 0.16967 -0.1746 0.17268 -0.1746 0.17268 L -0.1746 0.17268 " pathEditMode="relative" ptsTypes="AAAAAAAAAAAAAAAAA">
                                      <p:cBhvr>
                                        <p:cTn id="1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C -0.00299 0.00348 -0.00586 0.00695 -0.00872 0.01088 C -0.00963 0.01204 -0.01016 0.01412 -0.01107 0.01528 C -0.01224 0.01644 -0.01354 0.01667 -0.01484 0.01736 C -0.01601 0.01875 -0.01719 0.02061 -0.01849 0.02176 C -0.02083 0.02361 -0.02591 0.02616 -0.02591 0.02616 C -0.03516 0.03704 -0.02331 0.02431 -0.0345 0.03264 C -0.03581 0.0338 -0.03685 0.03611 -0.03815 0.03704 C -0.03971 0.0382 -0.04154 0.0382 -0.0431 0.03912 C -0.04479 0.04028 -0.04635 0.04236 -0.04805 0.04352 C -0.04922 0.04445 -0.05052 0.04491 -0.05169 0.04584 C -0.05976 0.05209 -0.05417 0.04908 -0.06393 0.0588 C -0.0651 0.05996 -0.06641 0.06042 -0.06771 0.06111 C -0.07122 0.06736 -0.07305 0.07107 -0.07747 0.07639 C -0.08047 0.0801 -0.08281 0.08102 -0.08607 0.08287 C -0.0931 0.09561 -0.08945 0.09213 -0.09596 0.09607 C -0.10703 0.11574 -0.09154 0.08982 -0.10456 0.10695 C -0.1138 0.11945 -0.10534 0.1132 -0.11315 0.11783 L -0.11927 0.12894 C -0.12005 0.13033 -0.12109 0.13148 -0.12174 0.13311 C -0.12292 0.13611 -0.12383 0.13959 -0.12539 0.1419 C -0.12682 0.14398 -0.12865 0.14491 -0.13034 0.1463 L -0.14023 0.16389 C -0.14141 0.16598 -0.14284 0.16783 -0.14388 0.17037 C -0.15182 0.19167 -0.13932 0.15857 -0.15 0.18565 C -0.15 0.18565 -0.15612 0.20209 -0.15742 0.20533 C -0.1582 0.20741 -0.15859 0.21042 -0.1599 0.21181 L -0.16354 0.21621 C -0.16836 0.23334 -0.16328 0.21667 -0.16966 0.2338 C -0.17096 0.23727 -0.172 0.24121 -0.17331 0.24468 C -0.17487 0.24838 -0.17669 0.25186 -0.17825 0.25556 C -0.17917 0.25764 -0.17982 0.26019 -0.18073 0.26227 C -0.18151 0.26366 -0.18242 0.26482 -0.1832 0.26644 C -0.18633 0.27338 -0.1849 0.27385 -0.18932 0.27963 C -0.18971 0.2801 -0.1901 0.27963 -0.19049 0.27963 L -0.19049 0.28195 " pathEditMode="relative" ptsTypes="AAAAAAAAAAAAAAAAAAAAAAAAAAAAAAAAAAAAA">
                                      <p:cBhvr>
                                        <p:cTn id="10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22" grpId="0" animBg="1"/>
      <p:bldP spid="22" grpId="1" animBg="1"/>
      <p:bldP spid="144" grpId="0" animBg="1"/>
      <p:bldP spid="1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Anaphase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90828" y="1908704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8408" y="1924732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83344" y="2448883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6969" y="2684278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6" name="Isosceles Triangle 25"/>
          <p:cNvSpPr/>
          <p:nvPr/>
        </p:nvSpPr>
        <p:spPr>
          <a:xfrm rot="16200000">
            <a:off x="1713048" y="3465377"/>
            <a:ext cx="187809" cy="152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4454388" y="3244527"/>
            <a:ext cx="187810" cy="1526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ounded Rectangle 3"/>
          <p:cNvSpPr/>
          <p:nvPr/>
        </p:nvSpPr>
        <p:spPr>
          <a:xfrm rot="21554102" flipH="1">
            <a:off x="4360865" y="3041325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F7D1E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9" name="Rounded Rectangle 3"/>
          <p:cNvSpPr/>
          <p:nvPr/>
        </p:nvSpPr>
        <p:spPr>
          <a:xfrm>
            <a:off x="1833841" y="3328780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EB8D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/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713177" y="4222493"/>
            <a:ext cx="187809" cy="152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sosceles Triangle 31"/>
          <p:cNvSpPr/>
          <p:nvPr/>
        </p:nvSpPr>
        <p:spPr>
          <a:xfrm rot="5400000">
            <a:off x="4525834" y="3843750"/>
            <a:ext cx="187810" cy="1526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ounded Rectangle 3"/>
          <p:cNvSpPr/>
          <p:nvPr/>
        </p:nvSpPr>
        <p:spPr>
          <a:xfrm rot="21554102" flipH="1">
            <a:off x="4390827" y="3755168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F7D1E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1849596" y="4088326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EB8D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/>
          </a:p>
        </p:txBody>
      </p:sp>
      <p:sp>
        <p:nvSpPr>
          <p:cNvPr id="2" name="TextBox 1"/>
          <p:cNvSpPr txBox="1"/>
          <p:nvPr/>
        </p:nvSpPr>
        <p:spPr>
          <a:xfrm>
            <a:off x="5873194" y="2051179"/>
            <a:ext cx="301289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spindle fibers pull the sister Chromatids apart.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spindle fibers disappear.</a:t>
            </a:r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" y="3094468"/>
            <a:ext cx="390161" cy="349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7" y="3064807"/>
            <a:ext cx="390161" cy="3499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39262" y="2133569"/>
            <a:ext cx="1195753" cy="1102000"/>
          </a:xfrm>
          <a:custGeom>
            <a:avLst/>
            <a:gdLst>
              <a:gd name="connsiteX0" fmla="*/ 0 w 1195753"/>
              <a:gd name="connsiteY0" fmla="*/ 1102000 h 1102000"/>
              <a:gd name="connsiteX1" fmla="*/ 46892 w 1195753"/>
              <a:gd name="connsiteY1" fmla="*/ 1008216 h 1102000"/>
              <a:gd name="connsiteX2" fmla="*/ 82061 w 1195753"/>
              <a:gd name="connsiteY2" fmla="*/ 984769 h 1102000"/>
              <a:gd name="connsiteX3" fmla="*/ 105507 w 1195753"/>
              <a:gd name="connsiteY3" fmla="*/ 937877 h 1102000"/>
              <a:gd name="connsiteX4" fmla="*/ 164123 w 1195753"/>
              <a:gd name="connsiteY4" fmla="*/ 867539 h 1102000"/>
              <a:gd name="connsiteX5" fmla="*/ 187569 w 1195753"/>
              <a:gd name="connsiteY5" fmla="*/ 832369 h 1102000"/>
              <a:gd name="connsiteX6" fmla="*/ 211015 w 1195753"/>
              <a:gd name="connsiteY6" fmla="*/ 785477 h 1102000"/>
              <a:gd name="connsiteX7" fmla="*/ 246184 w 1195753"/>
              <a:gd name="connsiteY7" fmla="*/ 762031 h 1102000"/>
              <a:gd name="connsiteX8" fmla="*/ 293076 w 1195753"/>
              <a:gd name="connsiteY8" fmla="*/ 691693 h 1102000"/>
              <a:gd name="connsiteX9" fmla="*/ 398584 w 1195753"/>
              <a:gd name="connsiteY9" fmla="*/ 586185 h 1102000"/>
              <a:gd name="connsiteX10" fmla="*/ 433753 w 1195753"/>
              <a:gd name="connsiteY10" fmla="*/ 551016 h 1102000"/>
              <a:gd name="connsiteX11" fmla="*/ 457200 w 1195753"/>
              <a:gd name="connsiteY11" fmla="*/ 527569 h 1102000"/>
              <a:gd name="connsiteX12" fmla="*/ 504092 w 1195753"/>
              <a:gd name="connsiteY12" fmla="*/ 504123 h 1102000"/>
              <a:gd name="connsiteX13" fmla="*/ 527538 w 1195753"/>
              <a:gd name="connsiteY13" fmla="*/ 468954 h 1102000"/>
              <a:gd name="connsiteX14" fmla="*/ 621323 w 1195753"/>
              <a:gd name="connsiteY14" fmla="*/ 375169 h 1102000"/>
              <a:gd name="connsiteX15" fmla="*/ 656492 w 1195753"/>
              <a:gd name="connsiteY15" fmla="*/ 340000 h 1102000"/>
              <a:gd name="connsiteX16" fmla="*/ 679938 w 1195753"/>
              <a:gd name="connsiteY16" fmla="*/ 304831 h 1102000"/>
              <a:gd name="connsiteX17" fmla="*/ 715107 w 1195753"/>
              <a:gd name="connsiteY17" fmla="*/ 281385 h 1102000"/>
              <a:gd name="connsiteX18" fmla="*/ 762000 w 1195753"/>
              <a:gd name="connsiteY18" fmla="*/ 246216 h 1102000"/>
              <a:gd name="connsiteX19" fmla="*/ 785446 w 1195753"/>
              <a:gd name="connsiteY19" fmla="*/ 211046 h 1102000"/>
              <a:gd name="connsiteX20" fmla="*/ 890953 w 1195753"/>
              <a:gd name="connsiteY20" fmla="*/ 152431 h 1102000"/>
              <a:gd name="connsiteX21" fmla="*/ 949569 w 1195753"/>
              <a:gd name="connsiteY21" fmla="*/ 117262 h 1102000"/>
              <a:gd name="connsiteX22" fmla="*/ 1031630 w 1195753"/>
              <a:gd name="connsiteY22" fmla="*/ 82093 h 1102000"/>
              <a:gd name="connsiteX23" fmla="*/ 1148861 w 1195753"/>
              <a:gd name="connsiteY23" fmla="*/ 11754 h 1102000"/>
              <a:gd name="connsiteX24" fmla="*/ 1195753 w 1195753"/>
              <a:gd name="connsiteY24" fmla="*/ 31 h 1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95753" h="1102000">
                <a:moveTo>
                  <a:pt x="0" y="1102000"/>
                </a:moveTo>
                <a:cubicBezTo>
                  <a:pt x="11195" y="1074013"/>
                  <a:pt x="23479" y="1031629"/>
                  <a:pt x="46892" y="1008216"/>
                </a:cubicBezTo>
                <a:cubicBezTo>
                  <a:pt x="56855" y="998253"/>
                  <a:pt x="70338" y="992585"/>
                  <a:pt x="82061" y="984769"/>
                </a:cubicBezTo>
                <a:cubicBezTo>
                  <a:pt x="89876" y="969138"/>
                  <a:pt x="96245" y="952696"/>
                  <a:pt x="105507" y="937877"/>
                </a:cubicBezTo>
                <a:cubicBezTo>
                  <a:pt x="162517" y="846661"/>
                  <a:pt x="118256" y="924872"/>
                  <a:pt x="164123" y="867539"/>
                </a:cubicBezTo>
                <a:cubicBezTo>
                  <a:pt x="172925" y="856537"/>
                  <a:pt x="180579" y="844602"/>
                  <a:pt x="187569" y="832369"/>
                </a:cubicBezTo>
                <a:cubicBezTo>
                  <a:pt x="196239" y="817196"/>
                  <a:pt x="199827" y="798902"/>
                  <a:pt x="211015" y="785477"/>
                </a:cubicBezTo>
                <a:cubicBezTo>
                  <a:pt x="220035" y="774653"/>
                  <a:pt x="234461" y="769846"/>
                  <a:pt x="246184" y="762031"/>
                </a:cubicBezTo>
                <a:cubicBezTo>
                  <a:pt x="261815" y="738585"/>
                  <a:pt x="273151" y="711618"/>
                  <a:pt x="293076" y="691693"/>
                </a:cubicBezTo>
                <a:lnTo>
                  <a:pt x="398584" y="586185"/>
                </a:lnTo>
                <a:lnTo>
                  <a:pt x="433753" y="551016"/>
                </a:lnTo>
                <a:cubicBezTo>
                  <a:pt x="441569" y="543200"/>
                  <a:pt x="447314" y="532512"/>
                  <a:pt x="457200" y="527569"/>
                </a:cubicBezTo>
                <a:lnTo>
                  <a:pt x="504092" y="504123"/>
                </a:lnTo>
                <a:cubicBezTo>
                  <a:pt x="511907" y="492400"/>
                  <a:pt x="518178" y="479484"/>
                  <a:pt x="527538" y="468954"/>
                </a:cubicBezTo>
                <a:lnTo>
                  <a:pt x="621323" y="375169"/>
                </a:lnTo>
                <a:cubicBezTo>
                  <a:pt x="633046" y="363446"/>
                  <a:pt x="647296" y="353794"/>
                  <a:pt x="656492" y="340000"/>
                </a:cubicBezTo>
                <a:cubicBezTo>
                  <a:pt x="664307" y="328277"/>
                  <a:pt x="669975" y="314794"/>
                  <a:pt x="679938" y="304831"/>
                </a:cubicBezTo>
                <a:cubicBezTo>
                  <a:pt x="689901" y="294868"/>
                  <a:pt x="703642" y="289574"/>
                  <a:pt x="715107" y="281385"/>
                </a:cubicBezTo>
                <a:cubicBezTo>
                  <a:pt x="731006" y="270029"/>
                  <a:pt x="746369" y="257939"/>
                  <a:pt x="762000" y="246216"/>
                </a:cubicBezTo>
                <a:cubicBezTo>
                  <a:pt x="769815" y="234493"/>
                  <a:pt x="774843" y="220324"/>
                  <a:pt x="785446" y="211046"/>
                </a:cubicBezTo>
                <a:cubicBezTo>
                  <a:pt x="835057" y="167636"/>
                  <a:pt x="842650" y="168532"/>
                  <a:pt x="890953" y="152431"/>
                </a:cubicBezTo>
                <a:cubicBezTo>
                  <a:pt x="936751" y="106635"/>
                  <a:pt x="888695" y="147699"/>
                  <a:pt x="949569" y="117262"/>
                </a:cubicBezTo>
                <a:cubicBezTo>
                  <a:pt x="1030527" y="76783"/>
                  <a:pt x="934038" y="106491"/>
                  <a:pt x="1031630" y="82093"/>
                </a:cubicBezTo>
                <a:cubicBezTo>
                  <a:pt x="1095999" y="17724"/>
                  <a:pt x="1057552" y="42190"/>
                  <a:pt x="1148861" y="11754"/>
                </a:cubicBezTo>
                <a:cubicBezTo>
                  <a:pt x="1187737" y="-1205"/>
                  <a:pt x="1171673" y="31"/>
                  <a:pt x="1195753" y="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9262" y="2895472"/>
            <a:ext cx="1242646" cy="363543"/>
          </a:xfrm>
          <a:custGeom>
            <a:avLst/>
            <a:gdLst>
              <a:gd name="connsiteX0" fmla="*/ 0 w 1242646"/>
              <a:gd name="connsiteY0" fmla="*/ 363543 h 363543"/>
              <a:gd name="connsiteX1" fmla="*/ 152400 w 1242646"/>
              <a:gd name="connsiteY1" fmla="*/ 340097 h 363543"/>
              <a:gd name="connsiteX2" fmla="*/ 199292 w 1242646"/>
              <a:gd name="connsiteY2" fmla="*/ 316651 h 363543"/>
              <a:gd name="connsiteX3" fmla="*/ 246184 w 1242646"/>
              <a:gd name="connsiteY3" fmla="*/ 304928 h 363543"/>
              <a:gd name="connsiteX4" fmla="*/ 316523 w 1242646"/>
              <a:gd name="connsiteY4" fmla="*/ 281482 h 363543"/>
              <a:gd name="connsiteX5" fmla="*/ 363415 w 1242646"/>
              <a:gd name="connsiteY5" fmla="*/ 269759 h 363543"/>
              <a:gd name="connsiteX6" fmla="*/ 398584 w 1242646"/>
              <a:gd name="connsiteY6" fmla="*/ 258036 h 363543"/>
              <a:gd name="connsiteX7" fmla="*/ 492369 w 1242646"/>
              <a:gd name="connsiteY7" fmla="*/ 234590 h 363543"/>
              <a:gd name="connsiteX8" fmla="*/ 527538 w 1242646"/>
              <a:gd name="connsiteY8" fmla="*/ 222866 h 363543"/>
              <a:gd name="connsiteX9" fmla="*/ 621323 w 1242646"/>
              <a:gd name="connsiteY9" fmla="*/ 199420 h 363543"/>
              <a:gd name="connsiteX10" fmla="*/ 703384 w 1242646"/>
              <a:gd name="connsiteY10" fmla="*/ 175974 h 363543"/>
              <a:gd name="connsiteX11" fmla="*/ 750276 w 1242646"/>
              <a:gd name="connsiteY11" fmla="*/ 152528 h 363543"/>
              <a:gd name="connsiteX12" fmla="*/ 785446 w 1242646"/>
              <a:gd name="connsiteY12" fmla="*/ 140805 h 363543"/>
              <a:gd name="connsiteX13" fmla="*/ 902676 w 1242646"/>
              <a:gd name="connsiteY13" fmla="*/ 93913 h 363543"/>
              <a:gd name="connsiteX14" fmla="*/ 984738 w 1242646"/>
              <a:gd name="connsiteY14" fmla="*/ 47020 h 363543"/>
              <a:gd name="connsiteX15" fmla="*/ 1043353 w 1242646"/>
              <a:gd name="connsiteY15" fmla="*/ 35297 h 363543"/>
              <a:gd name="connsiteX16" fmla="*/ 1113692 w 1242646"/>
              <a:gd name="connsiteY16" fmla="*/ 11851 h 363543"/>
              <a:gd name="connsiteX17" fmla="*/ 1242646 w 1242646"/>
              <a:gd name="connsiteY17" fmla="*/ 128 h 3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2646" h="363543">
                <a:moveTo>
                  <a:pt x="0" y="363543"/>
                </a:moveTo>
                <a:cubicBezTo>
                  <a:pt x="37022" y="359429"/>
                  <a:pt x="109653" y="356127"/>
                  <a:pt x="152400" y="340097"/>
                </a:cubicBezTo>
                <a:cubicBezTo>
                  <a:pt x="168763" y="333961"/>
                  <a:pt x="182929" y="322787"/>
                  <a:pt x="199292" y="316651"/>
                </a:cubicBezTo>
                <a:cubicBezTo>
                  <a:pt x="214378" y="310994"/>
                  <a:pt x="230752" y="309558"/>
                  <a:pt x="246184" y="304928"/>
                </a:cubicBezTo>
                <a:cubicBezTo>
                  <a:pt x="269856" y="297826"/>
                  <a:pt x="292546" y="287476"/>
                  <a:pt x="316523" y="281482"/>
                </a:cubicBezTo>
                <a:cubicBezTo>
                  <a:pt x="332154" y="277574"/>
                  <a:pt x="347923" y="274185"/>
                  <a:pt x="363415" y="269759"/>
                </a:cubicBezTo>
                <a:cubicBezTo>
                  <a:pt x="375297" y="266364"/>
                  <a:pt x="386662" y="261287"/>
                  <a:pt x="398584" y="258036"/>
                </a:cubicBezTo>
                <a:cubicBezTo>
                  <a:pt x="429672" y="249557"/>
                  <a:pt x="461799" y="244781"/>
                  <a:pt x="492369" y="234590"/>
                </a:cubicBezTo>
                <a:cubicBezTo>
                  <a:pt x="504092" y="230682"/>
                  <a:pt x="515616" y="226117"/>
                  <a:pt x="527538" y="222866"/>
                </a:cubicBezTo>
                <a:cubicBezTo>
                  <a:pt x="558626" y="214387"/>
                  <a:pt x="590061" y="207235"/>
                  <a:pt x="621323" y="199420"/>
                </a:cubicBezTo>
                <a:cubicBezTo>
                  <a:pt x="645118" y="193471"/>
                  <a:pt x="679839" y="186065"/>
                  <a:pt x="703384" y="175974"/>
                </a:cubicBezTo>
                <a:cubicBezTo>
                  <a:pt x="719447" y="169090"/>
                  <a:pt x="734213" y="159412"/>
                  <a:pt x="750276" y="152528"/>
                </a:cubicBezTo>
                <a:cubicBezTo>
                  <a:pt x="761634" y="147660"/>
                  <a:pt x="774088" y="145673"/>
                  <a:pt x="785446" y="140805"/>
                </a:cubicBezTo>
                <a:cubicBezTo>
                  <a:pt x="906198" y="89055"/>
                  <a:pt x="742567" y="147283"/>
                  <a:pt x="902676" y="93913"/>
                </a:cubicBezTo>
                <a:cubicBezTo>
                  <a:pt x="928404" y="76761"/>
                  <a:pt x="954990" y="56936"/>
                  <a:pt x="984738" y="47020"/>
                </a:cubicBezTo>
                <a:cubicBezTo>
                  <a:pt x="1003641" y="40719"/>
                  <a:pt x="1024130" y="40540"/>
                  <a:pt x="1043353" y="35297"/>
                </a:cubicBezTo>
                <a:cubicBezTo>
                  <a:pt x="1067197" y="28794"/>
                  <a:pt x="1089226" y="15346"/>
                  <a:pt x="1113692" y="11851"/>
                </a:cubicBezTo>
                <a:cubicBezTo>
                  <a:pt x="1211227" y="-2083"/>
                  <a:pt x="1168122" y="128"/>
                  <a:pt x="1242646" y="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2369" y="3223846"/>
            <a:ext cx="1312985" cy="398585"/>
          </a:xfrm>
          <a:custGeom>
            <a:avLst/>
            <a:gdLst>
              <a:gd name="connsiteX0" fmla="*/ 0 w 1312985"/>
              <a:gd name="connsiteY0" fmla="*/ 0 h 398585"/>
              <a:gd name="connsiteX1" fmla="*/ 35169 w 1312985"/>
              <a:gd name="connsiteY1" fmla="*/ 58616 h 398585"/>
              <a:gd name="connsiteX2" fmla="*/ 58616 w 1312985"/>
              <a:gd name="connsiteY2" fmla="*/ 82062 h 398585"/>
              <a:gd name="connsiteX3" fmla="*/ 82062 w 1312985"/>
              <a:gd name="connsiteY3" fmla="*/ 128954 h 398585"/>
              <a:gd name="connsiteX4" fmla="*/ 117231 w 1312985"/>
              <a:gd name="connsiteY4" fmla="*/ 164123 h 398585"/>
              <a:gd name="connsiteX5" fmla="*/ 140677 w 1312985"/>
              <a:gd name="connsiteY5" fmla="*/ 199292 h 398585"/>
              <a:gd name="connsiteX6" fmla="*/ 187569 w 1312985"/>
              <a:gd name="connsiteY6" fmla="*/ 211016 h 398585"/>
              <a:gd name="connsiteX7" fmla="*/ 293077 w 1312985"/>
              <a:gd name="connsiteY7" fmla="*/ 246185 h 398585"/>
              <a:gd name="connsiteX8" fmla="*/ 328246 w 1312985"/>
              <a:gd name="connsiteY8" fmla="*/ 257908 h 398585"/>
              <a:gd name="connsiteX9" fmla="*/ 375139 w 1312985"/>
              <a:gd name="connsiteY9" fmla="*/ 269631 h 398585"/>
              <a:gd name="connsiteX10" fmla="*/ 445477 w 1312985"/>
              <a:gd name="connsiteY10" fmla="*/ 304800 h 398585"/>
              <a:gd name="connsiteX11" fmla="*/ 515816 w 1312985"/>
              <a:gd name="connsiteY11" fmla="*/ 328246 h 398585"/>
              <a:gd name="connsiteX12" fmla="*/ 550985 w 1312985"/>
              <a:gd name="connsiteY12" fmla="*/ 339969 h 398585"/>
              <a:gd name="connsiteX13" fmla="*/ 668216 w 1312985"/>
              <a:gd name="connsiteY13" fmla="*/ 386862 h 398585"/>
              <a:gd name="connsiteX14" fmla="*/ 832339 w 1312985"/>
              <a:gd name="connsiteY14" fmla="*/ 398585 h 398585"/>
              <a:gd name="connsiteX15" fmla="*/ 1125416 w 1312985"/>
              <a:gd name="connsiteY15" fmla="*/ 386862 h 398585"/>
              <a:gd name="connsiteX16" fmla="*/ 1242646 w 1312985"/>
              <a:gd name="connsiteY16" fmla="*/ 363416 h 398585"/>
              <a:gd name="connsiteX17" fmla="*/ 1277816 w 1312985"/>
              <a:gd name="connsiteY17" fmla="*/ 351692 h 398585"/>
              <a:gd name="connsiteX18" fmla="*/ 1312985 w 1312985"/>
              <a:gd name="connsiteY18" fmla="*/ 328246 h 3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2985" h="398585">
                <a:moveTo>
                  <a:pt x="0" y="0"/>
                </a:moveTo>
                <a:cubicBezTo>
                  <a:pt x="11723" y="19539"/>
                  <a:pt x="21925" y="40075"/>
                  <a:pt x="35169" y="58616"/>
                </a:cubicBezTo>
                <a:cubicBezTo>
                  <a:pt x="41593" y="67610"/>
                  <a:pt x="52485" y="72866"/>
                  <a:pt x="58616" y="82062"/>
                </a:cubicBezTo>
                <a:cubicBezTo>
                  <a:pt x="68310" y="96602"/>
                  <a:pt x="71905" y="114734"/>
                  <a:pt x="82062" y="128954"/>
                </a:cubicBezTo>
                <a:cubicBezTo>
                  <a:pt x="91698" y="142445"/>
                  <a:pt x="106617" y="151387"/>
                  <a:pt x="117231" y="164123"/>
                </a:cubicBezTo>
                <a:cubicBezTo>
                  <a:pt x="126251" y="174947"/>
                  <a:pt x="128954" y="191477"/>
                  <a:pt x="140677" y="199292"/>
                </a:cubicBezTo>
                <a:cubicBezTo>
                  <a:pt x="154083" y="208229"/>
                  <a:pt x="172137" y="206386"/>
                  <a:pt x="187569" y="211016"/>
                </a:cubicBezTo>
                <a:lnTo>
                  <a:pt x="293077" y="246185"/>
                </a:lnTo>
                <a:cubicBezTo>
                  <a:pt x="304800" y="250093"/>
                  <a:pt x="316258" y="254911"/>
                  <a:pt x="328246" y="257908"/>
                </a:cubicBezTo>
                <a:cubicBezTo>
                  <a:pt x="343877" y="261816"/>
                  <a:pt x="359647" y="265205"/>
                  <a:pt x="375139" y="269631"/>
                </a:cubicBezTo>
                <a:cubicBezTo>
                  <a:pt x="464922" y="295283"/>
                  <a:pt x="352997" y="263698"/>
                  <a:pt x="445477" y="304800"/>
                </a:cubicBezTo>
                <a:cubicBezTo>
                  <a:pt x="468061" y="314837"/>
                  <a:pt x="492370" y="320431"/>
                  <a:pt x="515816" y="328246"/>
                </a:cubicBezTo>
                <a:cubicBezTo>
                  <a:pt x="527539" y="332154"/>
                  <a:pt x="539933" y="334443"/>
                  <a:pt x="550985" y="339969"/>
                </a:cubicBezTo>
                <a:cubicBezTo>
                  <a:pt x="582426" y="355690"/>
                  <a:pt x="634411" y="384447"/>
                  <a:pt x="668216" y="386862"/>
                </a:cubicBezTo>
                <a:lnTo>
                  <a:pt x="832339" y="398585"/>
                </a:lnTo>
                <a:cubicBezTo>
                  <a:pt x="930031" y="394677"/>
                  <a:pt x="1027848" y="393157"/>
                  <a:pt x="1125416" y="386862"/>
                </a:cubicBezTo>
                <a:cubicBezTo>
                  <a:pt x="1155161" y="384943"/>
                  <a:pt x="1210982" y="372463"/>
                  <a:pt x="1242646" y="363416"/>
                </a:cubicBezTo>
                <a:cubicBezTo>
                  <a:pt x="1254528" y="360021"/>
                  <a:pt x="1266763" y="357219"/>
                  <a:pt x="1277816" y="351692"/>
                </a:cubicBezTo>
                <a:cubicBezTo>
                  <a:pt x="1290418" y="345391"/>
                  <a:pt x="1312985" y="328246"/>
                  <a:pt x="1312985" y="328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9262" y="3352800"/>
            <a:ext cx="1301261" cy="998024"/>
          </a:xfrm>
          <a:custGeom>
            <a:avLst/>
            <a:gdLst>
              <a:gd name="connsiteX0" fmla="*/ 0 w 1301261"/>
              <a:gd name="connsiteY0" fmla="*/ 0 h 998024"/>
              <a:gd name="connsiteX1" fmla="*/ 46892 w 1301261"/>
              <a:gd name="connsiteY1" fmla="*/ 70338 h 998024"/>
              <a:gd name="connsiteX2" fmla="*/ 58615 w 1301261"/>
              <a:gd name="connsiteY2" fmla="*/ 105508 h 998024"/>
              <a:gd name="connsiteX3" fmla="*/ 82061 w 1301261"/>
              <a:gd name="connsiteY3" fmla="*/ 140677 h 998024"/>
              <a:gd name="connsiteX4" fmla="*/ 175846 w 1301261"/>
              <a:gd name="connsiteY4" fmla="*/ 293077 h 998024"/>
              <a:gd name="connsiteX5" fmla="*/ 222738 w 1301261"/>
              <a:gd name="connsiteY5" fmla="*/ 339969 h 998024"/>
              <a:gd name="connsiteX6" fmla="*/ 269630 w 1301261"/>
              <a:gd name="connsiteY6" fmla="*/ 386862 h 998024"/>
              <a:gd name="connsiteX7" fmla="*/ 293076 w 1301261"/>
              <a:gd name="connsiteY7" fmla="*/ 433754 h 998024"/>
              <a:gd name="connsiteX8" fmla="*/ 328246 w 1301261"/>
              <a:gd name="connsiteY8" fmla="*/ 457200 h 998024"/>
              <a:gd name="connsiteX9" fmla="*/ 339969 w 1301261"/>
              <a:gd name="connsiteY9" fmla="*/ 492369 h 998024"/>
              <a:gd name="connsiteX10" fmla="*/ 445476 w 1301261"/>
              <a:gd name="connsiteY10" fmla="*/ 586154 h 998024"/>
              <a:gd name="connsiteX11" fmla="*/ 480646 w 1301261"/>
              <a:gd name="connsiteY11" fmla="*/ 597877 h 998024"/>
              <a:gd name="connsiteX12" fmla="*/ 574430 w 1301261"/>
              <a:gd name="connsiteY12" fmla="*/ 679938 h 998024"/>
              <a:gd name="connsiteX13" fmla="*/ 691661 w 1301261"/>
              <a:gd name="connsiteY13" fmla="*/ 797169 h 998024"/>
              <a:gd name="connsiteX14" fmla="*/ 738553 w 1301261"/>
              <a:gd name="connsiteY14" fmla="*/ 844062 h 998024"/>
              <a:gd name="connsiteX15" fmla="*/ 808892 w 1301261"/>
              <a:gd name="connsiteY15" fmla="*/ 890954 h 998024"/>
              <a:gd name="connsiteX16" fmla="*/ 844061 w 1301261"/>
              <a:gd name="connsiteY16" fmla="*/ 914400 h 998024"/>
              <a:gd name="connsiteX17" fmla="*/ 879230 w 1301261"/>
              <a:gd name="connsiteY17" fmla="*/ 926123 h 998024"/>
              <a:gd name="connsiteX18" fmla="*/ 914400 w 1301261"/>
              <a:gd name="connsiteY18" fmla="*/ 961292 h 998024"/>
              <a:gd name="connsiteX19" fmla="*/ 949569 w 1301261"/>
              <a:gd name="connsiteY19" fmla="*/ 984738 h 998024"/>
              <a:gd name="connsiteX20" fmla="*/ 984738 w 1301261"/>
              <a:gd name="connsiteY20" fmla="*/ 996462 h 998024"/>
              <a:gd name="connsiteX21" fmla="*/ 1301261 w 1301261"/>
              <a:gd name="connsiteY21" fmla="*/ 996462 h 9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1261" h="998024">
                <a:moveTo>
                  <a:pt x="0" y="0"/>
                </a:moveTo>
                <a:cubicBezTo>
                  <a:pt x="15631" y="23446"/>
                  <a:pt x="33207" y="45705"/>
                  <a:pt x="46892" y="70338"/>
                </a:cubicBezTo>
                <a:cubicBezTo>
                  <a:pt x="52893" y="81140"/>
                  <a:pt x="53089" y="94455"/>
                  <a:pt x="58615" y="105508"/>
                </a:cubicBezTo>
                <a:cubicBezTo>
                  <a:pt x="64916" y="118110"/>
                  <a:pt x="76157" y="127884"/>
                  <a:pt x="82061" y="140677"/>
                </a:cubicBezTo>
                <a:cubicBezTo>
                  <a:pt x="148950" y="285605"/>
                  <a:pt x="89368" y="228220"/>
                  <a:pt x="175846" y="293077"/>
                </a:cubicBezTo>
                <a:cubicBezTo>
                  <a:pt x="207107" y="386861"/>
                  <a:pt x="160215" y="277446"/>
                  <a:pt x="222738" y="339969"/>
                </a:cubicBezTo>
                <a:cubicBezTo>
                  <a:pt x="285263" y="402494"/>
                  <a:pt x="175844" y="355597"/>
                  <a:pt x="269630" y="386862"/>
                </a:cubicBezTo>
                <a:cubicBezTo>
                  <a:pt x="277445" y="402493"/>
                  <a:pt x="281888" y="420329"/>
                  <a:pt x="293076" y="433754"/>
                </a:cubicBezTo>
                <a:cubicBezTo>
                  <a:pt x="302096" y="444578"/>
                  <a:pt x="319444" y="446198"/>
                  <a:pt x="328246" y="457200"/>
                </a:cubicBezTo>
                <a:cubicBezTo>
                  <a:pt x="335966" y="466849"/>
                  <a:pt x="332555" y="482483"/>
                  <a:pt x="339969" y="492369"/>
                </a:cubicBezTo>
                <a:cubicBezTo>
                  <a:pt x="357842" y="516200"/>
                  <a:pt x="415056" y="568771"/>
                  <a:pt x="445476" y="586154"/>
                </a:cubicBezTo>
                <a:cubicBezTo>
                  <a:pt x="456205" y="592285"/>
                  <a:pt x="468923" y="593969"/>
                  <a:pt x="480646" y="597877"/>
                </a:cubicBezTo>
                <a:cubicBezTo>
                  <a:pt x="547076" y="697522"/>
                  <a:pt x="437662" y="543170"/>
                  <a:pt x="574430" y="679938"/>
                </a:cubicBezTo>
                <a:lnTo>
                  <a:pt x="691661" y="797169"/>
                </a:lnTo>
                <a:cubicBezTo>
                  <a:pt x="707292" y="812800"/>
                  <a:pt x="720160" y="831800"/>
                  <a:pt x="738553" y="844062"/>
                </a:cubicBezTo>
                <a:lnTo>
                  <a:pt x="808892" y="890954"/>
                </a:lnTo>
                <a:cubicBezTo>
                  <a:pt x="820615" y="898769"/>
                  <a:pt x="830695" y="909945"/>
                  <a:pt x="844061" y="914400"/>
                </a:cubicBezTo>
                <a:lnTo>
                  <a:pt x="879230" y="926123"/>
                </a:lnTo>
                <a:cubicBezTo>
                  <a:pt x="890953" y="937846"/>
                  <a:pt x="901664" y="950678"/>
                  <a:pt x="914400" y="961292"/>
                </a:cubicBezTo>
                <a:cubicBezTo>
                  <a:pt x="925224" y="970312"/>
                  <a:pt x="936967" y="978437"/>
                  <a:pt x="949569" y="984738"/>
                </a:cubicBezTo>
                <a:cubicBezTo>
                  <a:pt x="960622" y="990264"/>
                  <a:pt x="972388" y="996050"/>
                  <a:pt x="984738" y="996462"/>
                </a:cubicBezTo>
                <a:cubicBezTo>
                  <a:pt x="1090187" y="999977"/>
                  <a:pt x="1195753" y="996462"/>
                  <a:pt x="1301261" y="996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18892" y="2110154"/>
            <a:ext cx="773723" cy="1066800"/>
          </a:xfrm>
          <a:custGeom>
            <a:avLst/>
            <a:gdLst>
              <a:gd name="connsiteX0" fmla="*/ 773723 w 773723"/>
              <a:gd name="connsiteY0" fmla="*/ 1066800 h 1066800"/>
              <a:gd name="connsiteX1" fmla="*/ 726831 w 773723"/>
              <a:gd name="connsiteY1" fmla="*/ 1008184 h 1066800"/>
              <a:gd name="connsiteX2" fmla="*/ 715108 w 773723"/>
              <a:gd name="connsiteY2" fmla="*/ 961292 h 1066800"/>
              <a:gd name="connsiteX3" fmla="*/ 668216 w 773723"/>
              <a:gd name="connsiteY3" fmla="*/ 914400 h 1066800"/>
              <a:gd name="connsiteX4" fmla="*/ 633046 w 773723"/>
              <a:gd name="connsiteY4" fmla="*/ 844061 h 1066800"/>
              <a:gd name="connsiteX5" fmla="*/ 586154 w 773723"/>
              <a:gd name="connsiteY5" fmla="*/ 785446 h 1066800"/>
              <a:gd name="connsiteX6" fmla="*/ 562708 w 773723"/>
              <a:gd name="connsiteY6" fmla="*/ 738554 h 1066800"/>
              <a:gd name="connsiteX7" fmla="*/ 527539 w 773723"/>
              <a:gd name="connsiteY7" fmla="*/ 703384 h 1066800"/>
              <a:gd name="connsiteX8" fmla="*/ 504093 w 773723"/>
              <a:gd name="connsiteY8" fmla="*/ 668215 h 1066800"/>
              <a:gd name="connsiteX9" fmla="*/ 468923 w 773723"/>
              <a:gd name="connsiteY9" fmla="*/ 621323 h 1066800"/>
              <a:gd name="connsiteX10" fmla="*/ 445477 w 773723"/>
              <a:gd name="connsiteY10" fmla="*/ 574431 h 1066800"/>
              <a:gd name="connsiteX11" fmla="*/ 422031 w 773723"/>
              <a:gd name="connsiteY11" fmla="*/ 539261 h 1066800"/>
              <a:gd name="connsiteX12" fmla="*/ 398585 w 773723"/>
              <a:gd name="connsiteY12" fmla="*/ 492369 h 1066800"/>
              <a:gd name="connsiteX13" fmla="*/ 363416 w 773723"/>
              <a:gd name="connsiteY13" fmla="*/ 480646 h 1066800"/>
              <a:gd name="connsiteX14" fmla="*/ 328246 w 773723"/>
              <a:gd name="connsiteY14" fmla="*/ 433754 h 1066800"/>
              <a:gd name="connsiteX15" fmla="*/ 316523 w 773723"/>
              <a:gd name="connsiteY15" fmla="*/ 398584 h 1066800"/>
              <a:gd name="connsiteX16" fmla="*/ 281354 w 773723"/>
              <a:gd name="connsiteY16" fmla="*/ 363415 h 1066800"/>
              <a:gd name="connsiteX17" fmla="*/ 234462 w 773723"/>
              <a:gd name="connsiteY17" fmla="*/ 304800 h 1066800"/>
              <a:gd name="connsiteX18" fmla="*/ 222739 w 773723"/>
              <a:gd name="connsiteY18" fmla="*/ 269631 h 1066800"/>
              <a:gd name="connsiteX19" fmla="*/ 187570 w 773723"/>
              <a:gd name="connsiteY19" fmla="*/ 246184 h 1066800"/>
              <a:gd name="connsiteX20" fmla="*/ 128954 w 773723"/>
              <a:gd name="connsiteY20" fmla="*/ 187569 h 1066800"/>
              <a:gd name="connsiteX21" fmla="*/ 105508 w 773723"/>
              <a:gd name="connsiteY21" fmla="*/ 152400 h 1066800"/>
              <a:gd name="connsiteX22" fmla="*/ 70339 w 773723"/>
              <a:gd name="connsiteY22" fmla="*/ 128954 h 1066800"/>
              <a:gd name="connsiteX23" fmla="*/ 58616 w 773723"/>
              <a:gd name="connsiteY23" fmla="*/ 93784 h 1066800"/>
              <a:gd name="connsiteX24" fmla="*/ 11723 w 773723"/>
              <a:gd name="connsiteY24" fmla="*/ 23446 h 1066800"/>
              <a:gd name="connsiteX25" fmla="*/ 0 w 773723"/>
              <a:gd name="connsiteY2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3723" h="1066800">
                <a:moveTo>
                  <a:pt x="773723" y="1066800"/>
                </a:moveTo>
                <a:cubicBezTo>
                  <a:pt x="758092" y="1047261"/>
                  <a:pt x="738982" y="1030057"/>
                  <a:pt x="726831" y="1008184"/>
                </a:cubicBezTo>
                <a:cubicBezTo>
                  <a:pt x="719007" y="994100"/>
                  <a:pt x="723647" y="974955"/>
                  <a:pt x="715108" y="961292"/>
                </a:cubicBezTo>
                <a:cubicBezTo>
                  <a:pt x="703392" y="942547"/>
                  <a:pt x="680892" y="932509"/>
                  <a:pt x="668216" y="914400"/>
                </a:cubicBezTo>
                <a:cubicBezTo>
                  <a:pt x="653183" y="892925"/>
                  <a:pt x="647120" y="866177"/>
                  <a:pt x="633046" y="844061"/>
                </a:cubicBezTo>
                <a:cubicBezTo>
                  <a:pt x="619613" y="822952"/>
                  <a:pt x="600033" y="806265"/>
                  <a:pt x="586154" y="785446"/>
                </a:cubicBezTo>
                <a:cubicBezTo>
                  <a:pt x="576460" y="770905"/>
                  <a:pt x="572865" y="752775"/>
                  <a:pt x="562708" y="738554"/>
                </a:cubicBezTo>
                <a:cubicBezTo>
                  <a:pt x="553072" y="725063"/>
                  <a:pt x="538153" y="716120"/>
                  <a:pt x="527539" y="703384"/>
                </a:cubicBezTo>
                <a:cubicBezTo>
                  <a:pt x="518519" y="692560"/>
                  <a:pt x="512282" y="679680"/>
                  <a:pt x="504093" y="668215"/>
                </a:cubicBezTo>
                <a:cubicBezTo>
                  <a:pt x="492736" y="652316"/>
                  <a:pt x="479279" y="637892"/>
                  <a:pt x="468923" y="621323"/>
                </a:cubicBezTo>
                <a:cubicBezTo>
                  <a:pt x="459661" y="606504"/>
                  <a:pt x="454147" y="589604"/>
                  <a:pt x="445477" y="574431"/>
                </a:cubicBezTo>
                <a:cubicBezTo>
                  <a:pt x="438487" y="562198"/>
                  <a:pt x="429021" y="551494"/>
                  <a:pt x="422031" y="539261"/>
                </a:cubicBezTo>
                <a:cubicBezTo>
                  <a:pt x="413361" y="524088"/>
                  <a:pt x="410942" y="504726"/>
                  <a:pt x="398585" y="492369"/>
                </a:cubicBezTo>
                <a:cubicBezTo>
                  <a:pt x="389847" y="483631"/>
                  <a:pt x="375139" y="484554"/>
                  <a:pt x="363416" y="480646"/>
                </a:cubicBezTo>
                <a:cubicBezTo>
                  <a:pt x="351693" y="465015"/>
                  <a:pt x="337940" y="450718"/>
                  <a:pt x="328246" y="433754"/>
                </a:cubicBezTo>
                <a:cubicBezTo>
                  <a:pt x="322115" y="423025"/>
                  <a:pt x="323378" y="408866"/>
                  <a:pt x="316523" y="398584"/>
                </a:cubicBezTo>
                <a:cubicBezTo>
                  <a:pt x="307327" y="384790"/>
                  <a:pt x="293077" y="375138"/>
                  <a:pt x="281354" y="363415"/>
                </a:cubicBezTo>
                <a:cubicBezTo>
                  <a:pt x="251888" y="275017"/>
                  <a:pt x="295063" y="380551"/>
                  <a:pt x="234462" y="304800"/>
                </a:cubicBezTo>
                <a:cubicBezTo>
                  <a:pt x="226743" y="295151"/>
                  <a:pt x="230458" y="279280"/>
                  <a:pt x="222739" y="269631"/>
                </a:cubicBezTo>
                <a:cubicBezTo>
                  <a:pt x="213937" y="258629"/>
                  <a:pt x="198173" y="255462"/>
                  <a:pt x="187570" y="246184"/>
                </a:cubicBezTo>
                <a:cubicBezTo>
                  <a:pt x="166775" y="227988"/>
                  <a:pt x="144281" y="210560"/>
                  <a:pt x="128954" y="187569"/>
                </a:cubicBezTo>
                <a:cubicBezTo>
                  <a:pt x="121139" y="175846"/>
                  <a:pt x="115471" y="162363"/>
                  <a:pt x="105508" y="152400"/>
                </a:cubicBezTo>
                <a:cubicBezTo>
                  <a:pt x="95545" y="142437"/>
                  <a:pt x="82062" y="136769"/>
                  <a:pt x="70339" y="128954"/>
                </a:cubicBezTo>
                <a:cubicBezTo>
                  <a:pt x="66431" y="117231"/>
                  <a:pt x="64617" y="104586"/>
                  <a:pt x="58616" y="93784"/>
                </a:cubicBezTo>
                <a:cubicBezTo>
                  <a:pt x="44931" y="69151"/>
                  <a:pt x="24325" y="48650"/>
                  <a:pt x="11723" y="23446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36831" y="2641953"/>
            <a:ext cx="844061" cy="652232"/>
          </a:xfrm>
          <a:custGeom>
            <a:avLst/>
            <a:gdLst>
              <a:gd name="connsiteX0" fmla="*/ 844061 w 844061"/>
              <a:gd name="connsiteY0" fmla="*/ 652232 h 652232"/>
              <a:gd name="connsiteX1" fmla="*/ 773723 w 844061"/>
              <a:gd name="connsiteY1" fmla="*/ 605339 h 652232"/>
              <a:gd name="connsiteX2" fmla="*/ 726831 w 844061"/>
              <a:gd name="connsiteY2" fmla="*/ 546724 h 652232"/>
              <a:gd name="connsiteX3" fmla="*/ 644769 w 844061"/>
              <a:gd name="connsiteY3" fmla="*/ 464662 h 652232"/>
              <a:gd name="connsiteX4" fmla="*/ 597877 w 844061"/>
              <a:gd name="connsiteY4" fmla="*/ 406047 h 652232"/>
              <a:gd name="connsiteX5" fmla="*/ 562707 w 844061"/>
              <a:gd name="connsiteY5" fmla="*/ 382601 h 652232"/>
              <a:gd name="connsiteX6" fmla="*/ 480646 w 844061"/>
              <a:gd name="connsiteY6" fmla="*/ 288816 h 652232"/>
              <a:gd name="connsiteX7" fmla="*/ 433754 w 844061"/>
              <a:gd name="connsiteY7" fmla="*/ 265370 h 652232"/>
              <a:gd name="connsiteX8" fmla="*/ 363415 w 844061"/>
              <a:gd name="connsiteY8" fmla="*/ 195032 h 652232"/>
              <a:gd name="connsiteX9" fmla="*/ 339969 w 844061"/>
              <a:gd name="connsiteY9" fmla="*/ 171585 h 652232"/>
              <a:gd name="connsiteX10" fmla="*/ 246184 w 844061"/>
              <a:gd name="connsiteY10" fmla="*/ 101247 h 652232"/>
              <a:gd name="connsiteX11" fmla="*/ 175846 w 844061"/>
              <a:gd name="connsiteY11" fmla="*/ 42632 h 652232"/>
              <a:gd name="connsiteX12" fmla="*/ 140677 w 844061"/>
              <a:gd name="connsiteY12" fmla="*/ 30909 h 652232"/>
              <a:gd name="connsiteX13" fmla="*/ 0 w 844061"/>
              <a:gd name="connsiteY13" fmla="*/ 7462 h 65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061" h="652232">
                <a:moveTo>
                  <a:pt x="844061" y="652232"/>
                </a:moveTo>
                <a:cubicBezTo>
                  <a:pt x="820615" y="636601"/>
                  <a:pt x="794668" y="624190"/>
                  <a:pt x="773723" y="605339"/>
                </a:cubicBezTo>
                <a:cubicBezTo>
                  <a:pt x="755125" y="588601"/>
                  <a:pt x="743738" y="565169"/>
                  <a:pt x="726831" y="546724"/>
                </a:cubicBezTo>
                <a:cubicBezTo>
                  <a:pt x="700691" y="518208"/>
                  <a:pt x="668935" y="494869"/>
                  <a:pt x="644769" y="464662"/>
                </a:cubicBezTo>
                <a:cubicBezTo>
                  <a:pt x="629138" y="445124"/>
                  <a:pt x="615570" y="423740"/>
                  <a:pt x="597877" y="406047"/>
                </a:cubicBezTo>
                <a:cubicBezTo>
                  <a:pt x="587914" y="396084"/>
                  <a:pt x="572670" y="392564"/>
                  <a:pt x="562707" y="382601"/>
                </a:cubicBezTo>
                <a:cubicBezTo>
                  <a:pt x="535143" y="355037"/>
                  <a:pt x="513839" y="312525"/>
                  <a:pt x="480646" y="288816"/>
                </a:cubicBezTo>
                <a:cubicBezTo>
                  <a:pt x="466426" y="278659"/>
                  <a:pt x="447400" y="276287"/>
                  <a:pt x="433754" y="265370"/>
                </a:cubicBezTo>
                <a:cubicBezTo>
                  <a:pt x="407862" y="244657"/>
                  <a:pt x="386861" y="218478"/>
                  <a:pt x="363415" y="195032"/>
                </a:cubicBezTo>
                <a:cubicBezTo>
                  <a:pt x="355599" y="187216"/>
                  <a:pt x="348811" y="178217"/>
                  <a:pt x="339969" y="171585"/>
                </a:cubicBezTo>
                <a:cubicBezTo>
                  <a:pt x="308707" y="148139"/>
                  <a:pt x="273816" y="128879"/>
                  <a:pt x="246184" y="101247"/>
                </a:cubicBezTo>
                <a:cubicBezTo>
                  <a:pt x="220257" y="75320"/>
                  <a:pt x="208488" y="58953"/>
                  <a:pt x="175846" y="42632"/>
                </a:cubicBezTo>
                <a:cubicBezTo>
                  <a:pt x="164793" y="37106"/>
                  <a:pt x="152400" y="34817"/>
                  <a:pt x="140677" y="30909"/>
                </a:cubicBezTo>
                <a:cubicBezTo>
                  <a:pt x="89600" y="-20170"/>
                  <a:pt x="128284" y="7462"/>
                  <a:pt x="0" y="7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60277" y="3294185"/>
            <a:ext cx="808892" cy="70338"/>
          </a:xfrm>
          <a:custGeom>
            <a:avLst/>
            <a:gdLst>
              <a:gd name="connsiteX0" fmla="*/ 808892 w 808892"/>
              <a:gd name="connsiteY0" fmla="*/ 0 h 70338"/>
              <a:gd name="connsiteX1" fmla="*/ 703385 w 808892"/>
              <a:gd name="connsiteY1" fmla="*/ 58615 h 70338"/>
              <a:gd name="connsiteX2" fmla="*/ 644769 w 808892"/>
              <a:gd name="connsiteY2" fmla="*/ 70338 h 70338"/>
              <a:gd name="connsiteX3" fmla="*/ 304800 w 808892"/>
              <a:gd name="connsiteY3" fmla="*/ 58615 h 70338"/>
              <a:gd name="connsiteX4" fmla="*/ 140677 w 808892"/>
              <a:gd name="connsiteY4" fmla="*/ 46892 h 70338"/>
              <a:gd name="connsiteX5" fmla="*/ 0 w 808892"/>
              <a:gd name="connsiteY5" fmla="*/ 58615 h 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892" h="70338">
                <a:moveTo>
                  <a:pt x="808892" y="0"/>
                </a:moveTo>
                <a:cubicBezTo>
                  <a:pt x="790112" y="11268"/>
                  <a:pt x="728612" y="50206"/>
                  <a:pt x="703385" y="58615"/>
                </a:cubicBezTo>
                <a:cubicBezTo>
                  <a:pt x="684482" y="64916"/>
                  <a:pt x="664308" y="66430"/>
                  <a:pt x="644769" y="70338"/>
                </a:cubicBezTo>
                <a:lnTo>
                  <a:pt x="304800" y="58615"/>
                </a:lnTo>
                <a:cubicBezTo>
                  <a:pt x="250012" y="56067"/>
                  <a:pt x="195524" y="46892"/>
                  <a:pt x="140677" y="46892"/>
                </a:cubicBezTo>
                <a:cubicBezTo>
                  <a:pt x="93622" y="46892"/>
                  <a:pt x="0" y="58615"/>
                  <a:pt x="0" y="5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18892" y="3376246"/>
            <a:ext cx="691662" cy="598267"/>
          </a:xfrm>
          <a:custGeom>
            <a:avLst/>
            <a:gdLst>
              <a:gd name="connsiteX0" fmla="*/ 691662 w 691662"/>
              <a:gd name="connsiteY0" fmla="*/ 0 h 598267"/>
              <a:gd name="connsiteX1" fmla="*/ 562708 w 691662"/>
              <a:gd name="connsiteY1" fmla="*/ 152400 h 598267"/>
              <a:gd name="connsiteX2" fmla="*/ 539262 w 691662"/>
              <a:gd name="connsiteY2" fmla="*/ 199292 h 598267"/>
              <a:gd name="connsiteX3" fmla="*/ 457200 w 691662"/>
              <a:gd name="connsiteY3" fmla="*/ 281354 h 598267"/>
              <a:gd name="connsiteX4" fmla="*/ 433754 w 691662"/>
              <a:gd name="connsiteY4" fmla="*/ 328246 h 598267"/>
              <a:gd name="connsiteX5" fmla="*/ 363416 w 691662"/>
              <a:gd name="connsiteY5" fmla="*/ 398585 h 598267"/>
              <a:gd name="connsiteX6" fmla="*/ 351693 w 691662"/>
              <a:gd name="connsiteY6" fmla="*/ 433754 h 598267"/>
              <a:gd name="connsiteX7" fmla="*/ 293077 w 691662"/>
              <a:gd name="connsiteY7" fmla="*/ 480646 h 598267"/>
              <a:gd name="connsiteX8" fmla="*/ 257908 w 691662"/>
              <a:gd name="connsiteY8" fmla="*/ 515816 h 598267"/>
              <a:gd name="connsiteX9" fmla="*/ 187570 w 691662"/>
              <a:gd name="connsiteY9" fmla="*/ 539262 h 598267"/>
              <a:gd name="connsiteX10" fmla="*/ 152400 w 691662"/>
              <a:gd name="connsiteY10" fmla="*/ 550985 h 598267"/>
              <a:gd name="connsiteX11" fmla="*/ 117231 w 691662"/>
              <a:gd name="connsiteY11" fmla="*/ 574431 h 598267"/>
              <a:gd name="connsiteX12" fmla="*/ 70339 w 691662"/>
              <a:gd name="connsiteY12" fmla="*/ 586154 h 598267"/>
              <a:gd name="connsiteX13" fmla="*/ 0 w 691662"/>
              <a:gd name="connsiteY13" fmla="*/ 597877 h 59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662" h="598267">
                <a:moveTo>
                  <a:pt x="691662" y="0"/>
                </a:moveTo>
                <a:cubicBezTo>
                  <a:pt x="646388" y="45274"/>
                  <a:pt x="591680" y="94455"/>
                  <a:pt x="562708" y="152400"/>
                </a:cubicBezTo>
                <a:cubicBezTo>
                  <a:pt x="554893" y="168031"/>
                  <a:pt x="550328" y="185767"/>
                  <a:pt x="539262" y="199292"/>
                </a:cubicBezTo>
                <a:cubicBezTo>
                  <a:pt x="514766" y="229232"/>
                  <a:pt x="457200" y="281354"/>
                  <a:pt x="457200" y="281354"/>
                </a:cubicBezTo>
                <a:cubicBezTo>
                  <a:pt x="449385" y="296985"/>
                  <a:pt x="444671" y="314600"/>
                  <a:pt x="433754" y="328246"/>
                </a:cubicBezTo>
                <a:cubicBezTo>
                  <a:pt x="413041" y="354138"/>
                  <a:pt x="363416" y="398585"/>
                  <a:pt x="363416" y="398585"/>
                </a:cubicBezTo>
                <a:cubicBezTo>
                  <a:pt x="359508" y="410308"/>
                  <a:pt x="358051" y="423158"/>
                  <a:pt x="351693" y="433754"/>
                </a:cubicBezTo>
                <a:cubicBezTo>
                  <a:pt x="338051" y="456490"/>
                  <a:pt x="312244" y="464673"/>
                  <a:pt x="293077" y="480646"/>
                </a:cubicBezTo>
                <a:cubicBezTo>
                  <a:pt x="280341" y="491260"/>
                  <a:pt x="272401" y="507764"/>
                  <a:pt x="257908" y="515816"/>
                </a:cubicBezTo>
                <a:cubicBezTo>
                  <a:pt x="236304" y="527818"/>
                  <a:pt x="211016" y="531447"/>
                  <a:pt x="187570" y="539262"/>
                </a:cubicBezTo>
                <a:lnTo>
                  <a:pt x="152400" y="550985"/>
                </a:lnTo>
                <a:cubicBezTo>
                  <a:pt x="140677" y="558800"/>
                  <a:pt x="130181" y="568881"/>
                  <a:pt x="117231" y="574431"/>
                </a:cubicBezTo>
                <a:cubicBezTo>
                  <a:pt x="102422" y="580778"/>
                  <a:pt x="85831" y="581728"/>
                  <a:pt x="70339" y="586154"/>
                </a:cubicBezTo>
                <a:cubicBezTo>
                  <a:pt x="16333" y="601584"/>
                  <a:pt x="54847" y="597877"/>
                  <a:pt x="0" y="597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1178" y="1041361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val 165"/>
          <p:cNvSpPr/>
          <p:nvPr/>
        </p:nvSpPr>
        <p:spPr>
          <a:xfrm>
            <a:off x="4307934" y="227696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Oval 166"/>
          <p:cNvSpPr/>
          <p:nvPr/>
        </p:nvSpPr>
        <p:spPr>
          <a:xfrm>
            <a:off x="6930879" y="2344040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84" y="3169027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447044" y="3233287"/>
            <a:ext cx="390161" cy="349938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12172" y="947430"/>
            <a:ext cx="3062789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nuclear envelope develops around the chromosomes.</a:t>
            </a:r>
          </a:p>
          <a:p>
            <a:pPr marL="257175" indent="-257175">
              <a:buFont typeface="+mj-lt"/>
              <a:buAutoNum type="arabicPeriod"/>
            </a:pPr>
            <a:endParaRPr lang="en-US" sz="2000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chromosomes unwind back into Chromatin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1126453" y="4144095"/>
            <a:ext cx="2847460" cy="1297816"/>
            <a:chOff x="272435" y="4408084"/>
            <a:chExt cx="2847460" cy="1297816"/>
          </a:xfrm>
        </p:grpSpPr>
        <p:sp>
          <p:nvSpPr>
            <p:cNvPr id="107" name="Rectangle 106"/>
            <p:cNvSpPr/>
            <p:nvPr/>
          </p:nvSpPr>
          <p:spPr>
            <a:xfrm>
              <a:off x="272435" y="4408084"/>
              <a:ext cx="2203554" cy="129781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5095" y="4478302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M Phase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76795" y="5146304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Telophase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3783" y="487409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Mitosis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923838" y="3367358"/>
            <a:ext cx="247022" cy="470790"/>
            <a:chOff x="10512439" y="1247003"/>
            <a:chExt cx="329362" cy="627720"/>
          </a:xfrm>
        </p:grpSpPr>
        <p:sp>
          <p:nvSpPr>
            <p:cNvPr id="127" name="Isosceles Triangle 126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08750" y="3274275"/>
            <a:ext cx="247022" cy="470790"/>
            <a:chOff x="10512439" y="1247003"/>
            <a:chExt cx="329362" cy="627720"/>
          </a:xfrm>
        </p:grpSpPr>
        <p:sp>
          <p:nvSpPr>
            <p:cNvPr id="130" name="Isosceles Triangle 129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32262" y="2948709"/>
            <a:ext cx="247022" cy="470790"/>
            <a:chOff x="10512439" y="1247003"/>
            <a:chExt cx="329362" cy="627720"/>
          </a:xfrm>
        </p:grpSpPr>
        <p:sp>
          <p:nvSpPr>
            <p:cNvPr id="133" name="Isosceles Triangle 132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074865" y="2873206"/>
            <a:ext cx="247022" cy="470790"/>
            <a:chOff x="10508692" y="1247003"/>
            <a:chExt cx="329362" cy="627720"/>
          </a:xfrm>
        </p:grpSpPr>
        <p:sp>
          <p:nvSpPr>
            <p:cNvPr id="136" name="Isosceles Triangle 135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951354" y="2544142"/>
            <a:ext cx="247022" cy="470790"/>
            <a:chOff x="10508692" y="1247003"/>
            <a:chExt cx="329362" cy="627720"/>
          </a:xfrm>
        </p:grpSpPr>
        <p:sp>
          <p:nvSpPr>
            <p:cNvPr id="139" name="Isosceles Triangle 138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5622" y="2772817"/>
            <a:ext cx="247022" cy="470790"/>
            <a:chOff x="10508692" y="1247003"/>
            <a:chExt cx="329362" cy="627720"/>
          </a:xfrm>
        </p:grpSpPr>
        <p:sp>
          <p:nvSpPr>
            <p:cNvPr id="142" name="Isosceles Triangle 141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896078" y="3212527"/>
            <a:ext cx="236394" cy="470790"/>
            <a:chOff x="10866818" y="1248990"/>
            <a:chExt cx="315192" cy="627720"/>
          </a:xfrm>
        </p:grpSpPr>
        <p:sp>
          <p:nvSpPr>
            <p:cNvPr id="145" name="Isosceles Triangle 144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063806" y="3343730"/>
            <a:ext cx="236394" cy="470790"/>
            <a:chOff x="10866818" y="1248990"/>
            <a:chExt cx="315192" cy="627720"/>
          </a:xfrm>
        </p:grpSpPr>
        <p:sp>
          <p:nvSpPr>
            <p:cNvPr id="148" name="Isosceles Triangle 147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199839" y="3163785"/>
            <a:ext cx="236394" cy="470790"/>
            <a:chOff x="10866818" y="1248990"/>
            <a:chExt cx="315192" cy="627720"/>
          </a:xfrm>
        </p:grpSpPr>
        <p:sp>
          <p:nvSpPr>
            <p:cNvPr id="151" name="Isosceles Triangle 150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914135" y="2791086"/>
            <a:ext cx="236394" cy="470790"/>
            <a:chOff x="10863071" y="1248990"/>
            <a:chExt cx="315192" cy="627720"/>
          </a:xfrm>
        </p:grpSpPr>
        <p:sp>
          <p:nvSpPr>
            <p:cNvPr id="154" name="Isosceles Triangle 15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246464" y="2861963"/>
            <a:ext cx="236394" cy="470790"/>
            <a:chOff x="10863071" y="1248990"/>
            <a:chExt cx="315192" cy="627720"/>
          </a:xfrm>
        </p:grpSpPr>
        <p:sp>
          <p:nvSpPr>
            <p:cNvPr id="157" name="Isosceles Triangle 156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017411" y="3095012"/>
            <a:ext cx="236394" cy="470790"/>
            <a:chOff x="10863071" y="1248990"/>
            <a:chExt cx="315192" cy="627720"/>
          </a:xfrm>
        </p:grpSpPr>
        <p:sp>
          <p:nvSpPr>
            <p:cNvPr id="160" name="Isosceles Triangle 15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2" name="Freeform 161"/>
          <p:cNvSpPr/>
          <p:nvPr/>
        </p:nvSpPr>
        <p:spPr>
          <a:xfrm>
            <a:off x="4679928" y="280139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Freeform 162"/>
          <p:cNvSpPr/>
          <p:nvPr/>
        </p:nvSpPr>
        <p:spPr>
          <a:xfrm>
            <a:off x="4693113" y="2597187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Freeform 163"/>
          <p:cNvSpPr/>
          <p:nvPr/>
        </p:nvSpPr>
        <p:spPr>
          <a:xfrm>
            <a:off x="7429117" y="2613592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Freeform 164"/>
          <p:cNvSpPr/>
          <p:nvPr/>
        </p:nvSpPr>
        <p:spPr>
          <a:xfrm>
            <a:off x="7502124" y="251541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51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05" grpId="0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Telophase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873194" y="2051179"/>
            <a:ext cx="3012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Two nuclear envelopes will form around the chromosomes on opposites of the cell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Chromosomes will unwind into chromatin</a:t>
            </a:r>
          </a:p>
        </p:txBody>
      </p:sp>
      <p:sp>
        <p:nvSpPr>
          <p:cNvPr id="38" name="Oval 37"/>
          <p:cNvSpPr/>
          <p:nvPr/>
        </p:nvSpPr>
        <p:spPr>
          <a:xfrm>
            <a:off x="4138246" y="2330867"/>
            <a:ext cx="1430216" cy="1587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76861" y="2395973"/>
            <a:ext cx="1063355" cy="851319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526257" y="2699819"/>
            <a:ext cx="878082" cy="100467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5138" y="2395973"/>
            <a:ext cx="1430216" cy="1587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3753" y="2461079"/>
            <a:ext cx="1063355" cy="851319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3149" y="2764925"/>
            <a:ext cx="878082" cy="100467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97483" y="1686"/>
            <a:ext cx="2447924" cy="2871322"/>
            <a:chOff x="281353" y="850339"/>
            <a:chExt cx="2447924" cy="2871322"/>
          </a:xfrm>
        </p:grpSpPr>
        <p:sp>
          <p:nvSpPr>
            <p:cNvPr id="4" name="Oval 3"/>
            <p:cNvSpPr/>
            <p:nvPr/>
          </p:nvSpPr>
          <p:spPr>
            <a:xfrm>
              <a:off x="281353" y="850339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9308" y="1844090"/>
              <a:ext cx="614937" cy="682653"/>
              <a:chOff x="1858631" y="1603347"/>
              <a:chExt cx="614937" cy="68265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6243" y="1849585"/>
              <a:ext cx="614937" cy="682653"/>
              <a:chOff x="1858631" y="1603347"/>
              <a:chExt cx="614937" cy="68265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99855" y="430274"/>
            <a:ext cx="3076588" cy="1957753"/>
            <a:chOff x="3216020" y="1333782"/>
            <a:chExt cx="3076588" cy="1957753"/>
          </a:xfrm>
        </p:grpSpPr>
        <p:sp>
          <p:nvSpPr>
            <p:cNvPr id="13" name="Freeform 12"/>
            <p:cNvSpPr/>
            <p:nvPr/>
          </p:nvSpPr>
          <p:spPr>
            <a:xfrm>
              <a:off x="3216020" y="1333782"/>
              <a:ext cx="3076588" cy="1957753"/>
            </a:xfrm>
            <a:custGeom>
              <a:avLst/>
              <a:gdLst>
                <a:gd name="connsiteX0" fmla="*/ 1055077 w 3076588"/>
                <a:gd name="connsiteY0" fmla="*/ 211015 h 1957753"/>
                <a:gd name="connsiteX1" fmla="*/ 1055077 w 3076588"/>
                <a:gd name="connsiteY1" fmla="*/ 211015 h 1957753"/>
                <a:gd name="connsiteX2" fmla="*/ 1019907 w 3076588"/>
                <a:gd name="connsiteY2" fmla="*/ 93784 h 1957753"/>
                <a:gd name="connsiteX3" fmla="*/ 949569 w 3076588"/>
                <a:gd name="connsiteY3" fmla="*/ 46892 h 1957753"/>
                <a:gd name="connsiteX4" fmla="*/ 914400 w 3076588"/>
                <a:gd name="connsiteY4" fmla="*/ 23446 h 1957753"/>
                <a:gd name="connsiteX5" fmla="*/ 633046 w 3076588"/>
                <a:gd name="connsiteY5" fmla="*/ 35169 h 1957753"/>
                <a:gd name="connsiteX6" fmla="*/ 562707 w 3076588"/>
                <a:gd name="connsiteY6" fmla="*/ 70338 h 1957753"/>
                <a:gd name="connsiteX7" fmla="*/ 527538 w 3076588"/>
                <a:gd name="connsiteY7" fmla="*/ 82061 h 1957753"/>
                <a:gd name="connsiteX8" fmla="*/ 457200 w 3076588"/>
                <a:gd name="connsiteY8" fmla="*/ 117230 h 1957753"/>
                <a:gd name="connsiteX9" fmla="*/ 386861 w 3076588"/>
                <a:gd name="connsiteY9" fmla="*/ 211015 h 1957753"/>
                <a:gd name="connsiteX10" fmla="*/ 304800 w 3076588"/>
                <a:gd name="connsiteY10" fmla="*/ 293076 h 1957753"/>
                <a:gd name="connsiteX11" fmla="*/ 257907 w 3076588"/>
                <a:gd name="connsiteY11" fmla="*/ 363415 h 1957753"/>
                <a:gd name="connsiteX12" fmla="*/ 246184 w 3076588"/>
                <a:gd name="connsiteY12" fmla="*/ 398584 h 1957753"/>
                <a:gd name="connsiteX13" fmla="*/ 164123 w 3076588"/>
                <a:gd name="connsiteY13" fmla="*/ 527538 h 1957753"/>
                <a:gd name="connsiteX14" fmla="*/ 140677 w 3076588"/>
                <a:gd name="connsiteY14" fmla="*/ 562707 h 1957753"/>
                <a:gd name="connsiteX15" fmla="*/ 105507 w 3076588"/>
                <a:gd name="connsiteY15" fmla="*/ 644769 h 1957753"/>
                <a:gd name="connsiteX16" fmla="*/ 70338 w 3076588"/>
                <a:gd name="connsiteY16" fmla="*/ 715107 h 1957753"/>
                <a:gd name="connsiteX17" fmla="*/ 58615 w 3076588"/>
                <a:gd name="connsiteY17" fmla="*/ 773723 h 1957753"/>
                <a:gd name="connsiteX18" fmla="*/ 35169 w 3076588"/>
                <a:gd name="connsiteY18" fmla="*/ 879230 h 1957753"/>
                <a:gd name="connsiteX19" fmla="*/ 11723 w 3076588"/>
                <a:gd name="connsiteY19" fmla="*/ 984738 h 1957753"/>
                <a:gd name="connsiteX20" fmla="*/ 0 w 3076588"/>
                <a:gd name="connsiteY20" fmla="*/ 1137138 h 1957753"/>
                <a:gd name="connsiteX21" fmla="*/ 11723 w 3076588"/>
                <a:gd name="connsiteY21" fmla="*/ 1348153 h 1957753"/>
                <a:gd name="connsiteX22" fmla="*/ 46892 w 3076588"/>
                <a:gd name="connsiteY22" fmla="*/ 1465384 h 1957753"/>
                <a:gd name="connsiteX23" fmla="*/ 117230 w 3076588"/>
                <a:gd name="connsiteY23" fmla="*/ 1594338 h 1957753"/>
                <a:gd name="connsiteX24" fmla="*/ 140677 w 3076588"/>
                <a:gd name="connsiteY24" fmla="*/ 1617784 h 1957753"/>
                <a:gd name="connsiteX25" fmla="*/ 175846 w 3076588"/>
                <a:gd name="connsiteY25" fmla="*/ 1641230 h 1957753"/>
                <a:gd name="connsiteX26" fmla="*/ 257907 w 3076588"/>
                <a:gd name="connsiteY26" fmla="*/ 1711569 h 1957753"/>
                <a:gd name="connsiteX27" fmla="*/ 328246 w 3076588"/>
                <a:gd name="connsiteY27" fmla="*/ 1758461 h 1957753"/>
                <a:gd name="connsiteX28" fmla="*/ 363415 w 3076588"/>
                <a:gd name="connsiteY28" fmla="*/ 1781907 h 1957753"/>
                <a:gd name="connsiteX29" fmla="*/ 410307 w 3076588"/>
                <a:gd name="connsiteY29" fmla="*/ 1817076 h 1957753"/>
                <a:gd name="connsiteX30" fmla="*/ 445477 w 3076588"/>
                <a:gd name="connsiteY30" fmla="*/ 1828800 h 1957753"/>
                <a:gd name="connsiteX31" fmla="*/ 539261 w 3076588"/>
                <a:gd name="connsiteY31" fmla="*/ 1875692 h 1957753"/>
                <a:gd name="connsiteX32" fmla="*/ 621323 w 3076588"/>
                <a:gd name="connsiteY32" fmla="*/ 1899138 h 1957753"/>
                <a:gd name="connsiteX33" fmla="*/ 726830 w 3076588"/>
                <a:gd name="connsiteY33" fmla="*/ 1934307 h 1957753"/>
                <a:gd name="connsiteX34" fmla="*/ 797169 w 3076588"/>
                <a:gd name="connsiteY34" fmla="*/ 1957753 h 1957753"/>
                <a:gd name="connsiteX35" fmla="*/ 1101969 w 3076588"/>
                <a:gd name="connsiteY35" fmla="*/ 1946030 h 1957753"/>
                <a:gd name="connsiteX36" fmla="*/ 1125415 w 3076588"/>
                <a:gd name="connsiteY36" fmla="*/ 1910861 h 1957753"/>
                <a:gd name="connsiteX37" fmla="*/ 1160584 w 3076588"/>
                <a:gd name="connsiteY37" fmla="*/ 1875692 h 1957753"/>
                <a:gd name="connsiteX38" fmla="*/ 1184030 w 3076588"/>
                <a:gd name="connsiteY38" fmla="*/ 1840523 h 1957753"/>
                <a:gd name="connsiteX39" fmla="*/ 1207477 w 3076588"/>
                <a:gd name="connsiteY39" fmla="*/ 1817076 h 1957753"/>
                <a:gd name="connsiteX40" fmla="*/ 1242646 w 3076588"/>
                <a:gd name="connsiteY40" fmla="*/ 1723292 h 1957753"/>
                <a:gd name="connsiteX41" fmla="*/ 1301261 w 3076588"/>
                <a:gd name="connsiteY41" fmla="*/ 1606061 h 1957753"/>
                <a:gd name="connsiteX42" fmla="*/ 1312984 w 3076588"/>
                <a:gd name="connsiteY42" fmla="*/ 1559169 h 1957753"/>
                <a:gd name="connsiteX43" fmla="*/ 1336430 w 3076588"/>
                <a:gd name="connsiteY43" fmla="*/ 1500553 h 1957753"/>
                <a:gd name="connsiteX44" fmla="*/ 1348154 w 3076588"/>
                <a:gd name="connsiteY44" fmla="*/ 1465384 h 1957753"/>
                <a:gd name="connsiteX45" fmla="*/ 1383323 w 3076588"/>
                <a:gd name="connsiteY45" fmla="*/ 1418492 h 1957753"/>
                <a:gd name="connsiteX46" fmla="*/ 1465384 w 3076588"/>
                <a:gd name="connsiteY46" fmla="*/ 1312984 h 1957753"/>
                <a:gd name="connsiteX47" fmla="*/ 1500554 w 3076588"/>
                <a:gd name="connsiteY47" fmla="*/ 1266092 h 1957753"/>
                <a:gd name="connsiteX48" fmla="*/ 1524000 w 3076588"/>
                <a:gd name="connsiteY48" fmla="*/ 1230923 h 1957753"/>
                <a:gd name="connsiteX49" fmla="*/ 1594338 w 3076588"/>
                <a:gd name="connsiteY49" fmla="*/ 1195753 h 1957753"/>
                <a:gd name="connsiteX50" fmla="*/ 1688123 w 3076588"/>
                <a:gd name="connsiteY50" fmla="*/ 1160584 h 1957753"/>
                <a:gd name="connsiteX51" fmla="*/ 1863969 w 3076588"/>
                <a:gd name="connsiteY51" fmla="*/ 1172307 h 1957753"/>
                <a:gd name="connsiteX52" fmla="*/ 1899138 w 3076588"/>
                <a:gd name="connsiteY52" fmla="*/ 1184030 h 1957753"/>
                <a:gd name="connsiteX53" fmla="*/ 1922584 w 3076588"/>
                <a:gd name="connsiteY53" fmla="*/ 1230923 h 1957753"/>
                <a:gd name="connsiteX54" fmla="*/ 1957754 w 3076588"/>
                <a:gd name="connsiteY54" fmla="*/ 1266092 h 1957753"/>
                <a:gd name="connsiteX55" fmla="*/ 1992923 w 3076588"/>
                <a:gd name="connsiteY55" fmla="*/ 1312984 h 1957753"/>
                <a:gd name="connsiteX56" fmla="*/ 2063261 w 3076588"/>
                <a:gd name="connsiteY56" fmla="*/ 1371600 h 1957753"/>
                <a:gd name="connsiteX57" fmla="*/ 2074984 w 3076588"/>
                <a:gd name="connsiteY57" fmla="*/ 1406769 h 1957753"/>
                <a:gd name="connsiteX58" fmla="*/ 2157046 w 3076588"/>
                <a:gd name="connsiteY58" fmla="*/ 1524000 h 1957753"/>
                <a:gd name="connsiteX59" fmla="*/ 2227384 w 3076588"/>
                <a:gd name="connsiteY59" fmla="*/ 1594338 h 1957753"/>
                <a:gd name="connsiteX60" fmla="*/ 2262554 w 3076588"/>
                <a:gd name="connsiteY60" fmla="*/ 1629507 h 1957753"/>
                <a:gd name="connsiteX61" fmla="*/ 2297723 w 3076588"/>
                <a:gd name="connsiteY61" fmla="*/ 1664676 h 1957753"/>
                <a:gd name="connsiteX62" fmla="*/ 2391507 w 3076588"/>
                <a:gd name="connsiteY62" fmla="*/ 1711569 h 1957753"/>
                <a:gd name="connsiteX63" fmla="*/ 2438400 w 3076588"/>
                <a:gd name="connsiteY63" fmla="*/ 1746738 h 1957753"/>
                <a:gd name="connsiteX64" fmla="*/ 2485292 w 3076588"/>
                <a:gd name="connsiteY64" fmla="*/ 1758461 h 1957753"/>
                <a:gd name="connsiteX65" fmla="*/ 2567354 w 3076588"/>
                <a:gd name="connsiteY65" fmla="*/ 1781907 h 1957753"/>
                <a:gd name="connsiteX66" fmla="*/ 2813538 w 3076588"/>
                <a:gd name="connsiteY66" fmla="*/ 1770184 h 1957753"/>
                <a:gd name="connsiteX67" fmla="*/ 2860430 w 3076588"/>
                <a:gd name="connsiteY67" fmla="*/ 1758461 h 1957753"/>
                <a:gd name="connsiteX68" fmla="*/ 2883877 w 3076588"/>
                <a:gd name="connsiteY68" fmla="*/ 1735015 h 1957753"/>
                <a:gd name="connsiteX69" fmla="*/ 2930769 w 3076588"/>
                <a:gd name="connsiteY69" fmla="*/ 1664676 h 1957753"/>
                <a:gd name="connsiteX70" fmla="*/ 2989384 w 3076588"/>
                <a:gd name="connsiteY70" fmla="*/ 1582615 h 1957753"/>
                <a:gd name="connsiteX71" fmla="*/ 3024554 w 3076588"/>
                <a:gd name="connsiteY71" fmla="*/ 1500553 h 1957753"/>
                <a:gd name="connsiteX72" fmla="*/ 3036277 w 3076588"/>
                <a:gd name="connsiteY72" fmla="*/ 1371600 h 1957753"/>
                <a:gd name="connsiteX73" fmla="*/ 3059723 w 3076588"/>
                <a:gd name="connsiteY73" fmla="*/ 1254369 h 1957753"/>
                <a:gd name="connsiteX74" fmla="*/ 3059723 w 3076588"/>
                <a:gd name="connsiteY74" fmla="*/ 445476 h 1957753"/>
                <a:gd name="connsiteX75" fmla="*/ 3024554 w 3076588"/>
                <a:gd name="connsiteY75" fmla="*/ 386861 h 1957753"/>
                <a:gd name="connsiteX76" fmla="*/ 2977661 w 3076588"/>
                <a:gd name="connsiteY76" fmla="*/ 316523 h 1957753"/>
                <a:gd name="connsiteX77" fmla="*/ 2965938 w 3076588"/>
                <a:gd name="connsiteY77" fmla="*/ 281353 h 1957753"/>
                <a:gd name="connsiteX78" fmla="*/ 2907323 w 3076588"/>
                <a:gd name="connsiteY78" fmla="*/ 199292 h 1957753"/>
                <a:gd name="connsiteX79" fmla="*/ 2883877 w 3076588"/>
                <a:gd name="connsiteY79" fmla="*/ 164123 h 1957753"/>
                <a:gd name="connsiteX80" fmla="*/ 2848707 w 3076588"/>
                <a:gd name="connsiteY80" fmla="*/ 152400 h 1957753"/>
                <a:gd name="connsiteX81" fmla="*/ 2813538 w 3076588"/>
                <a:gd name="connsiteY81" fmla="*/ 117230 h 1957753"/>
                <a:gd name="connsiteX82" fmla="*/ 2719754 w 3076588"/>
                <a:gd name="connsiteY82" fmla="*/ 70338 h 1957753"/>
                <a:gd name="connsiteX83" fmla="*/ 2614246 w 3076588"/>
                <a:gd name="connsiteY83" fmla="*/ 23446 h 1957753"/>
                <a:gd name="connsiteX84" fmla="*/ 2567354 w 3076588"/>
                <a:gd name="connsiteY84" fmla="*/ 11723 h 1957753"/>
                <a:gd name="connsiteX85" fmla="*/ 2532184 w 3076588"/>
                <a:gd name="connsiteY85" fmla="*/ 0 h 1957753"/>
                <a:gd name="connsiteX86" fmla="*/ 2250830 w 3076588"/>
                <a:gd name="connsiteY86" fmla="*/ 11723 h 1957753"/>
                <a:gd name="connsiteX87" fmla="*/ 2215661 w 3076588"/>
                <a:gd name="connsiteY87" fmla="*/ 23446 h 1957753"/>
                <a:gd name="connsiteX88" fmla="*/ 2145323 w 3076588"/>
                <a:gd name="connsiteY88" fmla="*/ 82061 h 1957753"/>
                <a:gd name="connsiteX89" fmla="*/ 2039815 w 3076588"/>
                <a:gd name="connsiteY89" fmla="*/ 140676 h 1957753"/>
                <a:gd name="connsiteX90" fmla="*/ 1981200 w 3076588"/>
                <a:gd name="connsiteY90" fmla="*/ 187569 h 1957753"/>
                <a:gd name="connsiteX91" fmla="*/ 1910861 w 3076588"/>
                <a:gd name="connsiteY91" fmla="*/ 246184 h 1957753"/>
                <a:gd name="connsiteX92" fmla="*/ 1793630 w 3076588"/>
                <a:gd name="connsiteY92" fmla="*/ 293076 h 1957753"/>
                <a:gd name="connsiteX93" fmla="*/ 1758461 w 3076588"/>
                <a:gd name="connsiteY93" fmla="*/ 304800 h 1957753"/>
                <a:gd name="connsiteX94" fmla="*/ 1664677 w 3076588"/>
                <a:gd name="connsiteY94" fmla="*/ 328246 h 1957753"/>
                <a:gd name="connsiteX95" fmla="*/ 1430215 w 3076588"/>
                <a:gd name="connsiteY95" fmla="*/ 304800 h 1957753"/>
                <a:gd name="connsiteX96" fmla="*/ 1359877 w 3076588"/>
                <a:gd name="connsiteY96" fmla="*/ 257907 h 1957753"/>
                <a:gd name="connsiteX97" fmla="*/ 1324707 w 3076588"/>
                <a:gd name="connsiteY97" fmla="*/ 234461 h 1957753"/>
                <a:gd name="connsiteX98" fmla="*/ 1301261 w 3076588"/>
                <a:gd name="connsiteY98" fmla="*/ 199292 h 1957753"/>
                <a:gd name="connsiteX99" fmla="*/ 1230923 w 3076588"/>
                <a:gd name="connsiteY99" fmla="*/ 152400 h 1957753"/>
                <a:gd name="connsiteX100" fmla="*/ 1184030 w 3076588"/>
                <a:gd name="connsiteY100" fmla="*/ 105507 h 1957753"/>
                <a:gd name="connsiteX101" fmla="*/ 1101969 w 3076588"/>
                <a:gd name="connsiteY101" fmla="*/ 58615 h 1957753"/>
                <a:gd name="connsiteX102" fmla="*/ 1066800 w 3076588"/>
                <a:gd name="connsiteY102" fmla="*/ 46892 h 1957753"/>
                <a:gd name="connsiteX103" fmla="*/ 926123 w 3076588"/>
                <a:gd name="connsiteY103" fmla="*/ 46892 h 1957753"/>
                <a:gd name="connsiteX104" fmla="*/ 914400 w 3076588"/>
                <a:gd name="connsiteY104" fmla="*/ 93784 h 195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076588" h="1957753">
                  <a:moveTo>
                    <a:pt x="1055077" y="211015"/>
                  </a:moveTo>
                  <a:lnTo>
                    <a:pt x="1055077" y="211015"/>
                  </a:lnTo>
                  <a:cubicBezTo>
                    <a:pt x="1043354" y="171938"/>
                    <a:pt x="1041969" y="128102"/>
                    <a:pt x="1019907" y="93784"/>
                  </a:cubicBezTo>
                  <a:cubicBezTo>
                    <a:pt x="1004669" y="70081"/>
                    <a:pt x="973015" y="62523"/>
                    <a:pt x="949569" y="46892"/>
                  </a:cubicBezTo>
                  <a:lnTo>
                    <a:pt x="914400" y="23446"/>
                  </a:lnTo>
                  <a:cubicBezTo>
                    <a:pt x="820615" y="27354"/>
                    <a:pt x="726656" y="28235"/>
                    <a:pt x="633046" y="35169"/>
                  </a:cubicBezTo>
                  <a:cubicBezTo>
                    <a:pt x="598457" y="37731"/>
                    <a:pt x="592257" y="55563"/>
                    <a:pt x="562707" y="70338"/>
                  </a:cubicBezTo>
                  <a:cubicBezTo>
                    <a:pt x="551654" y="75864"/>
                    <a:pt x="538591" y="76535"/>
                    <a:pt x="527538" y="82061"/>
                  </a:cubicBezTo>
                  <a:cubicBezTo>
                    <a:pt x="436636" y="127512"/>
                    <a:pt x="545598" y="87764"/>
                    <a:pt x="457200" y="117230"/>
                  </a:cubicBezTo>
                  <a:cubicBezTo>
                    <a:pt x="433754" y="148492"/>
                    <a:pt x="418123" y="187569"/>
                    <a:pt x="386861" y="211015"/>
                  </a:cubicBezTo>
                  <a:cubicBezTo>
                    <a:pt x="330919" y="252971"/>
                    <a:pt x="345111" y="235489"/>
                    <a:pt x="304800" y="293076"/>
                  </a:cubicBezTo>
                  <a:cubicBezTo>
                    <a:pt x="288640" y="316161"/>
                    <a:pt x="257907" y="363415"/>
                    <a:pt x="257907" y="363415"/>
                  </a:cubicBezTo>
                  <a:cubicBezTo>
                    <a:pt x="253999" y="375138"/>
                    <a:pt x="251710" y="387531"/>
                    <a:pt x="246184" y="398584"/>
                  </a:cubicBezTo>
                  <a:cubicBezTo>
                    <a:pt x="229626" y="431700"/>
                    <a:pt x="182709" y="499659"/>
                    <a:pt x="164123" y="527538"/>
                  </a:cubicBezTo>
                  <a:lnTo>
                    <a:pt x="140677" y="562707"/>
                  </a:lnTo>
                  <a:cubicBezTo>
                    <a:pt x="116279" y="660301"/>
                    <a:pt x="145987" y="563811"/>
                    <a:pt x="105507" y="644769"/>
                  </a:cubicBezTo>
                  <a:cubicBezTo>
                    <a:pt x="56966" y="741848"/>
                    <a:pt x="137537" y="614308"/>
                    <a:pt x="70338" y="715107"/>
                  </a:cubicBezTo>
                  <a:cubicBezTo>
                    <a:pt x="66430" y="734646"/>
                    <a:pt x="62937" y="754272"/>
                    <a:pt x="58615" y="773723"/>
                  </a:cubicBezTo>
                  <a:cubicBezTo>
                    <a:pt x="39799" y="858398"/>
                    <a:pt x="52848" y="781996"/>
                    <a:pt x="35169" y="879230"/>
                  </a:cubicBezTo>
                  <a:cubicBezTo>
                    <a:pt x="18663" y="970011"/>
                    <a:pt x="32393" y="922728"/>
                    <a:pt x="11723" y="984738"/>
                  </a:cubicBezTo>
                  <a:cubicBezTo>
                    <a:pt x="7815" y="1035538"/>
                    <a:pt x="0" y="1086188"/>
                    <a:pt x="0" y="1137138"/>
                  </a:cubicBezTo>
                  <a:cubicBezTo>
                    <a:pt x="0" y="1207585"/>
                    <a:pt x="5345" y="1277996"/>
                    <a:pt x="11723" y="1348153"/>
                  </a:cubicBezTo>
                  <a:cubicBezTo>
                    <a:pt x="13755" y="1370507"/>
                    <a:pt x="42410" y="1454178"/>
                    <a:pt x="46892" y="1465384"/>
                  </a:cubicBezTo>
                  <a:cubicBezTo>
                    <a:pt x="66224" y="1513715"/>
                    <a:pt x="78187" y="1555297"/>
                    <a:pt x="117230" y="1594338"/>
                  </a:cubicBezTo>
                  <a:cubicBezTo>
                    <a:pt x="125046" y="1602153"/>
                    <a:pt x="132046" y="1610879"/>
                    <a:pt x="140677" y="1617784"/>
                  </a:cubicBezTo>
                  <a:cubicBezTo>
                    <a:pt x="151679" y="1626585"/>
                    <a:pt x="165883" y="1631267"/>
                    <a:pt x="175846" y="1641230"/>
                  </a:cubicBezTo>
                  <a:cubicBezTo>
                    <a:pt x="250937" y="1716322"/>
                    <a:pt x="188886" y="1688562"/>
                    <a:pt x="257907" y="1711569"/>
                  </a:cubicBezTo>
                  <a:cubicBezTo>
                    <a:pt x="299697" y="1753357"/>
                    <a:pt x="262004" y="1720609"/>
                    <a:pt x="328246" y="1758461"/>
                  </a:cubicBezTo>
                  <a:cubicBezTo>
                    <a:pt x="340479" y="1765451"/>
                    <a:pt x="351950" y="1773718"/>
                    <a:pt x="363415" y="1781907"/>
                  </a:cubicBezTo>
                  <a:cubicBezTo>
                    <a:pt x="379314" y="1793263"/>
                    <a:pt x="393343" y="1807382"/>
                    <a:pt x="410307" y="1817076"/>
                  </a:cubicBezTo>
                  <a:cubicBezTo>
                    <a:pt x="421036" y="1823207"/>
                    <a:pt x="434227" y="1823686"/>
                    <a:pt x="445477" y="1828800"/>
                  </a:cubicBezTo>
                  <a:cubicBezTo>
                    <a:pt x="477295" y="1843263"/>
                    <a:pt x="505353" y="1867215"/>
                    <a:pt x="539261" y="1875692"/>
                  </a:cubicBezTo>
                  <a:cubicBezTo>
                    <a:pt x="554286" y="1879448"/>
                    <a:pt x="604504" y="1890729"/>
                    <a:pt x="621323" y="1899138"/>
                  </a:cubicBezTo>
                  <a:cubicBezTo>
                    <a:pt x="729543" y="1953248"/>
                    <a:pt x="552719" y="1890780"/>
                    <a:pt x="726830" y="1934307"/>
                  </a:cubicBezTo>
                  <a:cubicBezTo>
                    <a:pt x="750807" y="1940301"/>
                    <a:pt x="797169" y="1957753"/>
                    <a:pt x="797169" y="1957753"/>
                  </a:cubicBezTo>
                  <a:cubicBezTo>
                    <a:pt x="898769" y="1953845"/>
                    <a:pt x="1001316" y="1960409"/>
                    <a:pt x="1101969" y="1946030"/>
                  </a:cubicBezTo>
                  <a:cubicBezTo>
                    <a:pt x="1115917" y="1944037"/>
                    <a:pt x="1116395" y="1921685"/>
                    <a:pt x="1125415" y="1910861"/>
                  </a:cubicBezTo>
                  <a:cubicBezTo>
                    <a:pt x="1136029" y="1898125"/>
                    <a:pt x="1149970" y="1888428"/>
                    <a:pt x="1160584" y="1875692"/>
                  </a:cubicBezTo>
                  <a:cubicBezTo>
                    <a:pt x="1169604" y="1864868"/>
                    <a:pt x="1175228" y="1851525"/>
                    <a:pt x="1184030" y="1840523"/>
                  </a:cubicBezTo>
                  <a:cubicBezTo>
                    <a:pt x="1190935" y="1831892"/>
                    <a:pt x="1201346" y="1826273"/>
                    <a:pt x="1207477" y="1817076"/>
                  </a:cubicBezTo>
                  <a:cubicBezTo>
                    <a:pt x="1258088" y="1741159"/>
                    <a:pt x="1208282" y="1800611"/>
                    <a:pt x="1242646" y="1723292"/>
                  </a:cubicBezTo>
                  <a:cubicBezTo>
                    <a:pt x="1301382" y="1591134"/>
                    <a:pt x="1257586" y="1737086"/>
                    <a:pt x="1301261" y="1606061"/>
                  </a:cubicBezTo>
                  <a:cubicBezTo>
                    <a:pt x="1306356" y="1590776"/>
                    <a:pt x="1307889" y="1574454"/>
                    <a:pt x="1312984" y="1559169"/>
                  </a:cubicBezTo>
                  <a:cubicBezTo>
                    <a:pt x="1319639" y="1539205"/>
                    <a:pt x="1329041" y="1520257"/>
                    <a:pt x="1336430" y="1500553"/>
                  </a:cubicBezTo>
                  <a:cubicBezTo>
                    <a:pt x="1340769" y="1488983"/>
                    <a:pt x="1342023" y="1476113"/>
                    <a:pt x="1348154" y="1465384"/>
                  </a:cubicBezTo>
                  <a:cubicBezTo>
                    <a:pt x="1357848" y="1448420"/>
                    <a:pt x="1372119" y="1434498"/>
                    <a:pt x="1383323" y="1418492"/>
                  </a:cubicBezTo>
                  <a:cubicBezTo>
                    <a:pt x="1514287" y="1231399"/>
                    <a:pt x="1366237" y="1428654"/>
                    <a:pt x="1465384" y="1312984"/>
                  </a:cubicBezTo>
                  <a:cubicBezTo>
                    <a:pt x="1478100" y="1298149"/>
                    <a:pt x="1489197" y="1281991"/>
                    <a:pt x="1500554" y="1266092"/>
                  </a:cubicBezTo>
                  <a:cubicBezTo>
                    <a:pt x="1508743" y="1254627"/>
                    <a:pt x="1514037" y="1240886"/>
                    <a:pt x="1524000" y="1230923"/>
                  </a:cubicBezTo>
                  <a:cubicBezTo>
                    <a:pt x="1548901" y="1206022"/>
                    <a:pt x="1563826" y="1207195"/>
                    <a:pt x="1594338" y="1195753"/>
                  </a:cubicBezTo>
                  <a:cubicBezTo>
                    <a:pt x="1706480" y="1153700"/>
                    <a:pt x="1608296" y="1187193"/>
                    <a:pt x="1688123" y="1160584"/>
                  </a:cubicBezTo>
                  <a:cubicBezTo>
                    <a:pt x="1746738" y="1164492"/>
                    <a:pt x="1805583" y="1165820"/>
                    <a:pt x="1863969" y="1172307"/>
                  </a:cubicBezTo>
                  <a:cubicBezTo>
                    <a:pt x="1876251" y="1173672"/>
                    <a:pt x="1890400" y="1175292"/>
                    <a:pt x="1899138" y="1184030"/>
                  </a:cubicBezTo>
                  <a:cubicBezTo>
                    <a:pt x="1911495" y="1196387"/>
                    <a:pt x="1912426" y="1216702"/>
                    <a:pt x="1922584" y="1230923"/>
                  </a:cubicBezTo>
                  <a:cubicBezTo>
                    <a:pt x="1932220" y="1244414"/>
                    <a:pt x="1946964" y="1253504"/>
                    <a:pt x="1957754" y="1266092"/>
                  </a:cubicBezTo>
                  <a:cubicBezTo>
                    <a:pt x="1970469" y="1280927"/>
                    <a:pt x="1980208" y="1298149"/>
                    <a:pt x="1992923" y="1312984"/>
                  </a:cubicBezTo>
                  <a:cubicBezTo>
                    <a:pt x="2023010" y="1348085"/>
                    <a:pt x="2027084" y="1347481"/>
                    <a:pt x="2063261" y="1371600"/>
                  </a:cubicBezTo>
                  <a:cubicBezTo>
                    <a:pt x="2067169" y="1383323"/>
                    <a:pt x="2068983" y="1395967"/>
                    <a:pt x="2074984" y="1406769"/>
                  </a:cubicBezTo>
                  <a:cubicBezTo>
                    <a:pt x="2083342" y="1421813"/>
                    <a:pt x="2139204" y="1504176"/>
                    <a:pt x="2157046" y="1524000"/>
                  </a:cubicBezTo>
                  <a:cubicBezTo>
                    <a:pt x="2179227" y="1548646"/>
                    <a:pt x="2203938" y="1570892"/>
                    <a:pt x="2227384" y="1594338"/>
                  </a:cubicBezTo>
                  <a:lnTo>
                    <a:pt x="2262554" y="1629507"/>
                  </a:lnTo>
                  <a:cubicBezTo>
                    <a:pt x="2274277" y="1641230"/>
                    <a:pt x="2282895" y="1657262"/>
                    <a:pt x="2297723" y="1664676"/>
                  </a:cubicBezTo>
                  <a:cubicBezTo>
                    <a:pt x="2328984" y="1680307"/>
                    <a:pt x="2363546" y="1690598"/>
                    <a:pt x="2391507" y="1711569"/>
                  </a:cubicBezTo>
                  <a:cubicBezTo>
                    <a:pt x="2407138" y="1723292"/>
                    <a:pt x="2420924" y="1738000"/>
                    <a:pt x="2438400" y="1746738"/>
                  </a:cubicBezTo>
                  <a:cubicBezTo>
                    <a:pt x="2452811" y="1753943"/>
                    <a:pt x="2469800" y="1754035"/>
                    <a:pt x="2485292" y="1758461"/>
                  </a:cubicBezTo>
                  <a:cubicBezTo>
                    <a:pt x="2603008" y="1792094"/>
                    <a:pt x="2420772" y="1745262"/>
                    <a:pt x="2567354" y="1781907"/>
                  </a:cubicBezTo>
                  <a:cubicBezTo>
                    <a:pt x="2649415" y="1777999"/>
                    <a:pt x="2731645" y="1776735"/>
                    <a:pt x="2813538" y="1770184"/>
                  </a:cubicBezTo>
                  <a:cubicBezTo>
                    <a:pt x="2829598" y="1768899"/>
                    <a:pt x="2846019" y="1765666"/>
                    <a:pt x="2860430" y="1758461"/>
                  </a:cubicBezTo>
                  <a:cubicBezTo>
                    <a:pt x="2870316" y="1753518"/>
                    <a:pt x="2877245" y="1743857"/>
                    <a:pt x="2883877" y="1735015"/>
                  </a:cubicBezTo>
                  <a:cubicBezTo>
                    <a:pt x="2900784" y="1712472"/>
                    <a:pt x="2913862" y="1687219"/>
                    <a:pt x="2930769" y="1664676"/>
                  </a:cubicBezTo>
                  <a:cubicBezTo>
                    <a:pt x="2945866" y="1644547"/>
                    <a:pt x="2975670" y="1606614"/>
                    <a:pt x="2989384" y="1582615"/>
                  </a:cubicBezTo>
                  <a:cubicBezTo>
                    <a:pt x="3012561" y="1542055"/>
                    <a:pt x="3011401" y="1540008"/>
                    <a:pt x="3024554" y="1500553"/>
                  </a:cubicBezTo>
                  <a:cubicBezTo>
                    <a:pt x="3028462" y="1457569"/>
                    <a:pt x="3031234" y="1414466"/>
                    <a:pt x="3036277" y="1371600"/>
                  </a:cubicBezTo>
                  <a:cubicBezTo>
                    <a:pt x="3042665" y="1317305"/>
                    <a:pt x="3047647" y="1302674"/>
                    <a:pt x="3059723" y="1254369"/>
                  </a:cubicBezTo>
                  <a:cubicBezTo>
                    <a:pt x="3076154" y="942169"/>
                    <a:pt x="3087554" y="828155"/>
                    <a:pt x="3059723" y="445476"/>
                  </a:cubicBezTo>
                  <a:cubicBezTo>
                    <a:pt x="3058070" y="422751"/>
                    <a:pt x="3036787" y="406084"/>
                    <a:pt x="3024554" y="386861"/>
                  </a:cubicBezTo>
                  <a:cubicBezTo>
                    <a:pt x="3009425" y="363088"/>
                    <a:pt x="2977661" y="316523"/>
                    <a:pt x="2977661" y="316523"/>
                  </a:cubicBezTo>
                  <a:cubicBezTo>
                    <a:pt x="2973753" y="304800"/>
                    <a:pt x="2971464" y="292406"/>
                    <a:pt x="2965938" y="281353"/>
                  </a:cubicBezTo>
                  <a:cubicBezTo>
                    <a:pt x="2956729" y="262935"/>
                    <a:pt x="2916173" y="211681"/>
                    <a:pt x="2907323" y="199292"/>
                  </a:cubicBezTo>
                  <a:cubicBezTo>
                    <a:pt x="2899134" y="187827"/>
                    <a:pt x="2894879" y="172924"/>
                    <a:pt x="2883877" y="164123"/>
                  </a:cubicBezTo>
                  <a:cubicBezTo>
                    <a:pt x="2874227" y="156403"/>
                    <a:pt x="2860430" y="156308"/>
                    <a:pt x="2848707" y="152400"/>
                  </a:cubicBezTo>
                  <a:cubicBezTo>
                    <a:pt x="2836984" y="140677"/>
                    <a:pt x="2826274" y="127844"/>
                    <a:pt x="2813538" y="117230"/>
                  </a:cubicBezTo>
                  <a:cubicBezTo>
                    <a:pt x="2777952" y="87574"/>
                    <a:pt x="2765923" y="90857"/>
                    <a:pt x="2719754" y="70338"/>
                  </a:cubicBezTo>
                  <a:cubicBezTo>
                    <a:pt x="2658478" y="43104"/>
                    <a:pt x="2683743" y="46612"/>
                    <a:pt x="2614246" y="23446"/>
                  </a:cubicBezTo>
                  <a:cubicBezTo>
                    <a:pt x="2598961" y="18351"/>
                    <a:pt x="2582846" y="16149"/>
                    <a:pt x="2567354" y="11723"/>
                  </a:cubicBezTo>
                  <a:cubicBezTo>
                    <a:pt x="2555472" y="8328"/>
                    <a:pt x="2543907" y="3908"/>
                    <a:pt x="2532184" y="0"/>
                  </a:cubicBezTo>
                  <a:cubicBezTo>
                    <a:pt x="2438399" y="3908"/>
                    <a:pt x="2344440" y="4789"/>
                    <a:pt x="2250830" y="11723"/>
                  </a:cubicBezTo>
                  <a:cubicBezTo>
                    <a:pt x="2238507" y="12636"/>
                    <a:pt x="2226714" y="17920"/>
                    <a:pt x="2215661" y="23446"/>
                  </a:cubicBezTo>
                  <a:cubicBezTo>
                    <a:pt x="2138952" y="61801"/>
                    <a:pt x="2223103" y="30208"/>
                    <a:pt x="2145323" y="82061"/>
                  </a:cubicBezTo>
                  <a:cubicBezTo>
                    <a:pt x="2056883" y="141021"/>
                    <a:pt x="2180954" y="-469"/>
                    <a:pt x="2039815" y="140676"/>
                  </a:cubicBezTo>
                  <a:cubicBezTo>
                    <a:pt x="1971617" y="208877"/>
                    <a:pt x="2069913" y="113642"/>
                    <a:pt x="1981200" y="187569"/>
                  </a:cubicBezTo>
                  <a:cubicBezTo>
                    <a:pt x="1928300" y="231652"/>
                    <a:pt x="1966425" y="214433"/>
                    <a:pt x="1910861" y="246184"/>
                  </a:cubicBezTo>
                  <a:cubicBezTo>
                    <a:pt x="1862561" y="273784"/>
                    <a:pt x="1851278" y="273860"/>
                    <a:pt x="1793630" y="293076"/>
                  </a:cubicBezTo>
                  <a:cubicBezTo>
                    <a:pt x="1781907" y="296984"/>
                    <a:pt x="1770578" y="302377"/>
                    <a:pt x="1758461" y="304800"/>
                  </a:cubicBezTo>
                  <a:cubicBezTo>
                    <a:pt x="1687729" y="318946"/>
                    <a:pt x="1718749" y="310222"/>
                    <a:pt x="1664677" y="328246"/>
                  </a:cubicBezTo>
                  <a:cubicBezTo>
                    <a:pt x="1586523" y="320431"/>
                    <a:pt x="1506747" y="322461"/>
                    <a:pt x="1430215" y="304800"/>
                  </a:cubicBezTo>
                  <a:cubicBezTo>
                    <a:pt x="1402758" y="298464"/>
                    <a:pt x="1383323" y="273538"/>
                    <a:pt x="1359877" y="257907"/>
                  </a:cubicBezTo>
                  <a:lnTo>
                    <a:pt x="1324707" y="234461"/>
                  </a:lnTo>
                  <a:cubicBezTo>
                    <a:pt x="1316892" y="222738"/>
                    <a:pt x="1311864" y="208570"/>
                    <a:pt x="1301261" y="199292"/>
                  </a:cubicBezTo>
                  <a:cubicBezTo>
                    <a:pt x="1280054" y="180736"/>
                    <a:pt x="1230923" y="152400"/>
                    <a:pt x="1230923" y="152400"/>
                  </a:cubicBezTo>
                  <a:cubicBezTo>
                    <a:pt x="1212166" y="96128"/>
                    <a:pt x="1234049" y="130516"/>
                    <a:pt x="1184030" y="105507"/>
                  </a:cubicBezTo>
                  <a:cubicBezTo>
                    <a:pt x="1066285" y="46635"/>
                    <a:pt x="1245850" y="120278"/>
                    <a:pt x="1101969" y="58615"/>
                  </a:cubicBezTo>
                  <a:cubicBezTo>
                    <a:pt x="1090611" y="53747"/>
                    <a:pt x="1079130" y="47714"/>
                    <a:pt x="1066800" y="46892"/>
                  </a:cubicBezTo>
                  <a:cubicBezTo>
                    <a:pt x="1020012" y="43773"/>
                    <a:pt x="973015" y="46892"/>
                    <a:pt x="926123" y="46892"/>
                  </a:cubicBezTo>
                  <a:lnTo>
                    <a:pt x="914400" y="93784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331790" y="1834141"/>
              <a:ext cx="614937" cy="682653"/>
              <a:chOff x="1858631" y="1603347"/>
              <a:chExt cx="614937" cy="68265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39240" y="1812986"/>
              <a:ext cx="614937" cy="682653"/>
              <a:chOff x="1858631" y="1603347"/>
              <a:chExt cx="614937" cy="68265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119561" y="3367006"/>
            <a:ext cx="2447924" cy="2871322"/>
            <a:chOff x="2181101" y="3986784"/>
            <a:chExt cx="2447924" cy="2871322"/>
          </a:xfrm>
        </p:grpSpPr>
        <p:sp>
          <p:nvSpPr>
            <p:cNvPr id="22" name="Oval 21"/>
            <p:cNvSpPr/>
            <p:nvPr/>
          </p:nvSpPr>
          <p:spPr>
            <a:xfrm>
              <a:off x="2181101" y="3986784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50122" y="4771276"/>
              <a:ext cx="614937" cy="682653"/>
              <a:chOff x="1858631" y="1603347"/>
              <a:chExt cx="614937" cy="68265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906967" y="3203270"/>
            <a:ext cx="2447924" cy="2871322"/>
            <a:chOff x="5055622" y="3986784"/>
            <a:chExt cx="2447924" cy="2871322"/>
          </a:xfrm>
        </p:grpSpPr>
        <p:sp>
          <p:nvSpPr>
            <p:cNvPr id="23" name="Oval 22"/>
            <p:cNvSpPr/>
            <p:nvPr/>
          </p:nvSpPr>
          <p:spPr>
            <a:xfrm>
              <a:off x="5055622" y="3986784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79583" y="4898518"/>
              <a:ext cx="614937" cy="682653"/>
              <a:chOff x="1858631" y="1603347"/>
              <a:chExt cx="614937" cy="68265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8752" y="2696812"/>
            <a:ext cx="8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34193" y="2255825"/>
            <a:ext cx="222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Splits</a:t>
            </a:r>
          </a:p>
          <a:p>
            <a:r>
              <a:rPr lang="en-US" dirty="0" smtClean="0"/>
              <a:t>4N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91037" y="6211669"/>
            <a:ext cx="25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Daughter Cell</a:t>
            </a:r>
          </a:p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06527" y="6126382"/>
            <a:ext cx="25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Copied Daughter Cell</a:t>
            </a:r>
          </a:p>
          <a:p>
            <a:r>
              <a:rPr lang="en-US" dirty="0" smtClean="0"/>
              <a:t>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35" y="4408084"/>
            <a:ext cx="2203554" cy="952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/>
          <p:cNvSpPr/>
          <p:nvPr/>
        </p:nvSpPr>
        <p:spPr>
          <a:xfrm>
            <a:off x="3167211" y="1213029"/>
            <a:ext cx="4686300" cy="4400550"/>
          </a:xfrm>
          <a:prstGeom prst="ellipse">
            <a:avLst/>
          </a:prstGeom>
          <a:solidFill>
            <a:srgbClr val="C7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3161789" y="1188617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Oval 67"/>
          <p:cNvSpPr/>
          <p:nvPr/>
        </p:nvSpPr>
        <p:spPr>
          <a:xfrm>
            <a:off x="3224361" y="2356029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/>
          <p:cNvSpPr/>
          <p:nvPr/>
        </p:nvSpPr>
        <p:spPr>
          <a:xfrm>
            <a:off x="5796111" y="2298879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97437" y="1293421"/>
            <a:ext cx="213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Cell splits into two daughter cells and goes back into G</a:t>
            </a:r>
            <a:r>
              <a:rPr lang="en-US" sz="2000" baseline="-25000" dirty="0"/>
              <a:t>1</a:t>
            </a:r>
            <a:r>
              <a:rPr lang="en-US" sz="2000" dirty="0"/>
              <a:t> phase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2662" y="4412957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88462" y="4813007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Cytokinesis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288059" y="2994125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Freeform 36"/>
          <p:cNvSpPr/>
          <p:nvPr/>
        </p:nvSpPr>
        <p:spPr>
          <a:xfrm>
            <a:off x="3661006" y="2722467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Freeform 39"/>
          <p:cNvSpPr/>
          <p:nvPr/>
        </p:nvSpPr>
        <p:spPr>
          <a:xfrm>
            <a:off x="6179057" y="2771147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40"/>
          <p:cNvSpPr/>
          <p:nvPr/>
        </p:nvSpPr>
        <p:spPr>
          <a:xfrm>
            <a:off x="6192243" y="256694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571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75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7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853E-6 L 0.275 0.1832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9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9869 0.164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8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20066 0.0662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0.02708 L -0.21862 0.1178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2579 0.1391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0365 0.171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85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9831 0.18797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4" grpId="0" animBg="1"/>
      <p:bldP spid="4" grpId="1" animBg="1"/>
      <p:bldP spid="68" grpId="0" animBg="1"/>
      <p:bldP spid="68" grpId="1" animBg="1"/>
      <p:bldP spid="69" grpId="0" animBg="1"/>
      <p:bldP spid="69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70364"/>
            <a:ext cx="3731491" cy="3439976"/>
          </a:xfrm>
        </p:spPr>
        <p:txBody>
          <a:bodyPr/>
          <a:lstStyle/>
          <a:p>
            <a:r>
              <a:rPr lang="en-US" sz="2100" dirty="0"/>
              <a:t>Meiosis</a:t>
            </a:r>
          </a:p>
          <a:p>
            <a:pPr lvl="1"/>
            <a:r>
              <a:rPr lang="en-US" sz="1800" dirty="0"/>
              <a:t>The process of taking a Diploid cell and turning it into 4 haploid cells.</a:t>
            </a:r>
          </a:p>
          <a:p>
            <a:pPr lvl="2"/>
            <a:r>
              <a:rPr lang="en-US" sz="1500" dirty="0"/>
              <a:t>1 Diploid </a:t>
            </a:r>
            <a:r>
              <a:rPr lang="en-US" sz="1500" dirty="0">
                <a:sym typeface="Wingdings" pitchFamily="2" charset="2"/>
              </a:rPr>
              <a:t> 4 Haploid</a:t>
            </a:r>
            <a:endParaRPr lang="en-US" sz="15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wereyouwondering.com/wp-content/uploads/2008/06/meiosisimagecreditn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878" y="1314450"/>
            <a:ext cx="3210791" cy="425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5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8730" y="1145373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138057" y="1471128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5943600" y="971551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/>
              <a:t>Interphase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165889" y="971551"/>
            <a:ext cx="2036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G1</a:t>
            </a:r>
            <a:r>
              <a:rPr lang="en-US" dirty="0"/>
              <a:t> - The cell is going about its daily business of making energy, protein and preparing for Mitosis.</a:t>
            </a:r>
          </a:p>
          <a:p>
            <a:endParaRPr lang="en-US" dirty="0"/>
          </a:p>
          <a:p>
            <a:r>
              <a:rPr lang="en-US" b="1" dirty="0"/>
              <a:t>S</a:t>
            </a:r>
            <a:r>
              <a:rPr lang="en-US" dirty="0"/>
              <a:t> - The DNA is replicated</a:t>
            </a:r>
          </a:p>
          <a:p>
            <a:endParaRPr lang="en-US" dirty="0"/>
          </a:p>
          <a:p>
            <a:r>
              <a:rPr lang="en-US" b="1" dirty="0">
                <a:sym typeface="Wingdings" pitchFamily="2" charset="2"/>
              </a:rPr>
              <a:t>G2</a:t>
            </a:r>
            <a:r>
              <a:rPr lang="en-US" dirty="0">
                <a:sym typeface="Wingdings" pitchFamily="2" charset="2"/>
              </a:rPr>
              <a:t> - Final </a:t>
            </a:r>
            <a:r>
              <a:rPr lang="en-US" dirty="0" err="1">
                <a:sym typeface="Wingdings" pitchFamily="2" charset="2"/>
              </a:rPr>
              <a:t>Preprarations</a:t>
            </a:r>
            <a:r>
              <a:rPr lang="en-US" dirty="0">
                <a:sym typeface="Wingdings" pitchFamily="2" charset="2"/>
              </a:rPr>
              <a:t> for M Phase are made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903650" y="2721561"/>
            <a:ext cx="1583000" cy="650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15150" y="3429000"/>
            <a:ext cx="971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Chromatin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7886700" y="4800601"/>
            <a:ext cx="1132939" cy="10675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463395" y="4909705"/>
            <a:ext cx="171450" cy="38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2280" y="5008418"/>
            <a:ext cx="2203554" cy="8597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TextBox 52"/>
          <p:cNvSpPr txBox="1"/>
          <p:nvPr/>
        </p:nvSpPr>
        <p:spPr>
          <a:xfrm>
            <a:off x="864662" y="5078636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Interphase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662" y="552118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G1 </a:t>
            </a:r>
            <a:r>
              <a:rPr lang="en-US" dirty="0">
                <a:sym typeface="Wingdings" panose="05000000000000000000" pitchFamily="2" charset="2"/>
              </a:rPr>
              <a:t> S  G2</a:t>
            </a:r>
            <a:endParaRPr lang="en-US" dirty="0"/>
          </a:p>
        </p:txBody>
      </p:sp>
      <p:sp>
        <p:nvSpPr>
          <p:cNvPr id="101" name="Freeform 100"/>
          <p:cNvSpPr/>
          <p:nvPr/>
        </p:nvSpPr>
        <p:spPr>
          <a:xfrm>
            <a:off x="4285584" y="169064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Freeform 101"/>
          <p:cNvSpPr/>
          <p:nvPr/>
        </p:nvSpPr>
        <p:spPr>
          <a:xfrm rot="4252952">
            <a:off x="4569530" y="204595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Freeform 102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Freeform 103"/>
          <p:cNvSpPr/>
          <p:nvPr/>
        </p:nvSpPr>
        <p:spPr>
          <a:xfrm>
            <a:off x="4421361" y="208774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877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3"/>
            <a:ext cx="225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The Chromatin winds itself up into chromosomes.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4855555" y="1847198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Freeform 120"/>
          <p:cNvSpPr/>
          <p:nvPr/>
        </p:nvSpPr>
        <p:spPr>
          <a:xfrm rot="4252952">
            <a:off x="4311468" y="165213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Freeform 121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 122"/>
          <p:cNvSpPr/>
          <p:nvPr/>
        </p:nvSpPr>
        <p:spPr>
          <a:xfrm>
            <a:off x="4545542" y="2006493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88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M-Phase: Mitosis and Cytokinesis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2N </a:t>
            </a:r>
            <a:r>
              <a:rPr lang="en-US" dirty="0" smtClean="0">
                <a:sym typeface="Wingdings" panose="05000000000000000000" pitchFamily="2" charset="2"/>
              </a:rPr>
              <a:t> 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832723" y="1475904"/>
            <a:ext cx="3432023" cy="31925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3"/>
            <a:ext cx="2256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	Homologous Chromosomes and their copies line up to form tetrads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 Crossing Over Occurs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59" y="2879519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312406" y="3000958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1875 L -0.0082 -0.01852 C -0.01068 -0.01296 -0.01315 -0.00718 -0.01563 -0.00139 C -0.01719 0.00208 -0.02122 0.00764 -0.02305 0.00949 C -0.02409 0.01065 -0.02552 0.01111 -0.02669 0.01181 C -0.028 0.01319 -0.02917 0.01482 -0.03047 0.0162 C -0.03359 0.01921 -0.03724 0.0213 -0.04024 0.02477 C -0.04727 0.0331 -0.04753 0.03426 -0.05495 0.04005 C -0.05612 0.04097 -0.05742 0.04167 -0.05872 0.04236 C -0.06901 0.05602 -0.05781 0.04306 -0.06979 0.05116 C -0.07109 0.05208 -0.07201 0.05463 -0.07344 0.05532 C -0.07669 0.05694 -0.07995 0.05694 -0.08333 0.05764 C -0.08451 0.05833 -0.08568 0.05926 -0.08698 0.05972 C -0.08854 0.06065 -0.09037 0.06088 -0.09193 0.06204 C -0.09362 0.06319 -0.09518 0.06505 -0.09688 0.06644 C -0.09805 0.06736 -0.09922 0.06782 -0.10052 0.06852 C -0.10599 0.075 -0.10482 0.075 -0.11406 0.075 C -0.11693 0.075 -0.12018 0.07546 -0.12266 0.07292 C -0.1237 0.07176 -0.12266 0.06852 -0.12266 0.06644 L -0.12266 0.0666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111 L -0.01953 -0.01088 C -0.04701 -0.02061 -0.03685 -0.01621 -0.05026 -0.02223 C -0.05157 -0.02361 -0.05274 -0.02547 -0.05404 -0.02662 C -0.05782 -0.02986 -0.06237 -0.0294 -0.06628 -0.03102 C -0.08724 -0.03889 -0.05912 -0.03311 -0.09089 -0.0375 C -0.09336 -0.03889 -0.09571 -0.04098 -0.09831 -0.0419 C -0.10573 -0.04445 -0.10248 -0.04283 -0.10808 -0.0463 L -0.11172 -0.05047 L -0.11172 -0.05023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4.07407E-6 L -0.01953 0.00024 C -0.01888 0.01112 -0.01718 0.01991 -0.01953 0.03056 C -0.02044 0.03449 -0.022 0.03774 -0.02317 0.04144 C -0.02408 0.04422 -0.02448 0.04769 -0.02565 0.05024 C -0.02786 0.05487 -0.0306 0.0588 -0.03307 0.0632 C -0.03463 0.06621 -0.03671 0.06852 -0.03802 0.07199 C -0.03958 0.07639 -0.04088 0.08125 -0.04283 0.08519 C -0.0457 0.09074 -0.04935 0.09399 -0.05273 0.09815 C -0.05442 0.10024 -0.05599 0.10255 -0.05768 0.10463 C -0.06002 0.10764 -0.06289 0.10973 -0.06497 0.11343 C -0.07187 0.1257 -0.06523 0.11528 -0.07356 0.12431 C -0.07734 0.12848 -0.08046 0.13496 -0.08463 0.1375 C -0.09401 0.14306 -0.08255 0.13565 -0.09205 0.14399 C -0.09401 0.14584 -0.09622 0.14676 -0.09817 0.14838 C -0.09961 0.14954 -0.10052 0.15162 -0.10195 0.15278 C -0.10429 0.15463 -0.10716 0.15463 -0.10924 0.15718 C -0.11054 0.15857 -0.11158 0.16042 -0.11302 0.16158 C -0.11536 0.16343 -0.12031 0.16598 -0.12031 0.16621 C -0.12786 0.17477 -0.11992 0.16644 -0.1289 0.17246 C -0.13593 0.17709 -0.13151 0.17639 -0.13763 0.17894 C -0.14453 0.18218 -0.14231 0.1801 -0.14869 0.18334 C -0.16497 0.19213 -0.14856 0.18334 -0.16093 0.19213 C -0.17617 0.20301 -0.16171 0.19051 -0.17317 0.20093 C -0.17369 0.20301 -0.17343 0.20602 -0.17448 0.20741 C -0.17617 0.20996 -0.17864 0.20996 -0.1806 0.21181 C -0.1832 0.21436 -0.18515 0.21875 -0.18802 0.22061 C -0.18919 0.2213 -0.19049 0.22176 -0.19166 0.22269 C -0.19218 0.22315 -0.19244 0.22408 -0.19283 0.225 L -0.19283 0.22524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62 L -0.00117 -0.00439 C -0.00325 0.00116 -0.00495 0.00741 -0.00742 0.01274 C -0.0095 0.01737 -0.01927 0.02616 -0.02096 0.02801 C -0.02344 0.03079 -0.02565 0.0345 -0.02825 0.03681 C -0.0306 0.03889 -0.03568 0.04121 -0.03568 0.04144 C -0.04765 0.05695 -0.03242 0.0382 -0.04805 0.05209 C -0.04987 0.05371 -0.05117 0.05695 -0.05286 0.05857 C -0.05482 0.06042 -0.05716 0.06112 -0.05911 0.06297 C -0.06172 0.06551 -0.06393 0.06899 -0.0664 0.07176 C -0.06953 0.075 -0.07383 0.07871 -0.07747 0.08056 C -0.07956 0.08149 -0.08164 0.08195 -0.08372 0.08264 C -0.08528 0.08496 -0.08685 0.0875 -0.08854 0.08913 C -0.08971 0.09028 -0.09114 0.09051 -0.09232 0.09144 C -0.09479 0.09329 -0.09713 0.09607 -0.09961 0.09792 C -0.10117 0.09908 -0.10299 0.09931 -0.10456 0.10024 C -0.10586 0.1007 -0.10703 0.10163 -0.10833 0.10232 C -0.11159 0.10394 -0.11484 0.1051 -0.1181 0.10672 C -0.1194 0.10741 -0.12057 0.10834 -0.12174 0.1088 C -0.12344 0.10973 -0.12513 0.11042 -0.12669 0.11112 C -0.1276 0.1125 -0.12812 0.11459 -0.12917 0.11551 C -0.13151 0.1176 -0.13659 0.11991 -0.13659 0.12014 C -0.14505 0.12987 -0.13646 0.12107 -0.15508 0.12639 C -0.15794 0.12709 -0.16068 0.1294 -0.16367 0.13079 C -0.16771 0.13241 -0.172 0.13264 -0.17591 0.13519 C -0.18372 0.13959 -0.18594 0.13936 -0.18203 0.13936 L -0.18203 0.13959 " pathEditMode="relative" rAng="0" ptsTypes="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7848 L 1.45833E-6 0.07871 C -0.00417 0.08773 -0.0082 0.09746 -0.01237 0.10672 C -0.01563 0.11412 -0.01927 0.12084 -0.02214 0.12871 C -0.02591 0.13866 -0.02578 0.13866 -0.03203 0.15047 C -0.03646 0.15857 -0.04557 0.17454 -0.04557 0.17477 C -0.04636 0.17732 -0.04688 0.18079 -0.04805 0.1831 C -0.05078 0.18912 -0.0543 0.19051 -0.05781 0.19422 C -0.05912 0.19537 -0.06029 0.19723 -0.06159 0.19861 C -0.06524 0.20232 -0.06875 0.20625 -0.07266 0.20949 C -0.075 0.21135 -0.07787 0.21135 -0.07995 0.21389 C -0.08125 0.21528 -0.08229 0.2169 -0.08373 0.21806 C -0.08542 0.21968 -0.09102 0.22338 -0.09349 0.22477 C -0.09518 0.22547 -0.09675 0.22616 -0.09844 0.22685 C -0.09974 0.22755 -0.10078 0.22871 -0.10208 0.22917 C -0.10417 0.22963 -0.10625 0.22917 -0.1082 0.22917 L -0.1082 0.2294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10023 L -0.00351 0.10046 C -0.00482 0.10671 -0.00521 0.11389 -0.00729 0.11968 C -0.00937 0.12593 -0.01302 0.13009 -0.01588 0.13519 L -0.01953 0.14167 C -0.02083 0.14375 -0.02187 0.14653 -0.02331 0.14815 L -0.03437 0.16134 C -0.03555 0.16273 -0.03685 0.16412 -0.03802 0.16574 C -0.03971 0.16782 -0.04114 0.17037 -0.04297 0.17222 C -0.04609 0.17546 -0.04961 0.17778 -0.05273 0.18102 C -0.05403 0.18218 -0.05521 0.18403 -0.05651 0.18542 C -0.06133 0.19051 -0.06627 0.1956 -0.07122 0.20069 C -0.07578 0.20556 -0.08242 0.21319 -0.08724 0.21597 L -0.09088 0.21806 C -0.09857 0.22732 -0.08997 0.21829 -0.10195 0.22477 C -0.10377 0.22569 -0.10521 0.22755 -0.1069 0.22917 C -0.1168 0.22824 -0.12669 0.22894 -0.13646 0.22685 C -0.15325 0.22315 -0.14258 0.22269 -0.15117 0.21597 C -0.15351 0.21412 -0.15638 0.21412 -0.15859 0.21157 C -0.16107 0.20857 -0.1638 0.20648 -0.16588 0.20278 C -0.1668 0.20139 -0.16927 0.2 -0.16836 0.19838 C -0.16719 0.1963 -0.1651 0.19838 -0.16341 0.19838 L -0.16341 0.19861 L -0.16341 0.1919 " pathEditMode="relative" rAng="0" ptsTypes="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2007" y="2680804"/>
            <a:ext cx="2136930" cy="2009705"/>
            <a:chOff x="11421975" y="2760400"/>
            <a:chExt cx="669571" cy="629707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47" y="1147742"/>
            <a:ext cx="6447501" cy="990600"/>
          </a:xfrm>
        </p:spPr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34795" r="48044"/>
          <a:stretch/>
        </p:blipFill>
        <p:spPr>
          <a:xfrm flipH="1">
            <a:off x="1635427" y="3409339"/>
            <a:ext cx="809470" cy="1374137"/>
          </a:xfrm>
        </p:spPr>
      </p:pic>
      <p:grpSp>
        <p:nvGrpSpPr>
          <p:cNvPr id="9" name="Group 8"/>
          <p:cNvGrpSpPr/>
          <p:nvPr/>
        </p:nvGrpSpPr>
        <p:grpSpPr>
          <a:xfrm>
            <a:off x="3776980" y="2929301"/>
            <a:ext cx="2141180" cy="2013701"/>
            <a:chOff x="10028715" y="1720923"/>
            <a:chExt cx="669571" cy="629707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3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3" t="36171" r="16645"/>
          <a:stretch/>
        </p:blipFill>
        <p:spPr>
          <a:xfrm flipH="1">
            <a:off x="4137284" y="3685656"/>
            <a:ext cx="719528" cy="1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961671" y="3999764"/>
            <a:ext cx="1714000" cy="1609130"/>
            <a:chOff x="9376267" y="2580289"/>
            <a:chExt cx="2285333" cy="21455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7" name="Isosceles Triangle 146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150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145" name="Picture 14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0" name="Isosceles Triangle 139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138" name="Picture 13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3085945" y="3095616"/>
            <a:ext cx="1714000" cy="1609130"/>
            <a:chOff x="9376267" y="2580289"/>
            <a:chExt cx="2285333" cy="2145506"/>
          </a:xfrm>
        </p:grpSpPr>
        <p:grpSp>
          <p:nvGrpSpPr>
            <p:cNvPr id="99" name="Group 98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11" name="Isosceles Triangle 110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114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04" name="Isosceles Triangle 103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5" name="Isosceles Triangle 104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6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grpSp>
        <p:nvGrpSpPr>
          <p:cNvPr id="97" name="Group 96"/>
          <p:cNvGrpSpPr/>
          <p:nvPr/>
        </p:nvGrpSpPr>
        <p:grpSpPr>
          <a:xfrm>
            <a:off x="5220166" y="2261789"/>
            <a:ext cx="1714000" cy="1609130"/>
            <a:chOff x="9376267" y="2580289"/>
            <a:chExt cx="2285333" cy="2145506"/>
          </a:xfrm>
        </p:grpSpPr>
        <p:grpSp>
          <p:nvGrpSpPr>
            <p:cNvPr id="96" name="Group 95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85" name="Isosceles Triangle 84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88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91" name="Isosceles Triangle 90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5" y="912787"/>
            <a:ext cx="6447501" cy="990600"/>
          </a:xfrm>
        </p:spPr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52625" y="4592478"/>
            <a:ext cx="4206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This is a three dimensional representation of tetrads and crossing over.  Genes can be swapped at any area of the chromosome.  Which genes are swapped is completely random.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311973" y="2393912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67" name="Isosceles Triangle 66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68" name="Isosceles Triangle 67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69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24334" y="1157355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72" name="Isosceles Triangle 71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5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5" t="192686" r="-64052" b="-192686"/>
          <a:stretch/>
        </p:blipFill>
        <p:spPr>
          <a:xfrm>
            <a:off x="7095691" y="3501110"/>
            <a:ext cx="954029" cy="1114425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3233957" y="3216493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53" name="Isosceles Triangle 15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56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135076" y="1968691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58" name="Isosceles Triangle 157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9" name="Isosceles Triangle 158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61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1044080" y="3990698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64" name="Isosceles Triangle 163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65" name="Isosceles Triangle 164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66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7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945199" y="2742897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69" name="Isosceles Triangle 168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70" name="Isosceles Triangle 169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72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8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4.44444E-6 L 0.01758 0.2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1.11111E-6 L 0.01758 0.2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2.22222E-6 L 0.01758 0.2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 Video</a:t>
            </a:r>
            <a:endParaRPr lang="en-US" dirty="0"/>
          </a:p>
        </p:txBody>
      </p:sp>
      <p:pic>
        <p:nvPicPr>
          <p:cNvPr id="4" name="Biology_Meiosis_-_cell_division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3997" end="9004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6038" y="1998663"/>
            <a:ext cx="4638675" cy="3479800"/>
          </a:xfrm>
        </p:spPr>
      </p:pic>
    </p:spTree>
    <p:extLst>
      <p:ext uri="{BB962C8B-B14F-4D97-AF65-F5344CB8AC3E}">
        <p14:creationId xmlns:p14="http://schemas.microsoft.com/office/powerpoint/2010/main" val="10366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4"/>
            <a:ext cx="22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The nuclear envelope dissolves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2" y="302092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671731" y="3105440"/>
            <a:ext cx="390161" cy="349938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4064" y="1762957"/>
            <a:ext cx="281648" cy="516147"/>
            <a:chOff x="768643" y="2932814"/>
            <a:chExt cx="375531" cy="688196"/>
          </a:xfrm>
        </p:grpSpPr>
        <p:sp>
          <p:nvSpPr>
            <p:cNvPr id="49" name="Isosceles Triangle 48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11255" y="1521192"/>
            <a:ext cx="272426" cy="521486"/>
            <a:chOff x="2972738" y="3939341"/>
            <a:chExt cx="363234" cy="695314"/>
          </a:xfrm>
        </p:grpSpPr>
        <p:sp>
          <p:nvSpPr>
            <p:cNvPr id="56" name="Isosceles Triangle 55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69162" y="1697645"/>
            <a:ext cx="276461" cy="541921"/>
            <a:chOff x="1964802" y="3515057"/>
            <a:chExt cx="368614" cy="722561"/>
          </a:xfrm>
        </p:grpSpPr>
        <p:sp>
          <p:nvSpPr>
            <p:cNvPr id="55" name="Isosceles Triangle 54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5389491" y="2718894"/>
            <a:ext cx="281648" cy="516147"/>
            <a:chOff x="768643" y="2932814"/>
            <a:chExt cx="375531" cy="688196"/>
          </a:xfrm>
        </p:grpSpPr>
        <p:sp>
          <p:nvSpPr>
            <p:cNvPr id="74" name="Isosceles Triangle 73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87212" y="2578219"/>
            <a:ext cx="281648" cy="516147"/>
            <a:chOff x="768643" y="2932814"/>
            <a:chExt cx="375531" cy="688196"/>
          </a:xfrm>
        </p:grpSpPr>
        <p:sp>
          <p:nvSpPr>
            <p:cNvPr id="86" name="Isosceles Triangle 85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347927" y="2146593"/>
            <a:ext cx="272426" cy="521486"/>
            <a:chOff x="2972738" y="3939341"/>
            <a:chExt cx="363234" cy="695314"/>
          </a:xfrm>
        </p:grpSpPr>
        <p:sp>
          <p:nvSpPr>
            <p:cNvPr id="118" name="Isosceles Triangle 117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33472" y="1701290"/>
            <a:ext cx="272426" cy="521486"/>
            <a:chOff x="2972738" y="3939341"/>
            <a:chExt cx="363234" cy="695314"/>
          </a:xfrm>
        </p:grpSpPr>
        <p:sp>
          <p:nvSpPr>
            <p:cNvPr id="130" name="Isosceles Triangle 129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044603" y="1530556"/>
            <a:ext cx="276461" cy="541921"/>
            <a:chOff x="1964802" y="3515057"/>
            <a:chExt cx="368614" cy="722561"/>
          </a:xfrm>
        </p:grpSpPr>
        <p:sp>
          <p:nvSpPr>
            <p:cNvPr id="137" name="Isosceles Triangle 136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090029" y="2168711"/>
            <a:ext cx="276461" cy="541921"/>
            <a:chOff x="1964802" y="3515057"/>
            <a:chExt cx="368614" cy="722561"/>
          </a:xfrm>
        </p:grpSpPr>
        <p:sp>
          <p:nvSpPr>
            <p:cNvPr id="141" name="Isosceles Triangle 140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41" y="1757601"/>
            <a:ext cx="251460" cy="539496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96" y="2578219"/>
            <a:ext cx="251460" cy="53949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18" y="2714535"/>
            <a:ext cx="25146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272435" y="4408084"/>
            <a:ext cx="2203554" cy="14212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228850" y="120015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83383" y="971551"/>
            <a:ext cx="23478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chromosomes line up vertically along the center of the cell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endParaRPr lang="en-US" sz="13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466075" y="3163579"/>
            <a:ext cx="390161" cy="349938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Mitosis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04064" y="1762957"/>
            <a:ext cx="281648" cy="516147"/>
            <a:chOff x="768643" y="2932814"/>
            <a:chExt cx="375531" cy="688196"/>
          </a:xfrm>
        </p:grpSpPr>
        <p:sp>
          <p:nvSpPr>
            <p:cNvPr id="61" name="Isosceles Triangle 60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11255" y="1521192"/>
            <a:ext cx="272426" cy="521486"/>
            <a:chOff x="2972738" y="3939341"/>
            <a:chExt cx="363234" cy="695314"/>
          </a:xfrm>
        </p:grpSpPr>
        <p:sp>
          <p:nvSpPr>
            <p:cNvPr id="65" name="Isosceles Triangle 64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69162" y="1697645"/>
            <a:ext cx="276461" cy="541921"/>
            <a:chOff x="1964802" y="3515057"/>
            <a:chExt cx="368614" cy="722561"/>
          </a:xfrm>
        </p:grpSpPr>
        <p:sp>
          <p:nvSpPr>
            <p:cNvPr id="68" name="Isosceles Triangle 67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89491" y="2718894"/>
            <a:ext cx="281648" cy="516147"/>
            <a:chOff x="768643" y="2932814"/>
            <a:chExt cx="375531" cy="688196"/>
          </a:xfrm>
        </p:grpSpPr>
        <p:sp>
          <p:nvSpPr>
            <p:cNvPr id="72" name="Isosceles Triangle 71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87212" y="2578219"/>
            <a:ext cx="281648" cy="516147"/>
            <a:chOff x="768643" y="2932814"/>
            <a:chExt cx="375531" cy="688196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347927" y="2146593"/>
            <a:ext cx="272426" cy="521486"/>
            <a:chOff x="2972738" y="3939341"/>
            <a:chExt cx="363234" cy="695314"/>
          </a:xfrm>
        </p:grpSpPr>
        <p:sp>
          <p:nvSpPr>
            <p:cNvPr id="78" name="Isosceles Triangle 77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733472" y="1701290"/>
            <a:ext cx="272426" cy="521486"/>
            <a:chOff x="2972738" y="3939341"/>
            <a:chExt cx="363234" cy="695314"/>
          </a:xfrm>
        </p:grpSpPr>
        <p:sp>
          <p:nvSpPr>
            <p:cNvPr id="81" name="Isosceles Triangle 80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44603" y="1530556"/>
            <a:ext cx="276461" cy="541921"/>
            <a:chOff x="1964802" y="3515057"/>
            <a:chExt cx="368614" cy="722561"/>
          </a:xfrm>
        </p:grpSpPr>
        <p:sp>
          <p:nvSpPr>
            <p:cNvPr id="84" name="Isosceles Triangle 83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090029" y="2168711"/>
            <a:ext cx="276461" cy="541921"/>
            <a:chOff x="1964802" y="3515057"/>
            <a:chExt cx="368614" cy="722561"/>
          </a:xfrm>
        </p:grpSpPr>
        <p:sp>
          <p:nvSpPr>
            <p:cNvPr id="88" name="Isosceles Triangle 87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41" y="1757601"/>
            <a:ext cx="251460" cy="53949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96" y="2578219"/>
            <a:ext cx="251460" cy="53949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18" y="2714535"/>
            <a:ext cx="25146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58290" y="1145373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427617" y="1471128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7344592" y="58703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/>
              <a:t>Interphase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3" y="33860"/>
            <a:ext cx="2256257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cell is going about its daily business of making energy, protein and preparing for Mitosis.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DNA is replicated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G2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- Final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Preparations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M </a:t>
            </a:r>
            <a:r>
              <a:rPr lang="en-US" dirty="0">
                <a:sym typeface="Wingdings" pitchFamily="2" charset="2"/>
              </a:rPr>
              <a:t>Phase are made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277470" y="2503221"/>
            <a:ext cx="189879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55030" y="2177544"/>
            <a:ext cx="126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Chromatin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1" y="3079062"/>
            <a:ext cx="390161" cy="349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934801" y="3262237"/>
            <a:ext cx="390161" cy="349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7278073" y="512407"/>
            <a:ext cx="1733706" cy="1633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160574" y="679366"/>
            <a:ext cx="262365" cy="59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3226" y="5799667"/>
            <a:ext cx="2203554" cy="859713"/>
            <a:chOff x="742280" y="5008418"/>
            <a:chExt cx="2203554" cy="859713"/>
          </a:xfrm>
        </p:grpSpPr>
        <p:sp>
          <p:nvSpPr>
            <p:cNvPr id="52" name="Rectangle 51"/>
            <p:cNvSpPr/>
            <p:nvPr/>
          </p:nvSpPr>
          <p:spPr>
            <a:xfrm>
              <a:off x="742280" y="5008418"/>
              <a:ext cx="2203554" cy="8597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64662" y="5078636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Interphase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84243" y="5492565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G1 </a:t>
              </a:r>
              <a:r>
                <a:rPr lang="en-US" dirty="0">
                  <a:sym typeface="Wingdings" panose="05000000000000000000" pitchFamily="2" charset="2"/>
                </a:rPr>
                <a:t> S  G2</a:t>
              </a:r>
              <a:endParaRPr lang="en-US" dirty="0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4575144" y="169064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Freeform 101"/>
          <p:cNvSpPr/>
          <p:nvPr/>
        </p:nvSpPr>
        <p:spPr>
          <a:xfrm rot="4252952">
            <a:off x="4942770" y="2048802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>
            <a:solidFill>
              <a:srgbClr val="EB8D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Freeform 102"/>
          <p:cNvSpPr/>
          <p:nvPr/>
        </p:nvSpPr>
        <p:spPr>
          <a:xfrm>
            <a:off x="506955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>
            <a:solidFill>
              <a:srgbClr val="7379F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Freeform 103"/>
          <p:cNvSpPr/>
          <p:nvPr/>
        </p:nvSpPr>
        <p:spPr>
          <a:xfrm>
            <a:off x="4710921" y="208774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/>
          <p:cNvGrpSpPr/>
          <p:nvPr/>
        </p:nvGrpSpPr>
        <p:grpSpPr>
          <a:xfrm>
            <a:off x="4721370" y="5750063"/>
            <a:ext cx="4540868" cy="1013142"/>
            <a:chOff x="4721370" y="5750063"/>
            <a:chExt cx="4540868" cy="10131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25836" y="5822995"/>
              <a:ext cx="775071" cy="0"/>
            </a:xfrm>
            <a:prstGeom prst="line">
              <a:avLst/>
            </a:prstGeom>
            <a:ln>
              <a:solidFill>
                <a:srgbClr val="53B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61796" y="5750063"/>
              <a:ext cx="775071" cy="0"/>
            </a:xfrm>
            <a:prstGeom prst="line">
              <a:avLst/>
            </a:prstGeom>
            <a:ln>
              <a:solidFill>
                <a:srgbClr val="F7D1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5389" y="6316488"/>
              <a:ext cx="775071" cy="0"/>
            </a:xfrm>
            <a:prstGeom prst="line">
              <a:avLst/>
            </a:prstGeom>
            <a:ln>
              <a:solidFill>
                <a:srgbClr val="EB8D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25836" y="6289857"/>
              <a:ext cx="775071" cy="0"/>
            </a:xfrm>
            <a:prstGeom prst="line">
              <a:avLst/>
            </a:prstGeom>
            <a:ln>
              <a:solidFill>
                <a:srgbClr val="7379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21370" y="5808538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Father Original DNA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38881" y="6308612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Father DNA Copy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5257" y="5822995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Mother Original DNA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91804" y="6393873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Mother DNA Copy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1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16614" y="21101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G1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53553" y="5571255"/>
            <a:ext cx="259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341077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18017" y="14771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37270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6614" y="113434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20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1221" y="196500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838092" y="5571255"/>
            <a:ext cx="32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Copy DNA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165231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7822" y="13247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63031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0417" y="16295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18727" y="1617785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8420" y="2826622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2N </a:t>
            </a:r>
            <a:r>
              <a:rPr lang="en-US" sz="4000" dirty="0" smtClean="0">
                <a:sym typeface="Wingdings" panose="05000000000000000000" pitchFamily="2" charset="2"/>
              </a:rPr>
              <a:t> 4N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15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16614" y="21101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G2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838092" y="5571255"/>
            <a:ext cx="32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165231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7822" y="13247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63031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0417" y="16295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18727" y="1617785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8420" y="2826622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54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199991" y="869772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4"/>
            <a:ext cx="2256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The Chromatin winds itself up into chromosomes.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The nuclear envelope dissolves.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Mitosis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4855555" y="1847198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Freeform 120"/>
          <p:cNvSpPr/>
          <p:nvPr/>
        </p:nvSpPr>
        <p:spPr>
          <a:xfrm rot="4252952">
            <a:off x="4311468" y="165213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Freeform 121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 122"/>
          <p:cNvSpPr/>
          <p:nvPr/>
        </p:nvSpPr>
        <p:spPr>
          <a:xfrm>
            <a:off x="4545542" y="2006493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4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1530" y="609600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9992" y="211016"/>
            <a:ext cx="281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Prophase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2571" y="861464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62675" y="1535529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4788" y="1545628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80673" y="1605459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12786" y="1615558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0721" y="2356427"/>
            <a:ext cx="502178" cy="472280"/>
            <a:chOff x="11421975" y="2760400"/>
            <a:chExt cx="669571" cy="629707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13085" y="2391392"/>
            <a:ext cx="502178" cy="472280"/>
            <a:chOff x="11421975" y="2760400"/>
            <a:chExt cx="669571" cy="629707"/>
          </a:xfrm>
        </p:grpSpPr>
        <p:sp>
          <p:nvSpPr>
            <p:cNvPr id="31" name="Isosceles Triangle 30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73194" y="2051179"/>
            <a:ext cx="301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Nuclear Envelope Dissolves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Chromatin winds up into chromosomes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1" y="3394708"/>
            <a:ext cx="390161" cy="3499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52" y="3332457"/>
            <a:ext cx="390161" cy="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37966" y="1415869"/>
            <a:ext cx="5543807" cy="5242507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659142" y="830625"/>
            <a:ext cx="234783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chromosomes line up vertically along the center of the </a:t>
            </a:r>
            <a:r>
              <a:rPr lang="en-US" sz="2000" dirty="0" smtClean="0"/>
              <a:t>cell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Spindle fibers attach to kinetochores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endParaRPr lang="en-US" sz="13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29" y="3307661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137739" y="3383164"/>
            <a:ext cx="390161" cy="3499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5272" y="3482630"/>
            <a:ext cx="2742223" cy="1421215"/>
            <a:chOff x="377672" y="4257997"/>
            <a:chExt cx="2742223" cy="1421215"/>
          </a:xfrm>
        </p:grpSpPr>
        <p:grpSp>
          <p:nvGrpSpPr>
            <p:cNvPr id="2" name="Group 1"/>
            <p:cNvGrpSpPr/>
            <p:nvPr/>
          </p:nvGrpSpPr>
          <p:grpSpPr>
            <a:xfrm>
              <a:off x="377672" y="4257997"/>
              <a:ext cx="2452242" cy="1421215"/>
              <a:chOff x="274641" y="4348149"/>
              <a:chExt cx="2452242" cy="142121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274641" y="4348149"/>
                <a:ext cx="2203554" cy="142121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35095" y="4478302"/>
                <a:ext cx="19431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/>
                  <a:t>M Phase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83783" y="4874091"/>
                <a:ext cx="194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Mitosis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176795" y="5146304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Metaphase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044291" y="2819939"/>
            <a:ext cx="502178" cy="472280"/>
            <a:chOff x="11421975" y="2760400"/>
            <a:chExt cx="669571" cy="629707"/>
          </a:xfrm>
        </p:grpSpPr>
        <p:sp>
          <p:nvSpPr>
            <p:cNvPr id="129" name="Isosceles Triangle 128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Isosceles Triangle 129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32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998471" y="2652858"/>
            <a:ext cx="502178" cy="472280"/>
            <a:chOff x="10028715" y="1720923"/>
            <a:chExt cx="669571" cy="629707"/>
          </a:xfrm>
        </p:grpSpPr>
        <p:sp>
          <p:nvSpPr>
            <p:cNvPr id="134" name="Isosceles Triangle 133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37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7215496" y="2180577"/>
            <a:ext cx="502178" cy="472280"/>
            <a:chOff x="11154287" y="1197830"/>
            <a:chExt cx="669571" cy="629707"/>
          </a:xfrm>
        </p:grpSpPr>
        <p:sp>
          <p:nvSpPr>
            <p:cNvPr id="140" name="Isosceles Triangle 139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Isosceles Triangle 140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43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557618" y="2479182"/>
            <a:ext cx="502178" cy="472280"/>
            <a:chOff x="10752404" y="2302471"/>
            <a:chExt cx="669571" cy="629707"/>
          </a:xfrm>
        </p:grpSpPr>
        <p:sp>
          <p:nvSpPr>
            <p:cNvPr id="145" name="Isosceles Triangle 144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Isosceles Triangle 145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48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114364" y="1919305"/>
            <a:ext cx="502178" cy="472280"/>
            <a:chOff x="4449653" y="4527029"/>
            <a:chExt cx="669571" cy="629707"/>
          </a:xfrm>
        </p:grpSpPr>
        <p:sp>
          <p:nvSpPr>
            <p:cNvPr id="150" name="Isosceles Triangle 149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Isosceles Triangle 150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153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6657001" y="1777595"/>
            <a:ext cx="502178" cy="472280"/>
            <a:chOff x="10011175" y="2694525"/>
            <a:chExt cx="669571" cy="629707"/>
          </a:xfrm>
        </p:grpSpPr>
        <p:sp>
          <p:nvSpPr>
            <p:cNvPr id="156" name="Isosceles Triangle 155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Isosceles Triangle 156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59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9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404 -0.00046 0.0013 0.00533 -0.00169 0.01111 C -0.00248 0.01273 -0.00352 0.01366 -0.00417 0.01551 C -0.00482 0.0176 -0.00482 0.01991 -0.00534 0.02199 C -0.00612 0.02454 -0.00781 0.02593 -0.00781 0.02871 C -0.0086 0.04746 -0.00781 0.06667 -0.00781 0.08565 L -0.01029 0.0724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4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3.7037E-7 L 0.0082 0.00023 C 0.00573 0.00509 0.00273 0.00949 0.00078 0.01528 C -0.00013 0.01782 0.00026 0.0213 -0.00052 0.02384 C -0.00104 0.02639 -0.00208 0.02824 -0.00287 0.03056 C -0.00339 0.03426 -0.00339 0.03796 -0.00417 0.04144 C -0.00469 0.04398 -0.00599 0.0456 -0.00664 0.04792 C -0.00716 0.05 -0.00729 0.05255 -0.00781 0.05463 C -0.00846 0.05694 -0.00964 0.0588 -0.01029 0.06111 C -0.01094 0.06319 -0.01081 0.06574 -0.01146 0.06759 C -0.01289 0.07107 -0.01511 0.07292 -0.01641 0.07639 C -0.01732 0.0787 -0.01771 0.08148 -0.01888 0.0831 C -0.02292 0.08889 -0.02253 0.08171 -0.02253 0.0875 L -0.02253 0.08773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43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625 L -3.75E-6 0.00649 C -0.01679 -0.01041 -0.00494 -0.00208 -0.02343 -0.00694 C -0.0276 -0.0081 -0.03177 -0.00902 -0.03567 -0.01134 C -0.03698 -0.01203 -0.03815 -0.01342 -0.03945 -0.01342 C -0.05325 -0.01481 -0.08112 -0.01551 -0.08112 -0.01527 L -0.08112 -0.0155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33 L -1.66667E-6 -0.0081 L -0.00495 0.01782 C -0.00534 0.01991 -0.00547 0.02245 -0.00625 0.02431 L -0.00872 0.03079 C -0.00976 0.03657 -0.01028 0.04074 -0.01237 0.04607 C -0.01302 0.04792 -0.01406 0.04884 -0.01484 0.05046 C -0.01614 0.05324 -0.01732 0.05625 -0.01849 0.05926 C -0.0194 0.06134 -0.01992 0.06389 -0.02096 0.06574 C -0.02448 0.07199 -0.02604 0.07176 -0.02956 0.07662 C -0.03255 0.08079 -0.03307 0.08449 -0.03581 0.08982 C -0.03893 0.0963 -0.03932 0.0963 -0.0431 0.10069 C -0.05013 0.11921 -0.03867 0.09051 -0.05299 0.11597 C -0.05508 0.11968 -0.05677 0.12407 -0.05911 0.12685 C -0.06172 0.13009 -0.06549 0.13426 -0.06771 0.13773 C -0.06992 0.1412 -0.07148 0.14583 -0.07383 0.14884 C -0.07513 0.15023 -0.07643 0.15139 -0.0776 0.15301 C -0.0789 0.15509 -0.07969 0.15833 -0.08125 0.15972 C -0.0832 0.16134 -0.08541 0.16111 -0.08737 0.16181 C -0.08906 0.16343 -0.09062 0.16505 -0.09232 0.1662 C -0.10117 0.17222 -0.1181 0.16852 -0.12305 0.16852 L -0.12305 0.16875 " pathEditMode="relative" rAng="0" ptsTypes="AAAAAAAAAAAAAAAAAAAAAA">
                                      <p:cBhvr>
                                        <p:cTn id="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8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834 L -0.00118 -0.00811 C -0.00339 0.05185 -0.00065 0.00949 -0.00365 0.03518 C -0.00534 0.04977 -0.0086 0.07893 -0.0086 0.07916 C -0.00899 0.08634 -0.00938 0.09352 -0.0099 0.10092 C -0.01029 0.1074 -0.01068 0.11389 -0.01107 0.1206 C -0.01237 0.14305 -0.01355 0.16574 -0.01472 0.18819 C -0.01485 0.19051 -0.01667 0.23171 -0.01719 0.23634 C -0.01771 0.24027 -0.01888 0.24375 -0.01966 0.24722 C -0.02006 0.2581 -0.02006 0.26921 -0.02097 0.28009 C -0.02123 0.28472 -0.0224 0.28889 -0.02344 0.29328 C -0.02487 0.3 -0.02683 0.30509 -0.02956 0.31064 C -0.03099 0.31389 -0.03269 0.31666 -0.03451 0.31944 C -0.03555 0.32106 -0.03698 0.32199 -0.03815 0.32384 C -0.04076 0.32801 -0.0431 0.33264 -0.04558 0.3368 C -0.04714 0.33981 -0.04818 0.34467 -0.05039 0.3456 L -0.05534 0.34791 C -0.05703 0.35069 -0.05834 0.35439 -0.06029 0.35648 L -0.06771 0.36527 L -0.07006 0.37199 L -0.07006 0.37222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190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08 L -0.00117 -0.00185 C -0.00286 0.0088 -0.00508 0.01945 -0.00612 0.03056 C -0.00963 0.06737 -0.00377 0.00903 -0.01224 0.06991 C -0.01419 0.08334 -0.01276 0.07593 -0.01719 0.09167 C -0.01914 0.10533 -0.02187 0.12593 -0.02461 0.13542 C -0.02969 0.15348 -0.02721 0.14422 -0.03203 0.16389 C -0.03242 0.16899 -0.03229 0.17431 -0.0332 0.17917 C -0.03437 0.18473 -0.03685 0.18913 -0.03815 0.19445 C -0.03971 0.20093 -0.04062 0.20764 -0.0418 0.21413 C -0.04388 0.22616 -0.04792 0.25579 -0.05039 0.26227 L -0.05534 0.27547 C -0.05794 0.29815 -0.05482 0.27362 -0.05898 0.29931 C -0.05989 0.3051 -0.06068 0.31112 -0.06146 0.3169 C -0.06198 0.32061 -0.06198 0.32431 -0.06276 0.32778 C -0.06367 0.33241 -0.06549 0.33635 -0.0664 0.34098 C -0.07344 0.3757 -0.06354 0.3419 -0.07383 0.37362 C -0.07422 0.37871 -0.07422 0.38403 -0.075 0.38913 C -0.07604 0.39514 -0.0793 0.40649 -0.08112 0.41297 C -0.08333 0.43195 -0.08151 0.42061 -0.08854 0.44584 L -0.09713 0.47639 C -0.09792 0.4794 -0.09831 0.48288 -0.09961 0.48519 L -0.10456 0.49399 C -0.10586 0.50139 -0.10573 0.50255 -0.10937 0.50926 C -0.11042 0.51112 -0.11185 0.51204 -0.11315 0.51366 C -0.11445 0.52038 -0.11406 0.522 -0.1181 0.52663 C -0.11914 0.52801 -0.12044 0.52825 -0.12174 0.52894 C -0.12292 0.53033 -0.12422 0.53172 -0.12539 0.53334 C -0.12747 0.53612 -0.1293 0.53959 -0.13151 0.5419 C -0.13268 0.54329 -0.13411 0.54329 -0.13528 0.54422 C -0.15039 0.55556 -0.13151 0.5419 -0.14388 0.55301 C -0.14505 0.55394 -0.14635 0.5544 -0.14752 0.5551 C -0.14805 0.55602 -0.15351 0.5632 -0.14883 0.56598 C -0.14674 0.56713 -0.14466 0.56436 -0.14258 0.56389 C -0.14219 0.56366 -0.1418 0.56389 -0.1414 0.56389 L -0.1414 0.56413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</TotalTime>
  <Words>367</Words>
  <Application>Microsoft Office PowerPoint</Application>
  <PresentationFormat>On-screen Show (4:3)</PresentationFormat>
  <Paragraphs>123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M-Phase: Mitosis and Cytokinesis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</vt:lpstr>
      <vt:lpstr>PowerPoint Presentation</vt:lpstr>
      <vt:lpstr>PowerPoint Presentation</vt:lpstr>
      <vt:lpstr>PowerPoint Presentation</vt:lpstr>
      <vt:lpstr>Crossing Over</vt:lpstr>
      <vt:lpstr>Crossing Over</vt:lpstr>
      <vt:lpstr>Crossing Over Video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4</cp:revision>
  <dcterms:created xsi:type="dcterms:W3CDTF">2015-11-20T18:04:42Z</dcterms:created>
  <dcterms:modified xsi:type="dcterms:W3CDTF">2015-12-03T21:44:49Z</dcterms:modified>
</cp:coreProperties>
</file>