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notesMasterIdLst>
    <p:notesMasterId r:id="rId77"/>
  </p:notesMasterIdLst>
  <p:handoutMasterIdLst>
    <p:handoutMasterId r:id="rId78"/>
  </p:handoutMasterIdLst>
  <p:sldIdLst>
    <p:sldId id="256" r:id="rId2"/>
    <p:sldId id="328" r:id="rId3"/>
    <p:sldId id="329" r:id="rId4"/>
    <p:sldId id="337" r:id="rId5"/>
    <p:sldId id="258" r:id="rId6"/>
    <p:sldId id="272" r:id="rId7"/>
    <p:sldId id="273" r:id="rId8"/>
    <p:sldId id="271" r:id="rId9"/>
    <p:sldId id="274" r:id="rId10"/>
    <p:sldId id="275" r:id="rId11"/>
    <p:sldId id="338" r:id="rId12"/>
    <p:sldId id="315" r:id="rId13"/>
    <p:sldId id="347" r:id="rId14"/>
    <p:sldId id="316" r:id="rId15"/>
    <p:sldId id="317" r:id="rId16"/>
    <p:sldId id="318" r:id="rId17"/>
    <p:sldId id="319" r:id="rId18"/>
    <p:sldId id="320" r:id="rId19"/>
    <p:sldId id="339" r:id="rId20"/>
    <p:sldId id="267" r:id="rId21"/>
    <p:sldId id="333" r:id="rId22"/>
    <p:sldId id="334" r:id="rId23"/>
    <p:sldId id="276" r:id="rId24"/>
    <p:sldId id="261" r:id="rId25"/>
    <p:sldId id="327" r:id="rId26"/>
    <p:sldId id="341" r:id="rId27"/>
    <p:sldId id="335" r:id="rId28"/>
    <p:sldId id="340" r:id="rId29"/>
    <p:sldId id="336" r:id="rId30"/>
    <p:sldId id="266" r:id="rId31"/>
    <p:sldId id="342" r:id="rId32"/>
    <p:sldId id="330" r:id="rId33"/>
    <p:sldId id="331" r:id="rId34"/>
    <p:sldId id="270" r:id="rId35"/>
    <p:sldId id="268" r:id="rId36"/>
    <p:sldId id="343" r:id="rId37"/>
    <p:sldId id="262" r:id="rId38"/>
    <p:sldId id="265" r:id="rId39"/>
    <p:sldId id="280" r:id="rId40"/>
    <p:sldId id="344" r:id="rId41"/>
    <p:sldId id="279" r:id="rId42"/>
    <p:sldId id="282" r:id="rId43"/>
    <p:sldId id="283" r:id="rId44"/>
    <p:sldId id="345" r:id="rId45"/>
    <p:sldId id="348" r:id="rId46"/>
    <p:sldId id="322" r:id="rId47"/>
    <p:sldId id="323" r:id="rId48"/>
    <p:sldId id="324" r:id="rId49"/>
    <p:sldId id="325" r:id="rId50"/>
    <p:sldId id="284" r:id="rId51"/>
    <p:sldId id="285" r:id="rId52"/>
    <p:sldId id="346" r:id="rId53"/>
    <p:sldId id="296" r:id="rId54"/>
    <p:sldId id="349" r:id="rId55"/>
    <p:sldId id="350" r:id="rId56"/>
    <p:sldId id="351" r:id="rId57"/>
    <p:sldId id="352" r:id="rId58"/>
    <p:sldId id="297" r:id="rId59"/>
    <p:sldId id="353" r:id="rId60"/>
    <p:sldId id="298" r:id="rId61"/>
    <p:sldId id="354" r:id="rId62"/>
    <p:sldId id="301" r:id="rId63"/>
    <p:sldId id="355" r:id="rId64"/>
    <p:sldId id="302" r:id="rId65"/>
    <p:sldId id="356" r:id="rId66"/>
    <p:sldId id="300" r:id="rId67"/>
    <p:sldId id="281" r:id="rId68"/>
    <p:sldId id="306" r:id="rId69"/>
    <p:sldId id="307" r:id="rId70"/>
    <p:sldId id="308" r:id="rId71"/>
    <p:sldId id="311" r:id="rId72"/>
    <p:sldId id="310" r:id="rId73"/>
    <p:sldId id="309" r:id="rId74"/>
    <p:sldId id="313" r:id="rId75"/>
    <p:sldId id="314" r:id="rId76"/>
  </p:sldIdLst>
  <p:sldSz cx="9144000" cy="6858000" type="screen4x3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C7C2"/>
    <a:srgbClr val="7379F1"/>
    <a:srgbClr val="EB8DD0"/>
    <a:srgbClr val="F7D1EC"/>
    <a:srgbClr val="53B5FF"/>
    <a:srgbClr val="C7F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66" autoAdjust="0"/>
    <p:restoredTop sz="95149" autoAdjust="0"/>
  </p:normalViewPr>
  <p:slideViewPr>
    <p:cSldViewPr snapToGrid="0">
      <p:cViewPr varScale="1">
        <p:scale>
          <a:sx n="82" d="100"/>
          <a:sy n="82" d="100"/>
        </p:scale>
        <p:origin x="3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820E4-2000-45C5-AC6F-3C4353937131}" type="doc">
      <dgm:prSet loTypeId="urn:microsoft.com/office/officeart/2005/8/layout/hierarchy4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4BE4A6-5124-4CE3-AE9B-AF07F90BCC98}">
      <dgm:prSet phldrT="[Text]" custT="1"/>
      <dgm:spPr/>
      <dgm:t>
        <a:bodyPr/>
        <a:lstStyle/>
        <a:p>
          <a:r>
            <a:rPr lang="en-US" sz="1600" b="1" dirty="0" smtClean="0"/>
            <a:t>All Cells</a:t>
          </a:r>
          <a:endParaRPr lang="en-US" sz="1600" b="1" dirty="0"/>
        </a:p>
      </dgm:t>
    </dgm:pt>
    <dgm:pt modelId="{E0B8BEDB-1154-4E85-A377-EB82C1920E52}" type="parTrans" cxnId="{121CBE78-E461-4D72-A4CD-41628A680131}">
      <dgm:prSet/>
      <dgm:spPr/>
      <dgm:t>
        <a:bodyPr/>
        <a:lstStyle/>
        <a:p>
          <a:endParaRPr lang="en-US"/>
        </a:p>
      </dgm:t>
    </dgm:pt>
    <dgm:pt modelId="{183846F5-1EC2-4E4F-B411-70E6C8A422C3}" type="sibTrans" cxnId="{121CBE78-E461-4D72-A4CD-41628A680131}">
      <dgm:prSet/>
      <dgm:spPr/>
      <dgm:t>
        <a:bodyPr/>
        <a:lstStyle/>
        <a:p>
          <a:endParaRPr lang="en-US"/>
        </a:p>
      </dgm:t>
    </dgm:pt>
    <dgm:pt modelId="{BF527984-E48B-4BF7-A40E-90D6BF506526}">
      <dgm:prSet phldrT="[Text]" custT="1"/>
      <dgm:spPr/>
      <dgm:t>
        <a:bodyPr/>
        <a:lstStyle/>
        <a:p>
          <a:r>
            <a:rPr lang="en-US" sz="1600" b="1" dirty="0" smtClean="0"/>
            <a:t>Prokaryotic</a:t>
          </a:r>
          <a:endParaRPr lang="en-US" sz="1600" b="1" dirty="0"/>
        </a:p>
      </dgm:t>
    </dgm:pt>
    <dgm:pt modelId="{EE8B4E5E-EB45-4E14-9605-3DAB45AF1D19}" type="parTrans" cxnId="{6E5A23B8-B849-41C1-9A97-055DE11CF42C}">
      <dgm:prSet/>
      <dgm:spPr/>
      <dgm:t>
        <a:bodyPr/>
        <a:lstStyle/>
        <a:p>
          <a:endParaRPr lang="en-US"/>
        </a:p>
      </dgm:t>
    </dgm:pt>
    <dgm:pt modelId="{D95A6ED6-A0EA-45FC-B9B4-DE1D0C8F74FB}" type="sibTrans" cxnId="{6E5A23B8-B849-41C1-9A97-055DE11CF42C}">
      <dgm:prSet/>
      <dgm:spPr/>
      <dgm:t>
        <a:bodyPr/>
        <a:lstStyle/>
        <a:p>
          <a:endParaRPr lang="en-US"/>
        </a:p>
      </dgm:t>
    </dgm:pt>
    <dgm:pt modelId="{563EFE63-9AA5-4F8F-A186-7B51BCD9DC7C}">
      <dgm:prSet phldrT="[Text]" custT="1"/>
      <dgm:spPr/>
      <dgm:t>
        <a:bodyPr/>
        <a:lstStyle/>
        <a:p>
          <a:r>
            <a:rPr lang="en-US" sz="1600" b="1" dirty="0" smtClean="0"/>
            <a:t>Eukaryotic</a:t>
          </a:r>
          <a:endParaRPr lang="en-US" sz="1600" b="1" dirty="0"/>
        </a:p>
      </dgm:t>
    </dgm:pt>
    <dgm:pt modelId="{8F5E98FF-36AD-4A54-894E-D87D7D08D863}" type="parTrans" cxnId="{952E512F-ADA5-4ECC-B980-448C3EE35971}">
      <dgm:prSet/>
      <dgm:spPr/>
      <dgm:t>
        <a:bodyPr/>
        <a:lstStyle/>
        <a:p>
          <a:endParaRPr lang="en-US"/>
        </a:p>
      </dgm:t>
    </dgm:pt>
    <dgm:pt modelId="{120C0A00-45C0-47BF-834D-DD56B3F24240}" type="sibTrans" cxnId="{952E512F-ADA5-4ECC-B980-448C3EE35971}">
      <dgm:prSet/>
      <dgm:spPr/>
      <dgm:t>
        <a:bodyPr/>
        <a:lstStyle/>
        <a:p>
          <a:endParaRPr lang="en-US"/>
        </a:p>
      </dgm:t>
    </dgm:pt>
    <dgm:pt modelId="{15C477DD-25E4-4052-9880-DFD61D87CB8E}">
      <dgm:prSet phldrT="[Text]" custT="1"/>
      <dgm:spPr/>
      <dgm:t>
        <a:bodyPr/>
        <a:lstStyle/>
        <a:p>
          <a:r>
            <a:rPr lang="en-US" sz="1600" b="1" dirty="0" smtClean="0"/>
            <a:t>Animal</a:t>
          </a:r>
          <a:endParaRPr lang="en-US" sz="1600" b="1" dirty="0"/>
        </a:p>
      </dgm:t>
    </dgm:pt>
    <dgm:pt modelId="{9811027D-0B0F-46DF-B76C-11F115E8A593}" type="parTrans" cxnId="{1F77AEFD-6B2E-4016-96A9-098C2CD4C17D}">
      <dgm:prSet/>
      <dgm:spPr/>
      <dgm:t>
        <a:bodyPr/>
        <a:lstStyle/>
        <a:p>
          <a:endParaRPr lang="en-US"/>
        </a:p>
      </dgm:t>
    </dgm:pt>
    <dgm:pt modelId="{29B14AC2-85DE-4F28-9EE7-BB4F1A59D8B4}" type="sibTrans" cxnId="{1F77AEFD-6B2E-4016-96A9-098C2CD4C17D}">
      <dgm:prSet/>
      <dgm:spPr/>
      <dgm:t>
        <a:bodyPr/>
        <a:lstStyle/>
        <a:p>
          <a:endParaRPr lang="en-US"/>
        </a:p>
      </dgm:t>
    </dgm:pt>
    <dgm:pt modelId="{8DC8C71A-F989-4507-AACB-667F65DC0182}">
      <dgm:prSet custT="1"/>
      <dgm:spPr/>
      <dgm:t>
        <a:bodyPr/>
        <a:lstStyle/>
        <a:p>
          <a:r>
            <a:rPr lang="en-US" sz="1600" b="1" dirty="0" smtClean="0"/>
            <a:t>Plant</a:t>
          </a:r>
          <a:endParaRPr lang="en-US" sz="1600" b="1" dirty="0"/>
        </a:p>
      </dgm:t>
    </dgm:pt>
    <dgm:pt modelId="{9AC00E6B-AF17-4C9F-ACAA-3E34A352EA9B}" type="parTrans" cxnId="{98571120-9DE8-4390-8327-B2451B33BB2C}">
      <dgm:prSet/>
      <dgm:spPr/>
      <dgm:t>
        <a:bodyPr/>
        <a:lstStyle/>
        <a:p>
          <a:endParaRPr lang="en-US"/>
        </a:p>
      </dgm:t>
    </dgm:pt>
    <dgm:pt modelId="{888C0DCD-A0B8-42BF-A0FF-6036C4B8DB91}" type="sibTrans" cxnId="{98571120-9DE8-4390-8327-B2451B33BB2C}">
      <dgm:prSet/>
      <dgm:spPr/>
      <dgm:t>
        <a:bodyPr/>
        <a:lstStyle/>
        <a:p>
          <a:endParaRPr lang="en-US"/>
        </a:p>
      </dgm:t>
    </dgm:pt>
    <dgm:pt modelId="{154F727C-1D71-4072-9287-AF4D87BBB699}">
      <dgm:prSet custT="1"/>
      <dgm:spPr/>
      <dgm:t>
        <a:bodyPr/>
        <a:lstStyle/>
        <a:p>
          <a:r>
            <a:rPr lang="en-US" sz="1400" b="1" dirty="0" smtClean="0"/>
            <a:t>Somatic/Body</a:t>
          </a:r>
        </a:p>
        <a:p>
          <a:r>
            <a:rPr lang="en-US" sz="1400" b="1" dirty="0" smtClean="0"/>
            <a:t>(Diploid)</a:t>
          </a:r>
          <a:endParaRPr lang="en-US" sz="1400" b="1" dirty="0"/>
        </a:p>
      </dgm:t>
    </dgm:pt>
    <dgm:pt modelId="{C66DE32E-DBF0-4F0E-8AF8-3F37508D13F9}" type="parTrans" cxnId="{83DFC3B4-4503-49AA-A298-3ED1D9AE67B3}">
      <dgm:prSet/>
      <dgm:spPr/>
      <dgm:t>
        <a:bodyPr/>
        <a:lstStyle/>
        <a:p>
          <a:endParaRPr lang="en-US"/>
        </a:p>
      </dgm:t>
    </dgm:pt>
    <dgm:pt modelId="{A5DAFF8C-FD95-44F9-9A87-D6CD9B01C7E2}" type="sibTrans" cxnId="{83DFC3B4-4503-49AA-A298-3ED1D9AE67B3}">
      <dgm:prSet/>
      <dgm:spPr/>
      <dgm:t>
        <a:bodyPr/>
        <a:lstStyle/>
        <a:p>
          <a:endParaRPr lang="en-US"/>
        </a:p>
      </dgm:t>
    </dgm:pt>
    <dgm:pt modelId="{E3EC6324-2302-4313-9ED1-C886107CAF58}">
      <dgm:prSet custT="1"/>
      <dgm:spPr/>
      <dgm:t>
        <a:bodyPr/>
        <a:lstStyle/>
        <a:p>
          <a:r>
            <a:rPr lang="en-US" sz="1400" b="1" dirty="0" smtClean="0"/>
            <a:t>Germ/Gamete/Sex/Egg</a:t>
          </a:r>
        </a:p>
        <a:p>
          <a:r>
            <a:rPr lang="en-US" sz="1400" b="1" dirty="0" smtClean="0"/>
            <a:t>(Haploid)</a:t>
          </a:r>
          <a:endParaRPr lang="en-US" sz="1400" b="1" dirty="0"/>
        </a:p>
      </dgm:t>
    </dgm:pt>
    <dgm:pt modelId="{2E414CAE-1114-428E-AFD2-937A5A072FC9}" type="parTrans" cxnId="{2AFB98CD-D038-47C0-9AAE-8699C9DD6D83}">
      <dgm:prSet/>
      <dgm:spPr/>
      <dgm:t>
        <a:bodyPr/>
        <a:lstStyle/>
        <a:p>
          <a:endParaRPr lang="en-US"/>
        </a:p>
      </dgm:t>
    </dgm:pt>
    <dgm:pt modelId="{01BFBD4A-7214-4F0F-8CE4-7FCBF41E0788}" type="sibTrans" cxnId="{2AFB98CD-D038-47C0-9AAE-8699C9DD6D83}">
      <dgm:prSet/>
      <dgm:spPr/>
      <dgm:t>
        <a:bodyPr/>
        <a:lstStyle/>
        <a:p>
          <a:endParaRPr lang="en-US"/>
        </a:p>
      </dgm:t>
    </dgm:pt>
    <dgm:pt modelId="{64175622-93DC-49A5-A50C-D9E5B2C24BD4}">
      <dgm:prSet custT="1"/>
      <dgm:spPr/>
      <dgm:t>
        <a:bodyPr/>
        <a:lstStyle/>
        <a:p>
          <a:r>
            <a:rPr lang="en-US" sz="1400" b="1" dirty="0" smtClean="0"/>
            <a:t>Somatic/Body(Diploid)</a:t>
          </a:r>
          <a:endParaRPr lang="en-US" sz="1400" b="1" dirty="0"/>
        </a:p>
      </dgm:t>
    </dgm:pt>
    <dgm:pt modelId="{2417A48D-BCCA-42EE-92BE-01734C00E9E0}" type="parTrans" cxnId="{B707823D-FC84-4DAE-B449-0DC17F629702}">
      <dgm:prSet/>
      <dgm:spPr/>
      <dgm:t>
        <a:bodyPr/>
        <a:lstStyle/>
        <a:p>
          <a:endParaRPr lang="en-US"/>
        </a:p>
      </dgm:t>
    </dgm:pt>
    <dgm:pt modelId="{D4A5C0FA-ED42-4273-97DD-E4A77FA2D6A8}" type="sibTrans" cxnId="{B707823D-FC84-4DAE-B449-0DC17F629702}">
      <dgm:prSet/>
      <dgm:spPr/>
      <dgm:t>
        <a:bodyPr/>
        <a:lstStyle/>
        <a:p>
          <a:endParaRPr lang="en-US"/>
        </a:p>
      </dgm:t>
    </dgm:pt>
    <dgm:pt modelId="{A83E2DBC-160C-472B-8CA9-94502776A8FC}">
      <dgm:prSet custT="1"/>
      <dgm:spPr/>
      <dgm:t>
        <a:bodyPr/>
        <a:lstStyle/>
        <a:p>
          <a:r>
            <a:rPr lang="en-US" sz="1400" b="1" dirty="0" smtClean="0"/>
            <a:t>Germ/Gamete/Sex/Egg</a:t>
          </a:r>
        </a:p>
        <a:p>
          <a:r>
            <a:rPr lang="en-US" sz="1400" b="1" dirty="0" smtClean="0"/>
            <a:t>(Haploid)</a:t>
          </a:r>
          <a:endParaRPr lang="en-US" sz="1400" b="1" dirty="0"/>
        </a:p>
      </dgm:t>
    </dgm:pt>
    <dgm:pt modelId="{942970E3-16B9-4335-9656-F67227E9DFB9}" type="parTrans" cxnId="{DBC6EBD1-F55D-47DA-B247-9FB5D21BE292}">
      <dgm:prSet/>
      <dgm:spPr/>
      <dgm:t>
        <a:bodyPr/>
        <a:lstStyle/>
        <a:p>
          <a:endParaRPr lang="en-US"/>
        </a:p>
      </dgm:t>
    </dgm:pt>
    <dgm:pt modelId="{39B5E33C-FA49-420E-A2D4-145B5CB02010}" type="sibTrans" cxnId="{DBC6EBD1-F55D-47DA-B247-9FB5D21BE292}">
      <dgm:prSet/>
      <dgm:spPr/>
      <dgm:t>
        <a:bodyPr/>
        <a:lstStyle/>
        <a:p>
          <a:endParaRPr lang="en-US"/>
        </a:p>
      </dgm:t>
    </dgm:pt>
    <dgm:pt modelId="{D989EFBE-4128-486A-B51E-6BA1EA25D613}">
      <dgm:prSet custT="1"/>
      <dgm:spPr/>
      <dgm:t>
        <a:bodyPr/>
        <a:lstStyle/>
        <a:p>
          <a:r>
            <a:rPr lang="en-US" sz="1200" b="1" dirty="0" smtClean="0"/>
            <a:t>Eggs/Ovum</a:t>
          </a:r>
        </a:p>
        <a:p>
          <a:r>
            <a:rPr lang="en-US" sz="1200" b="1" dirty="0" smtClean="0"/>
            <a:t>(Female)</a:t>
          </a:r>
          <a:endParaRPr lang="en-US" sz="1200" b="1" dirty="0"/>
        </a:p>
      </dgm:t>
    </dgm:pt>
    <dgm:pt modelId="{D7B2F666-B042-469B-822D-CB29F74A30EE}" type="parTrans" cxnId="{39AFAD26-15FD-43AD-9A77-168E8EA0CE86}">
      <dgm:prSet/>
      <dgm:spPr/>
      <dgm:t>
        <a:bodyPr/>
        <a:lstStyle/>
        <a:p>
          <a:endParaRPr lang="en-US"/>
        </a:p>
      </dgm:t>
    </dgm:pt>
    <dgm:pt modelId="{7F1F33B5-9F4E-48F3-9CF0-0614C4520BD3}" type="sibTrans" cxnId="{39AFAD26-15FD-43AD-9A77-168E8EA0CE86}">
      <dgm:prSet/>
      <dgm:spPr/>
      <dgm:t>
        <a:bodyPr/>
        <a:lstStyle/>
        <a:p>
          <a:endParaRPr lang="en-US"/>
        </a:p>
      </dgm:t>
    </dgm:pt>
    <dgm:pt modelId="{6F2CDFCC-D9B1-4E82-B9B7-49E4A70C5174}">
      <dgm:prSet custT="1"/>
      <dgm:spPr/>
      <dgm:t>
        <a:bodyPr/>
        <a:lstStyle/>
        <a:p>
          <a:r>
            <a:rPr lang="en-US" sz="1200" b="1" dirty="0" smtClean="0"/>
            <a:t>Sperm</a:t>
          </a:r>
        </a:p>
        <a:p>
          <a:r>
            <a:rPr lang="en-US" sz="1200" b="1" dirty="0" smtClean="0"/>
            <a:t>(Male)</a:t>
          </a:r>
          <a:endParaRPr lang="en-US" sz="1200" b="1" dirty="0"/>
        </a:p>
      </dgm:t>
    </dgm:pt>
    <dgm:pt modelId="{13C683F4-A3C0-48A0-96CC-C1A0F582212F}" type="parTrans" cxnId="{95572D7D-19CD-4054-BE4E-D5E607C4E224}">
      <dgm:prSet/>
      <dgm:spPr/>
      <dgm:t>
        <a:bodyPr/>
        <a:lstStyle/>
        <a:p>
          <a:endParaRPr lang="en-US"/>
        </a:p>
      </dgm:t>
    </dgm:pt>
    <dgm:pt modelId="{636BA4F1-A95F-4FD6-A424-F0245DA9D2D2}" type="sibTrans" cxnId="{95572D7D-19CD-4054-BE4E-D5E607C4E224}">
      <dgm:prSet/>
      <dgm:spPr/>
      <dgm:t>
        <a:bodyPr/>
        <a:lstStyle/>
        <a:p>
          <a:endParaRPr lang="en-US"/>
        </a:p>
      </dgm:t>
    </dgm:pt>
    <dgm:pt modelId="{EAB88E92-EB88-4709-8B82-BCEE9E14C003}">
      <dgm:prSet custT="1"/>
      <dgm:spPr/>
      <dgm:t>
        <a:bodyPr/>
        <a:lstStyle/>
        <a:p>
          <a:r>
            <a:rPr lang="en-US" sz="1200" b="1" dirty="0" smtClean="0"/>
            <a:t>Many different types</a:t>
          </a:r>
          <a:endParaRPr lang="en-US" sz="1200" b="1" dirty="0"/>
        </a:p>
      </dgm:t>
    </dgm:pt>
    <dgm:pt modelId="{A02C1DBC-AB24-4DA9-A30E-0D294BBECC27}" type="parTrans" cxnId="{46E1EFC0-8963-4D95-B9E1-A15D755B5E9E}">
      <dgm:prSet/>
      <dgm:spPr/>
      <dgm:t>
        <a:bodyPr/>
        <a:lstStyle/>
        <a:p>
          <a:endParaRPr lang="en-US"/>
        </a:p>
      </dgm:t>
    </dgm:pt>
    <dgm:pt modelId="{C83A0FAA-4F97-4D36-BEA7-BA1B536676F3}" type="sibTrans" cxnId="{46E1EFC0-8963-4D95-B9E1-A15D755B5E9E}">
      <dgm:prSet/>
      <dgm:spPr/>
      <dgm:t>
        <a:bodyPr/>
        <a:lstStyle/>
        <a:p>
          <a:endParaRPr lang="en-US"/>
        </a:p>
      </dgm:t>
    </dgm:pt>
    <dgm:pt modelId="{5C08422C-1F9F-4937-AA36-BBE95D514049}">
      <dgm:prSet custT="1"/>
      <dgm:spPr/>
      <dgm:t>
        <a:bodyPr/>
        <a:lstStyle/>
        <a:p>
          <a:r>
            <a:rPr lang="en-US" sz="1200" b="1" dirty="0" smtClean="0"/>
            <a:t>Many different types</a:t>
          </a:r>
          <a:endParaRPr lang="en-US" sz="1200" b="1" dirty="0"/>
        </a:p>
      </dgm:t>
    </dgm:pt>
    <dgm:pt modelId="{6DE6BD11-A016-4480-8218-706A6BD0705A}" type="parTrans" cxnId="{7BA2DBC4-3D98-4A73-BD0D-B0321FC8175F}">
      <dgm:prSet/>
      <dgm:spPr/>
      <dgm:t>
        <a:bodyPr/>
        <a:lstStyle/>
        <a:p>
          <a:endParaRPr lang="en-US"/>
        </a:p>
      </dgm:t>
    </dgm:pt>
    <dgm:pt modelId="{B40D3691-000D-442D-98B1-9D447DBD7996}" type="sibTrans" cxnId="{7BA2DBC4-3D98-4A73-BD0D-B0321FC8175F}">
      <dgm:prSet/>
      <dgm:spPr/>
      <dgm:t>
        <a:bodyPr/>
        <a:lstStyle/>
        <a:p>
          <a:endParaRPr lang="en-US"/>
        </a:p>
      </dgm:t>
    </dgm:pt>
    <dgm:pt modelId="{AB406A9E-5D3E-4C38-92FF-F8206F0BB222}">
      <dgm:prSet custT="1"/>
      <dgm:spPr/>
      <dgm:t>
        <a:bodyPr/>
        <a:lstStyle/>
        <a:p>
          <a:r>
            <a:rPr lang="en-US" sz="1200" b="1" dirty="0" smtClean="0"/>
            <a:t>Eggs/Ovum</a:t>
          </a:r>
        </a:p>
        <a:p>
          <a:r>
            <a:rPr lang="en-US" sz="1200" b="1" dirty="0" smtClean="0"/>
            <a:t>(Female)</a:t>
          </a:r>
          <a:endParaRPr lang="en-US" sz="1200" b="1" dirty="0"/>
        </a:p>
      </dgm:t>
    </dgm:pt>
    <dgm:pt modelId="{1CA8D539-9F1C-4E72-8139-217422CD483D}" type="parTrans" cxnId="{6D484FBE-403E-4371-BA8A-90BB41A3B0FB}">
      <dgm:prSet/>
      <dgm:spPr/>
      <dgm:t>
        <a:bodyPr/>
        <a:lstStyle/>
        <a:p>
          <a:endParaRPr lang="en-US"/>
        </a:p>
      </dgm:t>
    </dgm:pt>
    <dgm:pt modelId="{347D1EA0-37E8-41BC-801C-DD4A8DEC3995}" type="sibTrans" cxnId="{6D484FBE-403E-4371-BA8A-90BB41A3B0FB}">
      <dgm:prSet/>
      <dgm:spPr/>
      <dgm:t>
        <a:bodyPr/>
        <a:lstStyle/>
        <a:p>
          <a:endParaRPr lang="en-US"/>
        </a:p>
      </dgm:t>
    </dgm:pt>
    <dgm:pt modelId="{3A04EDA4-093F-4056-8FBF-52D6CB53CEDA}">
      <dgm:prSet custT="1"/>
      <dgm:spPr/>
      <dgm:t>
        <a:bodyPr/>
        <a:lstStyle/>
        <a:p>
          <a:r>
            <a:rPr lang="en-US" sz="1200" b="1" dirty="0" smtClean="0"/>
            <a:t>Sperm</a:t>
          </a:r>
        </a:p>
        <a:p>
          <a:r>
            <a:rPr lang="en-US" sz="1200" b="1" dirty="0" smtClean="0"/>
            <a:t>(Male)</a:t>
          </a:r>
          <a:endParaRPr lang="en-US" sz="1200" b="1" dirty="0"/>
        </a:p>
      </dgm:t>
    </dgm:pt>
    <dgm:pt modelId="{E061A1FB-31F9-4ED4-86FE-EC6AC09C50FC}" type="parTrans" cxnId="{4D1E365C-DDD3-4EBA-AAB3-5C84CE28312A}">
      <dgm:prSet/>
      <dgm:spPr/>
      <dgm:t>
        <a:bodyPr/>
        <a:lstStyle/>
        <a:p>
          <a:endParaRPr lang="en-US"/>
        </a:p>
      </dgm:t>
    </dgm:pt>
    <dgm:pt modelId="{CDCC795E-D32A-4D4E-BAB1-86E0ABFBAB44}" type="sibTrans" cxnId="{4D1E365C-DDD3-4EBA-AAB3-5C84CE28312A}">
      <dgm:prSet/>
      <dgm:spPr/>
      <dgm:t>
        <a:bodyPr/>
        <a:lstStyle/>
        <a:p>
          <a:endParaRPr lang="en-US"/>
        </a:p>
      </dgm:t>
    </dgm:pt>
    <dgm:pt modelId="{C62706D5-EE10-4018-9C69-D3A26B554F43}" type="pres">
      <dgm:prSet presAssocID="{302820E4-2000-45C5-AC6F-3C435393713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DE22AA3-4E9E-4EBA-9576-4D7059BAABD9}" type="pres">
      <dgm:prSet presAssocID="{6F4BE4A6-5124-4CE3-AE9B-AF07F90BCC98}" presName="vertOne" presStyleCnt="0"/>
      <dgm:spPr/>
    </dgm:pt>
    <dgm:pt modelId="{839DB45C-03B9-4F4F-9A8A-182A3915FD41}" type="pres">
      <dgm:prSet presAssocID="{6F4BE4A6-5124-4CE3-AE9B-AF07F90BCC9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175FA6-3C12-4923-8ED3-CEDF3B8B9495}" type="pres">
      <dgm:prSet presAssocID="{6F4BE4A6-5124-4CE3-AE9B-AF07F90BCC98}" presName="parTransOne" presStyleCnt="0"/>
      <dgm:spPr/>
    </dgm:pt>
    <dgm:pt modelId="{FB0540CD-24D8-424A-874E-E39067EE7E68}" type="pres">
      <dgm:prSet presAssocID="{6F4BE4A6-5124-4CE3-AE9B-AF07F90BCC98}" presName="horzOne" presStyleCnt="0"/>
      <dgm:spPr/>
    </dgm:pt>
    <dgm:pt modelId="{B2ED94C9-7169-471F-BE5C-758139D4DBB2}" type="pres">
      <dgm:prSet presAssocID="{BF527984-E48B-4BF7-A40E-90D6BF506526}" presName="vertTwo" presStyleCnt="0"/>
      <dgm:spPr/>
    </dgm:pt>
    <dgm:pt modelId="{2034FD04-D31E-425E-A7F4-F1ADC182EE40}" type="pres">
      <dgm:prSet presAssocID="{BF527984-E48B-4BF7-A40E-90D6BF50652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35A2EF-D4F6-40C0-AD8C-F0296F0DA3FA}" type="pres">
      <dgm:prSet presAssocID="{BF527984-E48B-4BF7-A40E-90D6BF506526}" presName="horzTwo" presStyleCnt="0"/>
      <dgm:spPr/>
    </dgm:pt>
    <dgm:pt modelId="{82906E1D-3CD7-46F3-B4A3-76A7C34F1EF8}" type="pres">
      <dgm:prSet presAssocID="{D95A6ED6-A0EA-45FC-B9B4-DE1D0C8F74FB}" presName="sibSpaceTwo" presStyleCnt="0"/>
      <dgm:spPr/>
    </dgm:pt>
    <dgm:pt modelId="{DD97E8C9-F6CF-4DBB-9A17-E43E032D8556}" type="pres">
      <dgm:prSet presAssocID="{563EFE63-9AA5-4F8F-A186-7B51BCD9DC7C}" presName="vertTwo" presStyleCnt="0"/>
      <dgm:spPr/>
    </dgm:pt>
    <dgm:pt modelId="{108756CA-47C6-4384-92DF-280C6A0336F8}" type="pres">
      <dgm:prSet presAssocID="{563EFE63-9AA5-4F8F-A186-7B51BCD9DC7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27973A-76A5-473D-92C1-6283A3E6BB08}" type="pres">
      <dgm:prSet presAssocID="{563EFE63-9AA5-4F8F-A186-7B51BCD9DC7C}" presName="parTransTwo" presStyleCnt="0"/>
      <dgm:spPr/>
    </dgm:pt>
    <dgm:pt modelId="{F7AAC529-B723-481C-9046-EF5F9A9D291B}" type="pres">
      <dgm:prSet presAssocID="{563EFE63-9AA5-4F8F-A186-7B51BCD9DC7C}" presName="horzTwo" presStyleCnt="0"/>
      <dgm:spPr/>
    </dgm:pt>
    <dgm:pt modelId="{C9C6887A-E80E-4500-8218-966B682EDD99}" type="pres">
      <dgm:prSet presAssocID="{15C477DD-25E4-4052-9880-DFD61D87CB8E}" presName="vertThree" presStyleCnt="0"/>
      <dgm:spPr/>
    </dgm:pt>
    <dgm:pt modelId="{6859AAB8-2E78-4AE0-AF48-69856CF63726}" type="pres">
      <dgm:prSet presAssocID="{15C477DD-25E4-4052-9880-DFD61D87CB8E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64BD87-AEA6-4741-BE9F-63E747AEED5F}" type="pres">
      <dgm:prSet presAssocID="{15C477DD-25E4-4052-9880-DFD61D87CB8E}" presName="parTransThree" presStyleCnt="0"/>
      <dgm:spPr/>
    </dgm:pt>
    <dgm:pt modelId="{45F2A3CE-C9A1-4678-9F6F-356845915C6C}" type="pres">
      <dgm:prSet presAssocID="{15C477DD-25E4-4052-9880-DFD61D87CB8E}" presName="horzThree" presStyleCnt="0"/>
      <dgm:spPr/>
    </dgm:pt>
    <dgm:pt modelId="{D8FBCB34-0FB4-4A27-8A6D-83C815E37A30}" type="pres">
      <dgm:prSet presAssocID="{154F727C-1D71-4072-9287-AF4D87BBB699}" presName="vertFour" presStyleCnt="0">
        <dgm:presLayoutVars>
          <dgm:chPref val="3"/>
        </dgm:presLayoutVars>
      </dgm:prSet>
      <dgm:spPr/>
    </dgm:pt>
    <dgm:pt modelId="{C43A6AB3-FC5E-4DC8-83ED-C0815A64DDD5}" type="pres">
      <dgm:prSet presAssocID="{154F727C-1D71-4072-9287-AF4D87BBB699}" presName="txFour" presStyleLbl="node4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1C40FD-48F1-4636-955F-900EFD5A6C00}" type="pres">
      <dgm:prSet presAssocID="{154F727C-1D71-4072-9287-AF4D87BBB699}" presName="parTransFour" presStyleCnt="0"/>
      <dgm:spPr/>
    </dgm:pt>
    <dgm:pt modelId="{81C98842-D072-4221-9A54-E6C48718B25D}" type="pres">
      <dgm:prSet presAssocID="{154F727C-1D71-4072-9287-AF4D87BBB699}" presName="horzFour" presStyleCnt="0"/>
      <dgm:spPr/>
    </dgm:pt>
    <dgm:pt modelId="{C2054AB9-1C6E-4B73-8757-341C084996E6}" type="pres">
      <dgm:prSet presAssocID="{EAB88E92-EB88-4709-8B82-BCEE9E14C003}" presName="vertFour" presStyleCnt="0">
        <dgm:presLayoutVars>
          <dgm:chPref val="3"/>
        </dgm:presLayoutVars>
      </dgm:prSet>
      <dgm:spPr/>
    </dgm:pt>
    <dgm:pt modelId="{1604880A-428C-439F-8083-FA3CDB983447}" type="pres">
      <dgm:prSet presAssocID="{EAB88E92-EB88-4709-8B82-BCEE9E14C003}" presName="txFour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814DA0-0EAA-4E85-B71C-8CAD9F452486}" type="pres">
      <dgm:prSet presAssocID="{EAB88E92-EB88-4709-8B82-BCEE9E14C003}" presName="horzFour" presStyleCnt="0"/>
      <dgm:spPr/>
    </dgm:pt>
    <dgm:pt modelId="{0E5CFE2F-56C9-4BF9-9AB0-4BF070A585DF}" type="pres">
      <dgm:prSet presAssocID="{A5DAFF8C-FD95-44F9-9A87-D6CD9B01C7E2}" presName="sibSpaceFour" presStyleCnt="0"/>
      <dgm:spPr/>
    </dgm:pt>
    <dgm:pt modelId="{90B1A59E-1C03-4A80-823F-EC42057B031B}" type="pres">
      <dgm:prSet presAssocID="{E3EC6324-2302-4313-9ED1-C886107CAF58}" presName="vertFour" presStyleCnt="0">
        <dgm:presLayoutVars>
          <dgm:chPref val="3"/>
        </dgm:presLayoutVars>
      </dgm:prSet>
      <dgm:spPr/>
    </dgm:pt>
    <dgm:pt modelId="{793865BE-741E-45C9-997E-CAE58BD8AF7D}" type="pres">
      <dgm:prSet presAssocID="{E3EC6324-2302-4313-9ED1-C886107CAF58}" presName="txFour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691D24-9E1D-4931-A8E3-2432CB7EAD96}" type="pres">
      <dgm:prSet presAssocID="{E3EC6324-2302-4313-9ED1-C886107CAF58}" presName="parTransFour" presStyleCnt="0"/>
      <dgm:spPr/>
    </dgm:pt>
    <dgm:pt modelId="{1C75437D-60C8-478E-B210-39A382CDB6FE}" type="pres">
      <dgm:prSet presAssocID="{E3EC6324-2302-4313-9ED1-C886107CAF58}" presName="horzFour" presStyleCnt="0"/>
      <dgm:spPr/>
    </dgm:pt>
    <dgm:pt modelId="{F329B937-423F-4D9F-9D02-CCEFF4888294}" type="pres">
      <dgm:prSet presAssocID="{D989EFBE-4128-486A-B51E-6BA1EA25D613}" presName="vertFour" presStyleCnt="0">
        <dgm:presLayoutVars>
          <dgm:chPref val="3"/>
        </dgm:presLayoutVars>
      </dgm:prSet>
      <dgm:spPr/>
    </dgm:pt>
    <dgm:pt modelId="{36311FB5-0EE1-410B-8153-638E9C6E57C7}" type="pres">
      <dgm:prSet presAssocID="{D989EFBE-4128-486A-B51E-6BA1EA25D613}" presName="txFour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179367-68E2-4551-96D9-FF934BCAADE2}" type="pres">
      <dgm:prSet presAssocID="{D989EFBE-4128-486A-B51E-6BA1EA25D613}" presName="horzFour" presStyleCnt="0"/>
      <dgm:spPr/>
    </dgm:pt>
    <dgm:pt modelId="{56A721E7-3545-485A-9443-B240945A46A7}" type="pres">
      <dgm:prSet presAssocID="{7F1F33B5-9F4E-48F3-9CF0-0614C4520BD3}" presName="sibSpaceFour" presStyleCnt="0"/>
      <dgm:spPr/>
    </dgm:pt>
    <dgm:pt modelId="{EB779365-3ABF-4F60-B22A-CFA42A060395}" type="pres">
      <dgm:prSet presAssocID="{6F2CDFCC-D9B1-4E82-B9B7-49E4A70C5174}" presName="vertFour" presStyleCnt="0">
        <dgm:presLayoutVars>
          <dgm:chPref val="3"/>
        </dgm:presLayoutVars>
      </dgm:prSet>
      <dgm:spPr/>
    </dgm:pt>
    <dgm:pt modelId="{E8D520EA-98AF-43DE-B4D5-60BB994854EF}" type="pres">
      <dgm:prSet presAssocID="{6F2CDFCC-D9B1-4E82-B9B7-49E4A70C5174}" presName="txFour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7193CD-7217-4B54-8616-0FD82E8275C2}" type="pres">
      <dgm:prSet presAssocID="{6F2CDFCC-D9B1-4E82-B9B7-49E4A70C5174}" presName="horzFour" presStyleCnt="0"/>
      <dgm:spPr/>
    </dgm:pt>
    <dgm:pt modelId="{43FF6696-1BF5-41B0-860B-5F16A1E436AE}" type="pres">
      <dgm:prSet presAssocID="{29B14AC2-85DE-4F28-9EE7-BB4F1A59D8B4}" presName="sibSpaceThree" presStyleCnt="0"/>
      <dgm:spPr/>
    </dgm:pt>
    <dgm:pt modelId="{F7B069FA-7108-48F0-A2EB-651AB0F1DE10}" type="pres">
      <dgm:prSet presAssocID="{8DC8C71A-F989-4507-AACB-667F65DC0182}" presName="vertThree" presStyleCnt="0"/>
      <dgm:spPr/>
    </dgm:pt>
    <dgm:pt modelId="{F10354C8-0663-4C0D-9DEE-12511F7A3990}" type="pres">
      <dgm:prSet presAssocID="{8DC8C71A-F989-4507-AACB-667F65DC0182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59DA36-3049-47C7-B443-FFF010BA7A18}" type="pres">
      <dgm:prSet presAssocID="{8DC8C71A-F989-4507-AACB-667F65DC0182}" presName="parTransThree" presStyleCnt="0"/>
      <dgm:spPr/>
    </dgm:pt>
    <dgm:pt modelId="{326C918D-C6C5-4180-B232-E5BD63F69697}" type="pres">
      <dgm:prSet presAssocID="{8DC8C71A-F989-4507-AACB-667F65DC0182}" presName="horzThree" presStyleCnt="0"/>
      <dgm:spPr/>
    </dgm:pt>
    <dgm:pt modelId="{AD5DEBD3-8880-4F2F-BDA8-C2C9162D0BD8}" type="pres">
      <dgm:prSet presAssocID="{64175622-93DC-49A5-A50C-D9E5B2C24BD4}" presName="vertFour" presStyleCnt="0">
        <dgm:presLayoutVars>
          <dgm:chPref val="3"/>
        </dgm:presLayoutVars>
      </dgm:prSet>
      <dgm:spPr/>
    </dgm:pt>
    <dgm:pt modelId="{C7E947F7-6376-4ADB-A327-EB01268EB2EC}" type="pres">
      <dgm:prSet presAssocID="{64175622-93DC-49A5-A50C-D9E5B2C24BD4}" presName="txFour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0126C4-8487-4539-AEBA-AE079093991B}" type="pres">
      <dgm:prSet presAssocID="{64175622-93DC-49A5-A50C-D9E5B2C24BD4}" presName="parTransFour" presStyleCnt="0"/>
      <dgm:spPr/>
    </dgm:pt>
    <dgm:pt modelId="{6AF11736-73DF-497E-A204-F4A36E261872}" type="pres">
      <dgm:prSet presAssocID="{64175622-93DC-49A5-A50C-D9E5B2C24BD4}" presName="horzFour" presStyleCnt="0"/>
      <dgm:spPr/>
    </dgm:pt>
    <dgm:pt modelId="{6C4D6EAE-43F8-439E-B5AC-505829D70D15}" type="pres">
      <dgm:prSet presAssocID="{5C08422C-1F9F-4937-AA36-BBE95D514049}" presName="vertFour" presStyleCnt="0">
        <dgm:presLayoutVars>
          <dgm:chPref val="3"/>
        </dgm:presLayoutVars>
      </dgm:prSet>
      <dgm:spPr/>
    </dgm:pt>
    <dgm:pt modelId="{A6D462A1-5B62-429B-8FA8-365970CFFB5B}" type="pres">
      <dgm:prSet presAssocID="{5C08422C-1F9F-4937-AA36-BBE95D514049}" presName="txFour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D5213C-9244-4D1D-96E6-DB5821EA8288}" type="pres">
      <dgm:prSet presAssocID="{5C08422C-1F9F-4937-AA36-BBE95D514049}" presName="horzFour" presStyleCnt="0"/>
      <dgm:spPr/>
    </dgm:pt>
    <dgm:pt modelId="{5B365A1F-61E7-400F-BD16-C7EF4E471507}" type="pres">
      <dgm:prSet presAssocID="{D4A5C0FA-ED42-4273-97DD-E4A77FA2D6A8}" presName="sibSpaceFour" presStyleCnt="0"/>
      <dgm:spPr/>
    </dgm:pt>
    <dgm:pt modelId="{A624C254-1807-412C-88AC-29EC164965F2}" type="pres">
      <dgm:prSet presAssocID="{A83E2DBC-160C-472B-8CA9-94502776A8FC}" presName="vertFour" presStyleCnt="0">
        <dgm:presLayoutVars>
          <dgm:chPref val="3"/>
        </dgm:presLayoutVars>
      </dgm:prSet>
      <dgm:spPr/>
    </dgm:pt>
    <dgm:pt modelId="{52DECBDD-4CF1-482D-ABAE-B304CC417247}" type="pres">
      <dgm:prSet presAssocID="{A83E2DBC-160C-472B-8CA9-94502776A8FC}" presName="txFour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570B26-7243-476A-A20F-DFC78CA4B062}" type="pres">
      <dgm:prSet presAssocID="{A83E2DBC-160C-472B-8CA9-94502776A8FC}" presName="parTransFour" presStyleCnt="0"/>
      <dgm:spPr/>
    </dgm:pt>
    <dgm:pt modelId="{949DF294-AE63-4773-A161-6E57F5FD4C44}" type="pres">
      <dgm:prSet presAssocID="{A83E2DBC-160C-472B-8CA9-94502776A8FC}" presName="horzFour" presStyleCnt="0"/>
      <dgm:spPr/>
    </dgm:pt>
    <dgm:pt modelId="{0D64332F-3206-415B-945D-3A4737125BAF}" type="pres">
      <dgm:prSet presAssocID="{AB406A9E-5D3E-4C38-92FF-F8206F0BB222}" presName="vertFour" presStyleCnt="0">
        <dgm:presLayoutVars>
          <dgm:chPref val="3"/>
        </dgm:presLayoutVars>
      </dgm:prSet>
      <dgm:spPr/>
    </dgm:pt>
    <dgm:pt modelId="{873EBB93-03F5-490C-8B7C-9A4F537F8C7C}" type="pres">
      <dgm:prSet presAssocID="{AB406A9E-5D3E-4C38-92FF-F8206F0BB222}" presName="txFour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26497F-261E-43C9-8845-558C9E33B8E9}" type="pres">
      <dgm:prSet presAssocID="{AB406A9E-5D3E-4C38-92FF-F8206F0BB222}" presName="horzFour" presStyleCnt="0"/>
      <dgm:spPr/>
    </dgm:pt>
    <dgm:pt modelId="{1BA216A5-FBD5-4B36-8B8F-B653D9E0371D}" type="pres">
      <dgm:prSet presAssocID="{347D1EA0-37E8-41BC-801C-DD4A8DEC3995}" presName="sibSpaceFour" presStyleCnt="0"/>
      <dgm:spPr/>
    </dgm:pt>
    <dgm:pt modelId="{E64E1213-FFA0-47B6-845C-A3E3E266C444}" type="pres">
      <dgm:prSet presAssocID="{3A04EDA4-093F-4056-8FBF-52D6CB53CEDA}" presName="vertFour" presStyleCnt="0">
        <dgm:presLayoutVars>
          <dgm:chPref val="3"/>
        </dgm:presLayoutVars>
      </dgm:prSet>
      <dgm:spPr/>
    </dgm:pt>
    <dgm:pt modelId="{1F8FA958-4589-4743-AA21-1EAB1D846D71}" type="pres">
      <dgm:prSet presAssocID="{3A04EDA4-093F-4056-8FBF-52D6CB53CEDA}" presName="txFour" presStyleLbl="node4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8DD5E1-CB88-4304-9A17-9C8F3375EB8B}" type="pres">
      <dgm:prSet presAssocID="{3A04EDA4-093F-4056-8FBF-52D6CB53CEDA}" presName="horzFour" presStyleCnt="0"/>
      <dgm:spPr/>
    </dgm:pt>
  </dgm:ptLst>
  <dgm:cxnLst>
    <dgm:cxn modelId="{1F0BA511-91DD-4FC6-A96E-1D47B9F0213A}" type="presOf" srcId="{5C08422C-1F9F-4937-AA36-BBE95D514049}" destId="{A6D462A1-5B62-429B-8FA8-365970CFFB5B}" srcOrd="0" destOrd="0" presId="urn:microsoft.com/office/officeart/2005/8/layout/hierarchy4"/>
    <dgm:cxn modelId="{D5DF0AE9-DCE4-4E40-95E1-6827CAD33B57}" type="presOf" srcId="{302820E4-2000-45C5-AC6F-3C4353937131}" destId="{C62706D5-EE10-4018-9C69-D3A26B554F43}" srcOrd="0" destOrd="0" presId="urn:microsoft.com/office/officeart/2005/8/layout/hierarchy4"/>
    <dgm:cxn modelId="{105B9E1B-85DC-4B07-966C-7E7C950DF5AB}" type="presOf" srcId="{3A04EDA4-093F-4056-8FBF-52D6CB53CEDA}" destId="{1F8FA958-4589-4743-AA21-1EAB1D846D71}" srcOrd="0" destOrd="0" presId="urn:microsoft.com/office/officeart/2005/8/layout/hierarchy4"/>
    <dgm:cxn modelId="{7BA2DBC4-3D98-4A73-BD0D-B0321FC8175F}" srcId="{64175622-93DC-49A5-A50C-D9E5B2C24BD4}" destId="{5C08422C-1F9F-4937-AA36-BBE95D514049}" srcOrd="0" destOrd="0" parTransId="{6DE6BD11-A016-4480-8218-706A6BD0705A}" sibTransId="{B40D3691-000D-442D-98B1-9D447DBD7996}"/>
    <dgm:cxn modelId="{32CEAF56-C4E6-4668-9F94-665B0796FCF1}" type="presOf" srcId="{64175622-93DC-49A5-A50C-D9E5B2C24BD4}" destId="{C7E947F7-6376-4ADB-A327-EB01268EB2EC}" srcOrd="0" destOrd="0" presId="urn:microsoft.com/office/officeart/2005/8/layout/hierarchy4"/>
    <dgm:cxn modelId="{C902B6E6-5BB5-4847-BB64-EC838ED2F0AB}" type="presOf" srcId="{154F727C-1D71-4072-9287-AF4D87BBB699}" destId="{C43A6AB3-FC5E-4DC8-83ED-C0815A64DDD5}" srcOrd="0" destOrd="0" presId="urn:microsoft.com/office/officeart/2005/8/layout/hierarchy4"/>
    <dgm:cxn modelId="{1F77AEFD-6B2E-4016-96A9-098C2CD4C17D}" srcId="{563EFE63-9AA5-4F8F-A186-7B51BCD9DC7C}" destId="{15C477DD-25E4-4052-9880-DFD61D87CB8E}" srcOrd="0" destOrd="0" parTransId="{9811027D-0B0F-46DF-B76C-11F115E8A593}" sibTransId="{29B14AC2-85DE-4F28-9EE7-BB4F1A59D8B4}"/>
    <dgm:cxn modelId="{AA5425D5-23F0-4B1B-96AA-1C289C97261F}" type="presOf" srcId="{EAB88E92-EB88-4709-8B82-BCEE9E14C003}" destId="{1604880A-428C-439F-8083-FA3CDB983447}" srcOrd="0" destOrd="0" presId="urn:microsoft.com/office/officeart/2005/8/layout/hierarchy4"/>
    <dgm:cxn modelId="{B707823D-FC84-4DAE-B449-0DC17F629702}" srcId="{8DC8C71A-F989-4507-AACB-667F65DC0182}" destId="{64175622-93DC-49A5-A50C-D9E5B2C24BD4}" srcOrd="0" destOrd="0" parTransId="{2417A48D-BCCA-42EE-92BE-01734C00E9E0}" sibTransId="{D4A5C0FA-ED42-4273-97DD-E4A77FA2D6A8}"/>
    <dgm:cxn modelId="{F35FF494-1360-450E-9C51-43DD6E41A7AF}" type="presOf" srcId="{15C477DD-25E4-4052-9880-DFD61D87CB8E}" destId="{6859AAB8-2E78-4AE0-AF48-69856CF63726}" srcOrd="0" destOrd="0" presId="urn:microsoft.com/office/officeart/2005/8/layout/hierarchy4"/>
    <dgm:cxn modelId="{F6AA88E2-7594-434B-9A75-F674094BB219}" type="presOf" srcId="{6F2CDFCC-D9B1-4E82-B9B7-49E4A70C5174}" destId="{E8D520EA-98AF-43DE-B4D5-60BB994854EF}" srcOrd="0" destOrd="0" presId="urn:microsoft.com/office/officeart/2005/8/layout/hierarchy4"/>
    <dgm:cxn modelId="{4D1E365C-DDD3-4EBA-AAB3-5C84CE28312A}" srcId="{A83E2DBC-160C-472B-8CA9-94502776A8FC}" destId="{3A04EDA4-093F-4056-8FBF-52D6CB53CEDA}" srcOrd="1" destOrd="0" parTransId="{E061A1FB-31F9-4ED4-86FE-EC6AC09C50FC}" sibTransId="{CDCC795E-D32A-4D4E-BAB1-86E0ABFBAB44}"/>
    <dgm:cxn modelId="{D75940A5-7954-4EE9-ADB1-A37CD7B7F515}" type="presOf" srcId="{6F4BE4A6-5124-4CE3-AE9B-AF07F90BCC98}" destId="{839DB45C-03B9-4F4F-9A8A-182A3915FD41}" srcOrd="0" destOrd="0" presId="urn:microsoft.com/office/officeart/2005/8/layout/hierarchy4"/>
    <dgm:cxn modelId="{4AE97C6A-C667-4646-A167-6430D77D2445}" type="presOf" srcId="{563EFE63-9AA5-4F8F-A186-7B51BCD9DC7C}" destId="{108756CA-47C6-4384-92DF-280C6A0336F8}" srcOrd="0" destOrd="0" presId="urn:microsoft.com/office/officeart/2005/8/layout/hierarchy4"/>
    <dgm:cxn modelId="{95572D7D-19CD-4054-BE4E-D5E607C4E224}" srcId="{E3EC6324-2302-4313-9ED1-C886107CAF58}" destId="{6F2CDFCC-D9B1-4E82-B9B7-49E4A70C5174}" srcOrd="1" destOrd="0" parTransId="{13C683F4-A3C0-48A0-96CC-C1A0F582212F}" sibTransId="{636BA4F1-A95F-4FD6-A424-F0245DA9D2D2}"/>
    <dgm:cxn modelId="{D7D40A03-8EE4-4EC8-849E-B7E706F01A5F}" type="presOf" srcId="{AB406A9E-5D3E-4C38-92FF-F8206F0BB222}" destId="{873EBB93-03F5-490C-8B7C-9A4F537F8C7C}" srcOrd="0" destOrd="0" presId="urn:microsoft.com/office/officeart/2005/8/layout/hierarchy4"/>
    <dgm:cxn modelId="{6E5A23B8-B849-41C1-9A97-055DE11CF42C}" srcId="{6F4BE4A6-5124-4CE3-AE9B-AF07F90BCC98}" destId="{BF527984-E48B-4BF7-A40E-90D6BF506526}" srcOrd="0" destOrd="0" parTransId="{EE8B4E5E-EB45-4E14-9605-3DAB45AF1D19}" sibTransId="{D95A6ED6-A0EA-45FC-B9B4-DE1D0C8F74FB}"/>
    <dgm:cxn modelId="{5D82D52C-170D-4756-980E-C9FC3F59A560}" type="presOf" srcId="{A83E2DBC-160C-472B-8CA9-94502776A8FC}" destId="{52DECBDD-4CF1-482D-ABAE-B304CC417247}" srcOrd="0" destOrd="0" presId="urn:microsoft.com/office/officeart/2005/8/layout/hierarchy4"/>
    <dgm:cxn modelId="{83DFC3B4-4503-49AA-A298-3ED1D9AE67B3}" srcId="{15C477DD-25E4-4052-9880-DFD61D87CB8E}" destId="{154F727C-1D71-4072-9287-AF4D87BBB699}" srcOrd="0" destOrd="0" parTransId="{C66DE32E-DBF0-4F0E-8AF8-3F37508D13F9}" sibTransId="{A5DAFF8C-FD95-44F9-9A87-D6CD9B01C7E2}"/>
    <dgm:cxn modelId="{DBC6EBD1-F55D-47DA-B247-9FB5D21BE292}" srcId="{8DC8C71A-F989-4507-AACB-667F65DC0182}" destId="{A83E2DBC-160C-472B-8CA9-94502776A8FC}" srcOrd="1" destOrd="0" parTransId="{942970E3-16B9-4335-9656-F67227E9DFB9}" sibTransId="{39B5E33C-FA49-420E-A2D4-145B5CB02010}"/>
    <dgm:cxn modelId="{6D484FBE-403E-4371-BA8A-90BB41A3B0FB}" srcId="{A83E2DBC-160C-472B-8CA9-94502776A8FC}" destId="{AB406A9E-5D3E-4C38-92FF-F8206F0BB222}" srcOrd="0" destOrd="0" parTransId="{1CA8D539-9F1C-4E72-8139-217422CD483D}" sibTransId="{347D1EA0-37E8-41BC-801C-DD4A8DEC3995}"/>
    <dgm:cxn modelId="{E42FFB3A-ACA5-4B05-9350-C300ACC10839}" type="presOf" srcId="{BF527984-E48B-4BF7-A40E-90D6BF506526}" destId="{2034FD04-D31E-425E-A7F4-F1ADC182EE40}" srcOrd="0" destOrd="0" presId="urn:microsoft.com/office/officeart/2005/8/layout/hierarchy4"/>
    <dgm:cxn modelId="{121CBE78-E461-4D72-A4CD-41628A680131}" srcId="{302820E4-2000-45C5-AC6F-3C4353937131}" destId="{6F4BE4A6-5124-4CE3-AE9B-AF07F90BCC98}" srcOrd="0" destOrd="0" parTransId="{E0B8BEDB-1154-4E85-A377-EB82C1920E52}" sibTransId="{183846F5-1EC2-4E4F-B411-70E6C8A422C3}"/>
    <dgm:cxn modelId="{46E1EFC0-8963-4D95-B9E1-A15D755B5E9E}" srcId="{154F727C-1D71-4072-9287-AF4D87BBB699}" destId="{EAB88E92-EB88-4709-8B82-BCEE9E14C003}" srcOrd="0" destOrd="0" parTransId="{A02C1DBC-AB24-4DA9-A30E-0D294BBECC27}" sibTransId="{C83A0FAA-4F97-4D36-BEA7-BA1B536676F3}"/>
    <dgm:cxn modelId="{39AFAD26-15FD-43AD-9A77-168E8EA0CE86}" srcId="{E3EC6324-2302-4313-9ED1-C886107CAF58}" destId="{D989EFBE-4128-486A-B51E-6BA1EA25D613}" srcOrd="0" destOrd="0" parTransId="{D7B2F666-B042-469B-822D-CB29F74A30EE}" sibTransId="{7F1F33B5-9F4E-48F3-9CF0-0614C4520BD3}"/>
    <dgm:cxn modelId="{98571120-9DE8-4390-8327-B2451B33BB2C}" srcId="{563EFE63-9AA5-4F8F-A186-7B51BCD9DC7C}" destId="{8DC8C71A-F989-4507-AACB-667F65DC0182}" srcOrd="1" destOrd="0" parTransId="{9AC00E6B-AF17-4C9F-ACAA-3E34A352EA9B}" sibTransId="{888C0DCD-A0B8-42BF-A0FF-6036C4B8DB91}"/>
    <dgm:cxn modelId="{2AFB98CD-D038-47C0-9AAE-8699C9DD6D83}" srcId="{15C477DD-25E4-4052-9880-DFD61D87CB8E}" destId="{E3EC6324-2302-4313-9ED1-C886107CAF58}" srcOrd="1" destOrd="0" parTransId="{2E414CAE-1114-428E-AFD2-937A5A072FC9}" sibTransId="{01BFBD4A-7214-4F0F-8CE4-7FCBF41E0788}"/>
    <dgm:cxn modelId="{9679D1F7-D945-4872-AD6B-0158FA030D02}" type="presOf" srcId="{E3EC6324-2302-4313-9ED1-C886107CAF58}" destId="{793865BE-741E-45C9-997E-CAE58BD8AF7D}" srcOrd="0" destOrd="0" presId="urn:microsoft.com/office/officeart/2005/8/layout/hierarchy4"/>
    <dgm:cxn modelId="{DFCB34DE-EA5D-44E0-A3FF-FB5D63D12214}" type="presOf" srcId="{8DC8C71A-F989-4507-AACB-667F65DC0182}" destId="{F10354C8-0663-4C0D-9DEE-12511F7A3990}" srcOrd="0" destOrd="0" presId="urn:microsoft.com/office/officeart/2005/8/layout/hierarchy4"/>
    <dgm:cxn modelId="{952E512F-ADA5-4ECC-B980-448C3EE35971}" srcId="{6F4BE4A6-5124-4CE3-AE9B-AF07F90BCC98}" destId="{563EFE63-9AA5-4F8F-A186-7B51BCD9DC7C}" srcOrd="1" destOrd="0" parTransId="{8F5E98FF-36AD-4A54-894E-D87D7D08D863}" sibTransId="{120C0A00-45C0-47BF-834D-DD56B3F24240}"/>
    <dgm:cxn modelId="{0F4F7EC5-DF04-4DCF-97BD-9E8698144484}" type="presOf" srcId="{D989EFBE-4128-486A-B51E-6BA1EA25D613}" destId="{36311FB5-0EE1-410B-8153-638E9C6E57C7}" srcOrd="0" destOrd="0" presId="urn:microsoft.com/office/officeart/2005/8/layout/hierarchy4"/>
    <dgm:cxn modelId="{1C20C2BD-1742-4623-87D9-6A4B3C929ECD}" type="presParOf" srcId="{C62706D5-EE10-4018-9C69-D3A26B554F43}" destId="{EDE22AA3-4E9E-4EBA-9576-4D7059BAABD9}" srcOrd="0" destOrd="0" presId="urn:microsoft.com/office/officeart/2005/8/layout/hierarchy4"/>
    <dgm:cxn modelId="{49AC3968-9D97-4056-9084-EF6E653EE67D}" type="presParOf" srcId="{EDE22AA3-4E9E-4EBA-9576-4D7059BAABD9}" destId="{839DB45C-03B9-4F4F-9A8A-182A3915FD41}" srcOrd="0" destOrd="0" presId="urn:microsoft.com/office/officeart/2005/8/layout/hierarchy4"/>
    <dgm:cxn modelId="{3362CCAD-70EE-49FD-8178-9F3B7FF71F0B}" type="presParOf" srcId="{EDE22AA3-4E9E-4EBA-9576-4D7059BAABD9}" destId="{50175FA6-3C12-4923-8ED3-CEDF3B8B9495}" srcOrd="1" destOrd="0" presId="urn:microsoft.com/office/officeart/2005/8/layout/hierarchy4"/>
    <dgm:cxn modelId="{6F478E0D-30C2-4FA0-BE11-4D1328012AD3}" type="presParOf" srcId="{EDE22AA3-4E9E-4EBA-9576-4D7059BAABD9}" destId="{FB0540CD-24D8-424A-874E-E39067EE7E68}" srcOrd="2" destOrd="0" presId="urn:microsoft.com/office/officeart/2005/8/layout/hierarchy4"/>
    <dgm:cxn modelId="{5F2E748D-C045-43EB-874D-C3AD1B988A6E}" type="presParOf" srcId="{FB0540CD-24D8-424A-874E-E39067EE7E68}" destId="{B2ED94C9-7169-471F-BE5C-758139D4DBB2}" srcOrd="0" destOrd="0" presId="urn:microsoft.com/office/officeart/2005/8/layout/hierarchy4"/>
    <dgm:cxn modelId="{AFAEC428-F5F7-40B1-A381-5B0FA6F60F6B}" type="presParOf" srcId="{B2ED94C9-7169-471F-BE5C-758139D4DBB2}" destId="{2034FD04-D31E-425E-A7F4-F1ADC182EE40}" srcOrd="0" destOrd="0" presId="urn:microsoft.com/office/officeart/2005/8/layout/hierarchy4"/>
    <dgm:cxn modelId="{19861516-76A8-4214-A943-DBA0691023C6}" type="presParOf" srcId="{B2ED94C9-7169-471F-BE5C-758139D4DBB2}" destId="{AA35A2EF-D4F6-40C0-AD8C-F0296F0DA3FA}" srcOrd="1" destOrd="0" presId="urn:microsoft.com/office/officeart/2005/8/layout/hierarchy4"/>
    <dgm:cxn modelId="{5D7D33C9-D137-432D-8822-0A39ABC19C08}" type="presParOf" srcId="{FB0540CD-24D8-424A-874E-E39067EE7E68}" destId="{82906E1D-3CD7-46F3-B4A3-76A7C34F1EF8}" srcOrd="1" destOrd="0" presId="urn:microsoft.com/office/officeart/2005/8/layout/hierarchy4"/>
    <dgm:cxn modelId="{A08BE2BD-873F-494C-A22A-6FCDDB7C89BE}" type="presParOf" srcId="{FB0540CD-24D8-424A-874E-E39067EE7E68}" destId="{DD97E8C9-F6CF-4DBB-9A17-E43E032D8556}" srcOrd="2" destOrd="0" presId="urn:microsoft.com/office/officeart/2005/8/layout/hierarchy4"/>
    <dgm:cxn modelId="{1B1E60A2-268C-4DBB-9B9E-ACE470C9DC03}" type="presParOf" srcId="{DD97E8C9-F6CF-4DBB-9A17-E43E032D8556}" destId="{108756CA-47C6-4384-92DF-280C6A0336F8}" srcOrd="0" destOrd="0" presId="urn:microsoft.com/office/officeart/2005/8/layout/hierarchy4"/>
    <dgm:cxn modelId="{9C9F0C1C-43BF-4646-BC95-E6066AE6204B}" type="presParOf" srcId="{DD97E8C9-F6CF-4DBB-9A17-E43E032D8556}" destId="{2127973A-76A5-473D-92C1-6283A3E6BB08}" srcOrd="1" destOrd="0" presId="urn:microsoft.com/office/officeart/2005/8/layout/hierarchy4"/>
    <dgm:cxn modelId="{9FC613B3-3A9F-4E9F-B8CF-DF6281AC5805}" type="presParOf" srcId="{DD97E8C9-F6CF-4DBB-9A17-E43E032D8556}" destId="{F7AAC529-B723-481C-9046-EF5F9A9D291B}" srcOrd="2" destOrd="0" presId="urn:microsoft.com/office/officeart/2005/8/layout/hierarchy4"/>
    <dgm:cxn modelId="{33B7FB81-4256-4555-93C1-400BE4B9A3FB}" type="presParOf" srcId="{F7AAC529-B723-481C-9046-EF5F9A9D291B}" destId="{C9C6887A-E80E-4500-8218-966B682EDD99}" srcOrd="0" destOrd="0" presId="urn:microsoft.com/office/officeart/2005/8/layout/hierarchy4"/>
    <dgm:cxn modelId="{F6A57BAD-3DA9-4EEA-A577-4AE1F42E9550}" type="presParOf" srcId="{C9C6887A-E80E-4500-8218-966B682EDD99}" destId="{6859AAB8-2E78-4AE0-AF48-69856CF63726}" srcOrd="0" destOrd="0" presId="urn:microsoft.com/office/officeart/2005/8/layout/hierarchy4"/>
    <dgm:cxn modelId="{5126C9EB-9589-471D-93C0-DBE0F8C00AF2}" type="presParOf" srcId="{C9C6887A-E80E-4500-8218-966B682EDD99}" destId="{BB64BD87-AEA6-4741-BE9F-63E747AEED5F}" srcOrd="1" destOrd="0" presId="urn:microsoft.com/office/officeart/2005/8/layout/hierarchy4"/>
    <dgm:cxn modelId="{C0DE58EF-57BD-48FA-81CD-D7E586898138}" type="presParOf" srcId="{C9C6887A-E80E-4500-8218-966B682EDD99}" destId="{45F2A3CE-C9A1-4678-9F6F-356845915C6C}" srcOrd="2" destOrd="0" presId="urn:microsoft.com/office/officeart/2005/8/layout/hierarchy4"/>
    <dgm:cxn modelId="{1682729C-D203-4EF1-8CC0-A935FEE13B57}" type="presParOf" srcId="{45F2A3CE-C9A1-4678-9F6F-356845915C6C}" destId="{D8FBCB34-0FB4-4A27-8A6D-83C815E37A30}" srcOrd="0" destOrd="0" presId="urn:microsoft.com/office/officeart/2005/8/layout/hierarchy4"/>
    <dgm:cxn modelId="{DCD4FD15-321F-4D09-90FA-4DF75862BA34}" type="presParOf" srcId="{D8FBCB34-0FB4-4A27-8A6D-83C815E37A30}" destId="{C43A6AB3-FC5E-4DC8-83ED-C0815A64DDD5}" srcOrd="0" destOrd="0" presId="urn:microsoft.com/office/officeart/2005/8/layout/hierarchy4"/>
    <dgm:cxn modelId="{D45C63E0-A095-4321-BCBB-24D175B19A11}" type="presParOf" srcId="{D8FBCB34-0FB4-4A27-8A6D-83C815E37A30}" destId="{CA1C40FD-48F1-4636-955F-900EFD5A6C00}" srcOrd="1" destOrd="0" presId="urn:microsoft.com/office/officeart/2005/8/layout/hierarchy4"/>
    <dgm:cxn modelId="{26A60CDC-C268-45FC-9191-8E739ACCE1C5}" type="presParOf" srcId="{D8FBCB34-0FB4-4A27-8A6D-83C815E37A30}" destId="{81C98842-D072-4221-9A54-E6C48718B25D}" srcOrd="2" destOrd="0" presId="urn:microsoft.com/office/officeart/2005/8/layout/hierarchy4"/>
    <dgm:cxn modelId="{75992C72-D0B4-4FB1-89FF-8630E21B5CAB}" type="presParOf" srcId="{81C98842-D072-4221-9A54-E6C48718B25D}" destId="{C2054AB9-1C6E-4B73-8757-341C084996E6}" srcOrd="0" destOrd="0" presId="urn:microsoft.com/office/officeart/2005/8/layout/hierarchy4"/>
    <dgm:cxn modelId="{C4EB350C-E0CF-4CD1-B292-FE42A72CBBB2}" type="presParOf" srcId="{C2054AB9-1C6E-4B73-8757-341C084996E6}" destId="{1604880A-428C-439F-8083-FA3CDB983447}" srcOrd="0" destOrd="0" presId="urn:microsoft.com/office/officeart/2005/8/layout/hierarchy4"/>
    <dgm:cxn modelId="{DA45F061-003E-464D-809A-5D8C70462C43}" type="presParOf" srcId="{C2054AB9-1C6E-4B73-8757-341C084996E6}" destId="{6A814DA0-0EAA-4E85-B71C-8CAD9F452486}" srcOrd="1" destOrd="0" presId="urn:microsoft.com/office/officeart/2005/8/layout/hierarchy4"/>
    <dgm:cxn modelId="{DE512A0A-9442-4A5F-B0FB-614BFEF47EA1}" type="presParOf" srcId="{45F2A3CE-C9A1-4678-9F6F-356845915C6C}" destId="{0E5CFE2F-56C9-4BF9-9AB0-4BF070A585DF}" srcOrd="1" destOrd="0" presId="urn:microsoft.com/office/officeart/2005/8/layout/hierarchy4"/>
    <dgm:cxn modelId="{1EE58EFA-2EC7-4BFB-8641-D46C55565A3D}" type="presParOf" srcId="{45F2A3CE-C9A1-4678-9F6F-356845915C6C}" destId="{90B1A59E-1C03-4A80-823F-EC42057B031B}" srcOrd="2" destOrd="0" presId="urn:microsoft.com/office/officeart/2005/8/layout/hierarchy4"/>
    <dgm:cxn modelId="{B3C6DF92-4D25-437C-9260-853BA86BF9CB}" type="presParOf" srcId="{90B1A59E-1C03-4A80-823F-EC42057B031B}" destId="{793865BE-741E-45C9-997E-CAE58BD8AF7D}" srcOrd="0" destOrd="0" presId="urn:microsoft.com/office/officeart/2005/8/layout/hierarchy4"/>
    <dgm:cxn modelId="{949BD66C-C2D7-4AF3-83E7-8B31A001CE69}" type="presParOf" srcId="{90B1A59E-1C03-4A80-823F-EC42057B031B}" destId="{9E691D24-9E1D-4931-A8E3-2432CB7EAD96}" srcOrd="1" destOrd="0" presId="urn:microsoft.com/office/officeart/2005/8/layout/hierarchy4"/>
    <dgm:cxn modelId="{29273559-B9A4-46F4-A9FD-FF934BDFA236}" type="presParOf" srcId="{90B1A59E-1C03-4A80-823F-EC42057B031B}" destId="{1C75437D-60C8-478E-B210-39A382CDB6FE}" srcOrd="2" destOrd="0" presId="urn:microsoft.com/office/officeart/2005/8/layout/hierarchy4"/>
    <dgm:cxn modelId="{27E1B4AC-C7BC-490C-B042-E06C375EF42A}" type="presParOf" srcId="{1C75437D-60C8-478E-B210-39A382CDB6FE}" destId="{F329B937-423F-4D9F-9D02-CCEFF4888294}" srcOrd="0" destOrd="0" presId="urn:microsoft.com/office/officeart/2005/8/layout/hierarchy4"/>
    <dgm:cxn modelId="{10DEF570-AFAC-418D-BFDA-51E4DF01D851}" type="presParOf" srcId="{F329B937-423F-4D9F-9D02-CCEFF4888294}" destId="{36311FB5-0EE1-410B-8153-638E9C6E57C7}" srcOrd="0" destOrd="0" presId="urn:microsoft.com/office/officeart/2005/8/layout/hierarchy4"/>
    <dgm:cxn modelId="{D0EF2EB1-E02D-4B03-9C3D-DFB2FB1D55FC}" type="presParOf" srcId="{F329B937-423F-4D9F-9D02-CCEFF4888294}" destId="{A8179367-68E2-4551-96D9-FF934BCAADE2}" srcOrd="1" destOrd="0" presId="urn:microsoft.com/office/officeart/2005/8/layout/hierarchy4"/>
    <dgm:cxn modelId="{A75AEB0D-76FA-4F2A-BB6F-C54D9DB7C7D1}" type="presParOf" srcId="{1C75437D-60C8-478E-B210-39A382CDB6FE}" destId="{56A721E7-3545-485A-9443-B240945A46A7}" srcOrd="1" destOrd="0" presId="urn:microsoft.com/office/officeart/2005/8/layout/hierarchy4"/>
    <dgm:cxn modelId="{BE25BD87-FB5E-4430-B995-4C498486CDA8}" type="presParOf" srcId="{1C75437D-60C8-478E-B210-39A382CDB6FE}" destId="{EB779365-3ABF-4F60-B22A-CFA42A060395}" srcOrd="2" destOrd="0" presId="urn:microsoft.com/office/officeart/2005/8/layout/hierarchy4"/>
    <dgm:cxn modelId="{2DD9150F-D53C-4C70-A16B-6BD461843CEE}" type="presParOf" srcId="{EB779365-3ABF-4F60-B22A-CFA42A060395}" destId="{E8D520EA-98AF-43DE-B4D5-60BB994854EF}" srcOrd="0" destOrd="0" presId="urn:microsoft.com/office/officeart/2005/8/layout/hierarchy4"/>
    <dgm:cxn modelId="{E93966A7-C0BE-4C32-9DD6-B1E8737495CA}" type="presParOf" srcId="{EB779365-3ABF-4F60-B22A-CFA42A060395}" destId="{CF7193CD-7217-4B54-8616-0FD82E8275C2}" srcOrd="1" destOrd="0" presId="urn:microsoft.com/office/officeart/2005/8/layout/hierarchy4"/>
    <dgm:cxn modelId="{C0FA0750-0F83-4DEC-9645-F60A90CDFDB4}" type="presParOf" srcId="{F7AAC529-B723-481C-9046-EF5F9A9D291B}" destId="{43FF6696-1BF5-41B0-860B-5F16A1E436AE}" srcOrd="1" destOrd="0" presId="urn:microsoft.com/office/officeart/2005/8/layout/hierarchy4"/>
    <dgm:cxn modelId="{BC40FC27-B9C4-4F04-B83F-80CB5AFD4B48}" type="presParOf" srcId="{F7AAC529-B723-481C-9046-EF5F9A9D291B}" destId="{F7B069FA-7108-48F0-A2EB-651AB0F1DE10}" srcOrd="2" destOrd="0" presId="urn:microsoft.com/office/officeart/2005/8/layout/hierarchy4"/>
    <dgm:cxn modelId="{04D2AA97-527C-4938-BF76-E655CE3C16BE}" type="presParOf" srcId="{F7B069FA-7108-48F0-A2EB-651AB0F1DE10}" destId="{F10354C8-0663-4C0D-9DEE-12511F7A3990}" srcOrd="0" destOrd="0" presId="urn:microsoft.com/office/officeart/2005/8/layout/hierarchy4"/>
    <dgm:cxn modelId="{1DCE5AFC-5DFE-4D74-B1A1-9AF7CE840AD1}" type="presParOf" srcId="{F7B069FA-7108-48F0-A2EB-651AB0F1DE10}" destId="{CF59DA36-3049-47C7-B443-FFF010BA7A18}" srcOrd="1" destOrd="0" presId="urn:microsoft.com/office/officeart/2005/8/layout/hierarchy4"/>
    <dgm:cxn modelId="{1F4B5C3B-748B-424A-A26F-0A8CF015CEEB}" type="presParOf" srcId="{F7B069FA-7108-48F0-A2EB-651AB0F1DE10}" destId="{326C918D-C6C5-4180-B232-E5BD63F69697}" srcOrd="2" destOrd="0" presId="urn:microsoft.com/office/officeart/2005/8/layout/hierarchy4"/>
    <dgm:cxn modelId="{E732631F-500F-4594-BCEF-3516E337DA01}" type="presParOf" srcId="{326C918D-C6C5-4180-B232-E5BD63F69697}" destId="{AD5DEBD3-8880-4F2F-BDA8-C2C9162D0BD8}" srcOrd="0" destOrd="0" presId="urn:microsoft.com/office/officeart/2005/8/layout/hierarchy4"/>
    <dgm:cxn modelId="{CDE572AF-8E7E-4C09-AFAE-A84F840038A4}" type="presParOf" srcId="{AD5DEBD3-8880-4F2F-BDA8-C2C9162D0BD8}" destId="{C7E947F7-6376-4ADB-A327-EB01268EB2EC}" srcOrd="0" destOrd="0" presId="urn:microsoft.com/office/officeart/2005/8/layout/hierarchy4"/>
    <dgm:cxn modelId="{211E9F2C-39C9-4617-8943-C6D9347AA35D}" type="presParOf" srcId="{AD5DEBD3-8880-4F2F-BDA8-C2C9162D0BD8}" destId="{C90126C4-8487-4539-AEBA-AE079093991B}" srcOrd="1" destOrd="0" presId="urn:microsoft.com/office/officeart/2005/8/layout/hierarchy4"/>
    <dgm:cxn modelId="{D4B4FF0F-F7CA-4C7C-B528-019D8667D820}" type="presParOf" srcId="{AD5DEBD3-8880-4F2F-BDA8-C2C9162D0BD8}" destId="{6AF11736-73DF-497E-A204-F4A36E261872}" srcOrd="2" destOrd="0" presId="urn:microsoft.com/office/officeart/2005/8/layout/hierarchy4"/>
    <dgm:cxn modelId="{2F2F05D4-EF27-42CC-AD6C-7FC382D8B7A4}" type="presParOf" srcId="{6AF11736-73DF-497E-A204-F4A36E261872}" destId="{6C4D6EAE-43F8-439E-B5AC-505829D70D15}" srcOrd="0" destOrd="0" presId="urn:microsoft.com/office/officeart/2005/8/layout/hierarchy4"/>
    <dgm:cxn modelId="{C8596263-2C0D-4FAD-A727-CF31EE484FC4}" type="presParOf" srcId="{6C4D6EAE-43F8-439E-B5AC-505829D70D15}" destId="{A6D462A1-5B62-429B-8FA8-365970CFFB5B}" srcOrd="0" destOrd="0" presId="urn:microsoft.com/office/officeart/2005/8/layout/hierarchy4"/>
    <dgm:cxn modelId="{7929E728-19F2-4E41-9071-2489429AFA4F}" type="presParOf" srcId="{6C4D6EAE-43F8-439E-B5AC-505829D70D15}" destId="{67D5213C-9244-4D1D-96E6-DB5821EA8288}" srcOrd="1" destOrd="0" presId="urn:microsoft.com/office/officeart/2005/8/layout/hierarchy4"/>
    <dgm:cxn modelId="{E28DD204-DA0D-4501-99A6-7F97A3AD8643}" type="presParOf" srcId="{326C918D-C6C5-4180-B232-E5BD63F69697}" destId="{5B365A1F-61E7-400F-BD16-C7EF4E471507}" srcOrd="1" destOrd="0" presId="urn:microsoft.com/office/officeart/2005/8/layout/hierarchy4"/>
    <dgm:cxn modelId="{B1B8B975-9AFB-4674-BBDA-291D2154897B}" type="presParOf" srcId="{326C918D-C6C5-4180-B232-E5BD63F69697}" destId="{A624C254-1807-412C-88AC-29EC164965F2}" srcOrd="2" destOrd="0" presId="urn:microsoft.com/office/officeart/2005/8/layout/hierarchy4"/>
    <dgm:cxn modelId="{7B39C380-BE74-407C-87C4-04FF0B7B8548}" type="presParOf" srcId="{A624C254-1807-412C-88AC-29EC164965F2}" destId="{52DECBDD-4CF1-482D-ABAE-B304CC417247}" srcOrd="0" destOrd="0" presId="urn:microsoft.com/office/officeart/2005/8/layout/hierarchy4"/>
    <dgm:cxn modelId="{04A53821-44EE-4675-890C-E620C59FB68E}" type="presParOf" srcId="{A624C254-1807-412C-88AC-29EC164965F2}" destId="{96570B26-7243-476A-A20F-DFC78CA4B062}" srcOrd="1" destOrd="0" presId="urn:microsoft.com/office/officeart/2005/8/layout/hierarchy4"/>
    <dgm:cxn modelId="{9A36AF3E-4941-4035-8490-B6E615E7170F}" type="presParOf" srcId="{A624C254-1807-412C-88AC-29EC164965F2}" destId="{949DF294-AE63-4773-A161-6E57F5FD4C44}" srcOrd="2" destOrd="0" presId="urn:microsoft.com/office/officeart/2005/8/layout/hierarchy4"/>
    <dgm:cxn modelId="{CFF1B877-D2F8-4713-B1A7-B75EABE9282A}" type="presParOf" srcId="{949DF294-AE63-4773-A161-6E57F5FD4C44}" destId="{0D64332F-3206-415B-945D-3A4737125BAF}" srcOrd="0" destOrd="0" presId="urn:microsoft.com/office/officeart/2005/8/layout/hierarchy4"/>
    <dgm:cxn modelId="{67D88140-57B9-4F37-85AA-A04C4FF4709B}" type="presParOf" srcId="{0D64332F-3206-415B-945D-3A4737125BAF}" destId="{873EBB93-03F5-490C-8B7C-9A4F537F8C7C}" srcOrd="0" destOrd="0" presId="urn:microsoft.com/office/officeart/2005/8/layout/hierarchy4"/>
    <dgm:cxn modelId="{9B222A8F-C620-4BCA-857E-C8419F8EE589}" type="presParOf" srcId="{0D64332F-3206-415B-945D-3A4737125BAF}" destId="{4926497F-261E-43C9-8845-558C9E33B8E9}" srcOrd="1" destOrd="0" presId="urn:microsoft.com/office/officeart/2005/8/layout/hierarchy4"/>
    <dgm:cxn modelId="{27F0AF5F-11E8-4D0C-A31F-6DD7182A9A5A}" type="presParOf" srcId="{949DF294-AE63-4773-A161-6E57F5FD4C44}" destId="{1BA216A5-FBD5-4B36-8B8F-B653D9E0371D}" srcOrd="1" destOrd="0" presId="urn:microsoft.com/office/officeart/2005/8/layout/hierarchy4"/>
    <dgm:cxn modelId="{447F7870-91FB-4EC2-B589-08A9E66DF5DB}" type="presParOf" srcId="{949DF294-AE63-4773-A161-6E57F5FD4C44}" destId="{E64E1213-FFA0-47B6-845C-A3E3E266C444}" srcOrd="2" destOrd="0" presId="urn:microsoft.com/office/officeart/2005/8/layout/hierarchy4"/>
    <dgm:cxn modelId="{5C0E69F3-6F94-4D91-96E3-7722AD04F5F1}" type="presParOf" srcId="{E64E1213-FFA0-47B6-845C-A3E3E266C444}" destId="{1F8FA958-4589-4743-AA21-1EAB1D846D71}" srcOrd="0" destOrd="0" presId="urn:microsoft.com/office/officeart/2005/8/layout/hierarchy4"/>
    <dgm:cxn modelId="{25460F1F-DC0F-499C-A078-F26F839660F9}" type="presParOf" srcId="{E64E1213-FFA0-47B6-845C-A3E3E266C444}" destId="{D48DD5E1-CB88-4304-9A17-9C8F3375EB8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DB45C-03B9-4F4F-9A8A-182A3915FD41}">
      <dsp:nvSpPr>
        <dsp:cNvPr id="0" name=""/>
        <dsp:cNvSpPr/>
      </dsp:nvSpPr>
      <dsp:spPr>
        <a:xfrm>
          <a:off x="770" y="3708"/>
          <a:ext cx="8761459" cy="1264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All Cells</a:t>
          </a:r>
          <a:endParaRPr lang="en-US" sz="1600" b="1" kern="1200" dirty="0"/>
        </a:p>
      </dsp:txBody>
      <dsp:txXfrm>
        <a:off x="37804" y="40742"/>
        <a:ext cx="8687391" cy="1190371"/>
      </dsp:txXfrm>
    </dsp:sp>
    <dsp:sp modelId="{2034FD04-D31E-425E-A7F4-F1ADC182EE40}">
      <dsp:nvSpPr>
        <dsp:cNvPr id="0" name=""/>
        <dsp:cNvSpPr/>
      </dsp:nvSpPr>
      <dsp:spPr>
        <a:xfrm>
          <a:off x="770" y="1360758"/>
          <a:ext cx="1215181" cy="1264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Prokaryotic</a:t>
          </a:r>
          <a:endParaRPr lang="en-US" sz="1600" b="1" kern="1200" dirty="0"/>
        </a:p>
      </dsp:txBody>
      <dsp:txXfrm>
        <a:off x="36361" y="1396349"/>
        <a:ext cx="1143999" cy="1193257"/>
      </dsp:txXfrm>
    </dsp:sp>
    <dsp:sp modelId="{108756CA-47C6-4384-92DF-280C6A0336F8}">
      <dsp:nvSpPr>
        <dsp:cNvPr id="0" name=""/>
        <dsp:cNvSpPr/>
      </dsp:nvSpPr>
      <dsp:spPr>
        <a:xfrm>
          <a:off x="1318027" y="1360758"/>
          <a:ext cx="7444202" cy="1264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Eukaryotic</a:t>
          </a:r>
          <a:endParaRPr lang="en-US" sz="1600" b="1" kern="1200" dirty="0"/>
        </a:p>
      </dsp:txBody>
      <dsp:txXfrm>
        <a:off x="1355061" y="1397792"/>
        <a:ext cx="7370134" cy="1190371"/>
      </dsp:txXfrm>
    </dsp:sp>
    <dsp:sp modelId="{6859AAB8-2E78-4AE0-AF48-69856CF63726}">
      <dsp:nvSpPr>
        <dsp:cNvPr id="0" name=""/>
        <dsp:cNvSpPr/>
      </dsp:nvSpPr>
      <dsp:spPr>
        <a:xfrm>
          <a:off x="1318027" y="2717809"/>
          <a:ext cx="3696582" cy="1264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Animal</a:t>
          </a:r>
          <a:endParaRPr lang="en-US" sz="1600" b="1" kern="1200" dirty="0"/>
        </a:p>
      </dsp:txBody>
      <dsp:txXfrm>
        <a:off x="1355061" y="2754843"/>
        <a:ext cx="3622514" cy="1190371"/>
      </dsp:txXfrm>
    </dsp:sp>
    <dsp:sp modelId="{C43A6AB3-FC5E-4DC8-83ED-C0815A64DDD5}">
      <dsp:nvSpPr>
        <dsp:cNvPr id="0" name=""/>
        <dsp:cNvSpPr/>
      </dsp:nvSpPr>
      <dsp:spPr>
        <a:xfrm>
          <a:off x="1318027" y="4074859"/>
          <a:ext cx="1215181" cy="1264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Somatic/Body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(Diploid)</a:t>
          </a:r>
          <a:endParaRPr lang="en-US" sz="1400" b="1" kern="1200" dirty="0"/>
        </a:p>
      </dsp:txBody>
      <dsp:txXfrm>
        <a:off x="1353618" y="4110450"/>
        <a:ext cx="1143999" cy="1193257"/>
      </dsp:txXfrm>
    </dsp:sp>
    <dsp:sp modelId="{1604880A-428C-439F-8083-FA3CDB983447}">
      <dsp:nvSpPr>
        <dsp:cNvPr id="0" name=""/>
        <dsp:cNvSpPr/>
      </dsp:nvSpPr>
      <dsp:spPr>
        <a:xfrm>
          <a:off x="1318027" y="5431909"/>
          <a:ext cx="1215181" cy="1264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Many different types</a:t>
          </a:r>
          <a:endParaRPr lang="en-US" sz="1200" b="1" kern="1200" dirty="0"/>
        </a:p>
      </dsp:txBody>
      <dsp:txXfrm>
        <a:off x="1353618" y="5467500"/>
        <a:ext cx="1143999" cy="1193257"/>
      </dsp:txXfrm>
    </dsp:sp>
    <dsp:sp modelId="{793865BE-741E-45C9-997E-CAE58BD8AF7D}">
      <dsp:nvSpPr>
        <dsp:cNvPr id="0" name=""/>
        <dsp:cNvSpPr/>
      </dsp:nvSpPr>
      <dsp:spPr>
        <a:xfrm>
          <a:off x="2558727" y="4074859"/>
          <a:ext cx="2455882" cy="1264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Germ/Gamete/Sex/Egg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(Haploid)</a:t>
          </a:r>
          <a:endParaRPr lang="en-US" sz="1400" b="1" kern="1200" dirty="0"/>
        </a:p>
      </dsp:txBody>
      <dsp:txXfrm>
        <a:off x="2595761" y="4111893"/>
        <a:ext cx="2381814" cy="1190371"/>
      </dsp:txXfrm>
    </dsp:sp>
    <dsp:sp modelId="{36311FB5-0EE1-410B-8153-638E9C6E57C7}">
      <dsp:nvSpPr>
        <dsp:cNvPr id="0" name=""/>
        <dsp:cNvSpPr/>
      </dsp:nvSpPr>
      <dsp:spPr>
        <a:xfrm>
          <a:off x="2558727" y="5431909"/>
          <a:ext cx="1215181" cy="1264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Eggs/Ovum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(Female)</a:t>
          </a:r>
          <a:endParaRPr lang="en-US" sz="1200" b="1" kern="1200" dirty="0"/>
        </a:p>
      </dsp:txBody>
      <dsp:txXfrm>
        <a:off x="2594318" y="5467500"/>
        <a:ext cx="1143999" cy="1193257"/>
      </dsp:txXfrm>
    </dsp:sp>
    <dsp:sp modelId="{E8D520EA-98AF-43DE-B4D5-60BB994854EF}">
      <dsp:nvSpPr>
        <dsp:cNvPr id="0" name=""/>
        <dsp:cNvSpPr/>
      </dsp:nvSpPr>
      <dsp:spPr>
        <a:xfrm>
          <a:off x="3799427" y="5431909"/>
          <a:ext cx="1215181" cy="1264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Sperm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(Male)</a:t>
          </a:r>
          <a:endParaRPr lang="en-US" sz="1200" b="1" kern="1200" dirty="0"/>
        </a:p>
      </dsp:txBody>
      <dsp:txXfrm>
        <a:off x="3835018" y="5467500"/>
        <a:ext cx="1143999" cy="1193257"/>
      </dsp:txXfrm>
    </dsp:sp>
    <dsp:sp modelId="{F10354C8-0663-4C0D-9DEE-12511F7A3990}">
      <dsp:nvSpPr>
        <dsp:cNvPr id="0" name=""/>
        <dsp:cNvSpPr/>
      </dsp:nvSpPr>
      <dsp:spPr>
        <a:xfrm>
          <a:off x="5065647" y="2717809"/>
          <a:ext cx="3696582" cy="1264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Plant</a:t>
          </a:r>
          <a:endParaRPr lang="en-US" sz="1600" b="1" kern="1200" dirty="0"/>
        </a:p>
      </dsp:txBody>
      <dsp:txXfrm>
        <a:off x="5102681" y="2754843"/>
        <a:ext cx="3622514" cy="1190371"/>
      </dsp:txXfrm>
    </dsp:sp>
    <dsp:sp modelId="{C7E947F7-6376-4ADB-A327-EB01268EB2EC}">
      <dsp:nvSpPr>
        <dsp:cNvPr id="0" name=""/>
        <dsp:cNvSpPr/>
      </dsp:nvSpPr>
      <dsp:spPr>
        <a:xfrm>
          <a:off x="5065647" y="4074859"/>
          <a:ext cx="1215181" cy="1264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Somatic/Body(Diploid)</a:t>
          </a:r>
          <a:endParaRPr lang="en-US" sz="1400" b="1" kern="1200" dirty="0"/>
        </a:p>
      </dsp:txBody>
      <dsp:txXfrm>
        <a:off x="5101238" y="4110450"/>
        <a:ext cx="1143999" cy="1193257"/>
      </dsp:txXfrm>
    </dsp:sp>
    <dsp:sp modelId="{A6D462A1-5B62-429B-8FA8-365970CFFB5B}">
      <dsp:nvSpPr>
        <dsp:cNvPr id="0" name=""/>
        <dsp:cNvSpPr/>
      </dsp:nvSpPr>
      <dsp:spPr>
        <a:xfrm>
          <a:off x="5065647" y="5431909"/>
          <a:ext cx="1215181" cy="1264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Many different types</a:t>
          </a:r>
          <a:endParaRPr lang="en-US" sz="1200" b="1" kern="1200" dirty="0"/>
        </a:p>
      </dsp:txBody>
      <dsp:txXfrm>
        <a:off x="5101238" y="5467500"/>
        <a:ext cx="1143999" cy="1193257"/>
      </dsp:txXfrm>
    </dsp:sp>
    <dsp:sp modelId="{52DECBDD-4CF1-482D-ABAE-B304CC417247}">
      <dsp:nvSpPr>
        <dsp:cNvPr id="0" name=""/>
        <dsp:cNvSpPr/>
      </dsp:nvSpPr>
      <dsp:spPr>
        <a:xfrm>
          <a:off x="6306347" y="4074859"/>
          <a:ext cx="2455882" cy="1264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Germ/Gamete/Sex/Egg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(Haploid)</a:t>
          </a:r>
          <a:endParaRPr lang="en-US" sz="1400" b="1" kern="1200" dirty="0"/>
        </a:p>
      </dsp:txBody>
      <dsp:txXfrm>
        <a:off x="6343381" y="4111893"/>
        <a:ext cx="2381814" cy="1190371"/>
      </dsp:txXfrm>
    </dsp:sp>
    <dsp:sp modelId="{873EBB93-03F5-490C-8B7C-9A4F537F8C7C}">
      <dsp:nvSpPr>
        <dsp:cNvPr id="0" name=""/>
        <dsp:cNvSpPr/>
      </dsp:nvSpPr>
      <dsp:spPr>
        <a:xfrm>
          <a:off x="6306347" y="5431909"/>
          <a:ext cx="1215181" cy="1264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Eggs/Ovum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(Female)</a:t>
          </a:r>
          <a:endParaRPr lang="en-US" sz="1200" b="1" kern="1200" dirty="0"/>
        </a:p>
      </dsp:txBody>
      <dsp:txXfrm>
        <a:off x="6341938" y="5467500"/>
        <a:ext cx="1143999" cy="1193257"/>
      </dsp:txXfrm>
    </dsp:sp>
    <dsp:sp modelId="{1F8FA958-4589-4743-AA21-1EAB1D846D71}">
      <dsp:nvSpPr>
        <dsp:cNvPr id="0" name=""/>
        <dsp:cNvSpPr/>
      </dsp:nvSpPr>
      <dsp:spPr>
        <a:xfrm>
          <a:off x="7547048" y="5431909"/>
          <a:ext cx="1215181" cy="1264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Sperm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(Male)</a:t>
          </a:r>
          <a:endParaRPr lang="en-US" sz="1200" b="1" kern="1200" dirty="0"/>
        </a:p>
      </dsp:txBody>
      <dsp:txXfrm>
        <a:off x="7582639" y="5467500"/>
        <a:ext cx="1143999" cy="1193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5B835894-CA55-436C-9F7F-7A19F64364C8}" type="datetimeFigureOut">
              <a:rPr lang="en-US" smtClean="0"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D308E23-1564-4725-9826-238ED8931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70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DFABD82-0F99-408D-A552-9299E76BA0D7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765C44E-7ECF-4B73-842A-44FC01905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8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C44E-7ECF-4B73-842A-44FC01905C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72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63638"/>
            <a:ext cx="4186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C44E-7ECF-4B73-842A-44FC01905C29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26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63638"/>
            <a:ext cx="4186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C44E-7ECF-4B73-842A-44FC01905C29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7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C44E-7ECF-4B73-842A-44FC01905C2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3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C44E-7ECF-4B73-842A-44FC01905C2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3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63638"/>
            <a:ext cx="4186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C44E-7ECF-4B73-842A-44FC01905C29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72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63638"/>
            <a:ext cx="4186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C44E-7ECF-4B73-842A-44FC01905C2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83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63638"/>
            <a:ext cx="4186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C44E-7ECF-4B73-842A-44FC01905C29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93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63638"/>
            <a:ext cx="4186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C44E-7ECF-4B73-842A-44FC01905C29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45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63638"/>
            <a:ext cx="4186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C44E-7ECF-4B73-842A-44FC01905C2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7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4300" y="1163638"/>
            <a:ext cx="4186238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5C44E-7ECF-4B73-842A-44FC01905C29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5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096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17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60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6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67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0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9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4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65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625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Fa6jP6Wgz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eculink.com/~ekimmel/karyotype_drag_and_drop.sw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eri\Desktop\Fertilization_Conception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73i1Zk8EA0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EwzDydciWc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9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1h611sNji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f3c5Um5gH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Unit 05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4967274"/>
            <a:ext cx="2503170" cy="1463040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Cellular Division</a:t>
            </a:r>
          </a:p>
        </p:txBody>
      </p:sp>
    </p:spTree>
    <p:extLst>
      <p:ext uri="{BB962C8B-B14F-4D97-AF65-F5344CB8AC3E}">
        <p14:creationId xmlns:p14="http://schemas.microsoft.com/office/powerpoint/2010/main" val="28845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can’t we regenerate limbs?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www.youtube.com/watch?v=QFa6jP6WgzM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7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pic>
        <p:nvPicPr>
          <p:cNvPr id="2050" name="Picture 2" descr="http://nihseniorhealth.gov/creatingafamilyhealthhistory/familyhistoryanddiseaserisk/images/chromosomes_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28850"/>
            <a:ext cx="8242036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8094" y="990600"/>
            <a:ext cx="7872985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0"/>
            <a:ext cx="7290054" cy="1499616"/>
          </a:xfrm>
        </p:spPr>
        <p:txBody>
          <a:bodyPr/>
          <a:lstStyle/>
          <a:p>
            <a:r>
              <a:rPr lang="en-US" dirty="0" smtClean="0"/>
              <a:t>Chromosome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1097280"/>
            <a:ext cx="7290055" cy="5212080"/>
          </a:xfrm>
        </p:spPr>
        <p:txBody>
          <a:bodyPr>
            <a:no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*Chromosome: 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Coiled up DNA and proteins that contain the genetic code for living things.</a:t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/>
              <a:t>The term chromosome comes from the Greek words for color (</a:t>
            </a:r>
            <a:r>
              <a:rPr lang="en-US" sz="2400" dirty="0" err="1"/>
              <a:t>chroma</a:t>
            </a:r>
            <a:r>
              <a:rPr lang="en-US" sz="2400" dirty="0"/>
              <a:t>) and body (soma). Scientists gave this name to chromosomes because they are cell structures, or bodies, that are strongly stained by some colorful dyes used in research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2400" dirty="0" smtClean="0"/>
              <a:t>They were first seen under a microscope in 1842.</a:t>
            </a:r>
            <a:br>
              <a:rPr lang="en-US" sz="2400" dirty="0" smtClean="0"/>
            </a:br>
            <a:endParaRPr lang="en-US" sz="2400" dirty="0"/>
          </a:p>
          <a:p>
            <a:pPr lvl="1"/>
            <a:r>
              <a:rPr lang="en-US" sz="2400" dirty="0"/>
              <a:t>Chromosomes vary in number and shape among living things.</a:t>
            </a:r>
          </a:p>
        </p:txBody>
      </p:sp>
    </p:spTree>
    <p:extLst>
      <p:ext uri="{BB962C8B-B14F-4D97-AF65-F5344CB8AC3E}">
        <p14:creationId xmlns:p14="http://schemas.microsoft.com/office/powerpoint/2010/main" val="9016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874520"/>
            <a:ext cx="7290055" cy="40233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DNA</a:t>
            </a:r>
            <a:endParaRPr lang="en-US" sz="3600" dirty="0"/>
          </a:p>
          <a:p>
            <a:pPr lvl="1"/>
            <a:r>
              <a:rPr lang="en-US" sz="2800" dirty="0" smtClean="0"/>
              <a:t>A nucleic acid that contains the information for our genes.</a:t>
            </a:r>
            <a:endParaRPr lang="en-US" sz="2800" dirty="0"/>
          </a:p>
        </p:txBody>
      </p:sp>
      <p:pic>
        <p:nvPicPr>
          <p:cNvPr id="4" name="Picture 2" descr="http://www.genome.gov/dmd/previews/85212_large.jpg"/>
          <p:cNvPicPr>
            <a:picLocks noChangeAspect="1" noChangeArrowheads="1"/>
          </p:cNvPicPr>
          <p:nvPr/>
        </p:nvPicPr>
        <p:blipFill>
          <a:blip r:embed="rId2"/>
          <a:srcRect t="60317"/>
          <a:stretch>
            <a:fillRect/>
          </a:stretch>
        </p:blipFill>
        <p:spPr bwMode="auto">
          <a:xfrm>
            <a:off x="768094" y="3633216"/>
            <a:ext cx="7588057" cy="2523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Nucleosome</a:t>
            </a:r>
          </a:p>
          <a:p>
            <a:pPr lvl="1"/>
            <a:r>
              <a:rPr lang="en-US" sz="3200" dirty="0" smtClean="0"/>
              <a:t>DNA wrapped around a protein called Histone</a:t>
            </a:r>
          </a:p>
          <a:p>
            <a:endParaRPr lang="en-US" dirty="0"/>
          </a:p>
        </p:txBody>
      </p:sp>
      <p:pic>
        <p:nvPicPr>
          <p:cNvPr id="5" name="Picture 2" descr="http://www.genome.gov/dmd/previews/85212_large.jpg"/>
          <p:cNvPicPr>
            <a:picLocks noChangeAspect="1" noChangeArrowheads="1"/>
          </p:cNvPicPr>
          <p:nvPr/>
        </p:nvPicPr>
        <p:blipFill>
          <a:blip r:embed="rId2"/>
          <a:srcRect t="42857" b="33334"/>
          <a:stretch>
            <a:fillRect/>
          </a:stretch>
        </p:blipFill>
        <p:spPr bwMode="auto">
          <a:xfrm>
            <a:off x="298725" y="4297680"/>
            <a:ext cx="8228796" cy="1642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Chromatin</a:t>
            </a:r>
          </a:p>
          <a:p>
            <a:pPr lvl="1"/>
            <a:r>
              <a:rPr lang="en-US" sz="2800" dirty="0" smtClean="0"/>
              <a:t>DNA and proteins wound up together</a:t>
            </a:r>
            <a:r>
              <a:rPr lang="en-US" sz="2800" dirty="0"/>
              <a:t> </a:t>
            </a:r>
            <a:r>
              <a:rPr lang="en-US" sz="2800" dirty="0" smtClean="0"/>
              <a:t>into a cord like structure</a:t>
            </a:r>
            <a:endParaRPr lang="en-US" sz="2800" dirty="0"/>
          </a:p>
        </p:txBody>
      </p:sp>
      <p:pic>
        <p:nvPicPr>
          <p:cNvPr id="6" name="Picture 2" descr="http://www.genome.gov/dmd/previews/85212_large.jpg"/>
          <p:cNvPicPr>
            <a:picLocks noChangeAspect="1" noChangeArrowheads="1"/>
          </p:cNvPicPr>
          <p:nvPr/>
        </p:nvPicPr>
        <p:blipFill>
          <a:blip r:embed="rId2"/>
          <a:srcRect t="26984" b="53968"/>
          <a:stretch>
            <a:fillRect/>
          </a:stretch>
        </p:blipFill>
        <p:spPr bwMode="auto">
          <a:xfrm>
            <a:off x="137159" y="4015740"/>
            <a:ext cx="8448357" cy="1348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Chromosome</a:t>
            </a:r>
          </a:p>
          <a:p>
            <a:pPr lvl="1"/>
            <a:r>
              <a:rPr lang="en-US" sz="2400" dirty="0"/>
              <a:t>Coiled up </a:t>
            </a:r>
            <a:r>
              <a:rPr lang="en-US" sz="2400" dirty="0" smtClean="0"/>
              <a:t>Chromatin</a:t>
            </a:r>
            <a:endParaRPr lang="en-US" sz="2400" dirty="0"/>
          </a:p>
        </p:txBody>
      </p:sp>
      <p:pic>
        <p:nvPicPr>
          <p:cNvPr id="5" name="Picture 2" descr="http://www.genome.gov/dmd/previews/85212_large.jpg"/>
          <p:cNvPicPr>
            <a:picLocks noChangeAspect="1" noChangeArrowheads="1"/>
          </p:cNvPicPr>
          <p:nvPr/>
        </p:nvPicPr>
        <p:blipFill>
          <a:blip r:embed="rId2"/>
          <a:srcRect b="82540"/>
          <a:stretch>
            <a:fillRect/>
          </a:stretch>
        </p:blipFill>
        <p:spPr bwMode="auto">
          <a:xfrm>
            <a:off x="914401" y="4000500"/>
            <a:ext cx="7419975" cy="108966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947254">
            <a:off x="4461035" y="4074157"/>
            <a:ext cx="962929" cy="1073855"/>
          </a:xfrm>
          <a:custGeom>
            <a:avLst/>
            <a:gdLst>
              <a:gd name="connsiteX0" fmla="*/ 0 w 809294"/>
              <a:gd name="connsiteY0" fmla="*/ 0 h 1036430"/>
              <a:gd name="connsiteX1" fmla="*/ 809294 w 809294"/>
              <a:gd name="connsiteY1" fmla="*/ 0 h 1036430"/>
              <a:gd name="connsiteX2" fmla="*/ 809294 w 809294"/>
              <a:gd name="connsiteY2" fmla="*/ 1036430 h 1036430"/>
              <a:gd name="connsiteX3" fmla="*/ 0 w 809294"/>
              <a:gd name="connsiteY3" fmla="*/ 1036430 h 1036430"/>
              <a:gd name="connsiteX4" fmla="*/ 0 w 809294"/>
              <a:gd name="connsiteY4" fmla="*/ 0 h 1036430"/>
              <a:gd name="connsiteX0" fmla="*/ 0 w 939665"/>
              <a:gd name="connsiteY0" fmla="*/ 0 h 1036430"/>
              <a:gd name="connsiteX1" fmla="*/ 809294 w 939665"/>
              <a:gd name="connsiteY1" fmla="*/ 0 h 1036430"/>
              <a:gd name="connsiteX2" fmla="*/ 939665 w 939665"/>
              <a:gd name="connsiteY2" fmla="*/ 825357 h 1036430"/>
              <a:gd name="connsiteX3" fmla="*/ 0 w 939665"/>
              <a:gd name="connsiteY3" fmla="*/ 1036430 h 1036430"/>
              <a:gd name="connsiteX4" fmla="*/ 0 w 939665"/>
              <a:gd name="connsiteY4" fmla="*/ 0 h 1036430"/>
              <a:gd name="connsiteX0" fmla="*/ 24878 w 939665"/>
              <a:gd name="connsiteY0" fmla="*/ 87991 h 1036430"/>
              <a:gd name="connsiteX1" fmla="*/ 809294 w 939665"/>
              <a:gd name="connsiteY1" fmla="*/ 0 h 1036430"/>
              <a:gd name="connsiteX2" fmla="*/ 939665 w 939665"/>
              <a:gd name="connsiteY2" fmla="*/ 825357 h 1036430"/>
              <a:gd name="connsiteX3" fmla="*/ 0 w 939665"/>
              <a:gd name="connsiteY3" fmla="*/ 1036430 h 1036430"/>
              <a:gd name="connsiteX4" fmla="*/ 24878 w 939665"/>
              <a:gd name="connsiteY4" fmla="*/ 87991 h 1036430"/>
              <a:gd name="connsiteX0" fmla="*/ 24878 w 939665"/>
              <a:gd name="connsiteY0" fmla="*/ 87991 h 1036430"/>
              <a:gd name="connsiteX1" fmla="*/ 809294 w 939665"/>
              <a:gd name="connsiteY1" fmla="*/ 0 h 1036430"/>
              <a:gd name="connsiteX2" fmla="*/ 939665 w 939665"/>
              <a:gd name="connsiteY2" fmla="*/ 825357 h 1036430"/>
              <a:gd name="connsiteX3" fmla="*/ 0 w 939665"/>
              <a:gd name="connsiteY3" fmla="*/ 1036430 h 1036430"/>
              <a:gd name="connsiteX4" fmla="*/ 24878 w 939665"/>
              <a:gd name="connsiteY4" fmla="*/ 87991 h 1036430"/>
              <a:gd name="connsiteX0" fmla="*/ 0 w 962929"/>
              <a:gd name="connsiteY0" fmla="*/ 86047 h 1036712"/>
              <a:gd name="connsiteX1" fmla="*/ 832558 w 962929"/>
              <a:gd name="connsiteY1" fmla="*/ 282 h 1036712"/>
              <a:gd name="connsiteX2" fmla="*/ 962929 w 962929"/>
              <a:gd name="connsiteY2" fmla="*/ 825639 h 1036712"/>
              <a:gd name="connsiteX3" fmla="*/ 23264 w 962929"/>
              <a:gd name="connsiteY3" fmla="*/ 1036712 h 1036712"/>
              <a:gd name="connsiteX4" fmla="*/ 0 w 962929"/>
              <a:gd name="connsiteY4" fmla="*/ 86047 h 10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929" h="1036712">
                <a:moveTo>
                  <a:pt x="0" y="86047"/>
                </a:moveTo>
                <a:cubicBezTo>
                  <a:pt x="276442" y="-58378"/>
                  <a:pt x="571086" y="29612"/>
                  <a:pt x="832558" y="282"/>
                </a:cubicBezTo>
                <a:lnTo>
                  <a:pt x="962929" y="825639"/>
                </a:lnTo>
                <a:lnTo>
                  <a:pt x="23264" y="1036712"/>
                </a:lnTo>
                <a:lnTo>
                  <a:pt x="0" y="86047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37" y="14947"/>
            <a:ext cx="7290054" cy="1499616"/>
          </a:xfrm>
        </p:spPr>
        <p:txBody>
          <a:bodyPr/>
          <a:lstStyle/>
          <a:p>
            <a:r>
              <a:rPr lang="en-US" dirty="0" smtClean="0"/>
              <a:t>Building a Chromosome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82" y="1383668"/>
            <a:ext cx="4114800" cy="5336313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/>
              <a:t>Chromosome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/>
              <a:t>Chromatin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500" dirty="0" smtClean="0"/>
              <a:t>Nucleosome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500" dirty="0" smtClean="0"/>
              <a:t>DNA</a:t>
            </a:r>
            <a:endParaRPr lang="en-US" sz="3500" dirty="0"/>
          </a:p>
        </p:txBody>
      </p:sp>
      <p:sp>
        <p:nvSpPr>
          <p:cNvPr id="5" name="Down Arrow 4"/>
          <p:cNvSpPr/>
          <p:nvPr/>
        </p:nvSpPr>
        <p:spPr>
          <a:xfrm rot="10800000">
            <a:off x="601036" y="2305700"/>
            <a:ext cx="6096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Down Arrow 5"/>
          <p:cNvSpPr/>
          <p:nvPr/>
        </p:nvSpPr>
        <p:spPr>
          <a:xfrm rot="10800000">
            <a:off x="612978" y="3668337"/>
            <a:ext cx="6096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Down Arrow 6"/>
          <p:cNvSpPr/>
          <p:nvPr/>
        </p:nvSpPr>
        <p:spPr>
          <a:xfrm rot="10800000">
            <a:off x="612978" y="5051284"/>
            <a:ext cx="609600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2582860" y="5022620"/>
            <a:ext cx="2508123" cy="1200329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1. DNA is wound around the protein </a:t>
            </a:r>
            <a:r>
              <a:rPr lang="en-US" sz="2400" dirty="0" err="1"/>
              <a:t>histone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69789" y="3547242"/>
            <a:ext cx="2508123" cy="1200329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2. </a:t>
            </a:r>
            <a:r>
              <a:rPr lang="en-US" sz="2400" dirty="0" err="1"/>
              <a:t>Nucleosomes</a:t>
            </a:r>
            <a:r>
              <a:rPr lang="en-US" sz="2400" dirty="0"/>
              <a:t> pack together to become chromatin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78685" y="1771317"/>
            <a:ext cx="2508123" cy="156966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3. Chromatin packs together to become chromosomes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221319" y="1335024"/>
            <a:ext cx="3859244" cy="5402028"/>
            <a:chOff x="4834406" y="3255929"/>
            <a:chExt cx="3381375" cy="3600450"/>
          </a:xfrm>
        </p:grpSpPr>
        <p:pic>
          <p:nvPicPr>
            <p:cNvPr id="35842" name="Picture 2" descr="http://www.genome.gov/dmd/previews/85212_large.jpg"/>
            <p:cNvPicPr>
              <a:picLocks noChangeAspect="1" noChangeArrowheads="1"/>
            </p:cNvPicPr>
            <p:nvPr/>
          </p:nvPicPr>
          <p:blipFill rotWithShape="1">
            <a:blip r:embed="rId2"/>
            <a:srcRect r="21286"/>
            <a:stretch/>
          </p:blipFill>
          <p:spPr bwMode="auto">
            <a:xfrm>
              <a:off x="4834406" y="3255929"/>
              <a:ext cx="3381375" cy="3600450"/>
            </a:xfrm>
            <a:prstGeom prst="rect">
              <a:avLst/>
            </a:prstGeom>
            <a:noFill/>
          </p:spPr>
        </p:pic>
        <p:sp>
          <p:nvSpPr>
            <p:cNvPr id="4" name="Rounded Rectangle 3"/>
            <p:cNvSpPr/>
            <p:nvPr/>
          </p:nvSpPr>
          <p:spPr>
            <a:xfrm rot="6553431">
              <a:off x="6730826" y="3422171"/>
              <a:ext cx="588529" cy="26385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" y="4975377"/>
            <a:ext cx="8801100" cy="1463040"/>
          </a:xfrm>
        </p:spPr>
        <p:txBody>
          <a:bodyPr/>
          <a:lstStyle/>
          <a:p>
            <a:pPr algn="l"/>
            <a:r>
              <a:rPr lang="en-US" dirty="0" smtClean="0"/>
              <a:t>Diploid and Haploid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3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05 Latin Root Words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7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990726"/>
            <a:ext cx="8635999" cy="2797405"/>
          </a:xfrm>
        </p:spPr>
        <p:txBody>
          <a:bodyPr>
            <a:noAutofit/>
          </a:bodyPr>
          <a:lstStyle/>
          <a:p>
            <a:r>
              <a:rPr lang="en-US" sz="3600" dirty="0" smtClean="0"/>
              <a:t>*Every organism has a certain number of chromosomes</a:t>
            </a:r>
          </a:p>
          <a:p>
            <a:pPr lvl="1"/>
            <a:r>
              <a:rPr lang="en-US" sz="1800" dirty="0" smtClean="0"/>
              <a:t>Humans 		=	23 Chromosomes</a:t>
            </a:r>
          </a:p>
          <a:p>
            <a:pPr lvl="1"/>
            <a:r>
              <a:rPr lang="en-US" sz="1800" dirty="0" smtClean="0"/>
              <a:t>Fruit Fly 		=	4 Chromosomes</a:t>
            </a:r>
          </a:p>
          <a:p>
            <a:pPr lvl="1"/>
            <a:r>
              <a:rPr lang="en-US" sz="1800" dirty="0" smtClean="0"/>
              <a:t>Carp			=	52 Chromosomes</a:t>
            </a:r>
          </a:p>
          <a:p>
            <a:pPr lvl="1"/>
            <a:r>
              <a:rPr lang="en-US" sz="1800" dirty="0" smtClean="0"/>
              <a:t>Adders tongue		=	63 Chromosomes</a:t>
            </a:r>
          </a:p>
          <a:p>
            <a:pPr lvl="1"/>
            <a:r>
              <a:rPr lang="en-US" sz="1800" dirty="0" smtClean="0"/>
              <a:t>Dog 			=	39 Chromosomes</a:t>
            </a:r>
          </a:p>
          <a:p>
            <a:pPr lvl="1"/>
            <a:endParaRPr lang="en-US" sz="2800" dirty="0"/>
          </a:p>
          <a:p>
            <a:r>
              <a:rPr lang="en-US" sz="2800" dirty="0" smtClean="0"/>
              <a:t>Each set of chromosomes contains all the genes of an organism</a:t>
            </a:r>
          </a:p>
          <a:p>
            <a:pPr lvl="1"/>
            <a:r>
              <a:rPr lang="en-US" sz="2000" dirty="0" smtClean="0"/>
              <a:t>Humans have about 20,000 genes on 23 chromosomes</a:t>
            </a:r>
            <a:endParaRPr lang="en-US" sz="2000" dirty="0"/>
          </a:p>
        </p:txBody>
      </p:sp>
      <p:grpSp>
        <p:nvGrpSpPr>
          <p:cNvPr id="17" name="Group 16"/>
          <p:cNvGrpSpPr/>
          <p:nvPr/>
        </p:nvGrpSpPr>
        <p:grpSpPr>
          <a:xfrm flipH="1">
            <a:off x="7785400" y="2520330"/>
            <a:ext cx="399151" cy="2668171"/>
            <a:chOff x="6088083" y="2499277"/>
            <a:chExt cx="399151" cy="2668171"/>
          </a:xfrm>
        </p:grpSpPr>
        <p:sp>
          <p:nvSpPr>
            <p:cNvPr id="18" name="Rounded Rectangle 3"/>
            <p:cNvSpPr/>
            <p:nvPr/>
          </p:nvSpPr>
          <p:spPr>
            <a:xfrm rot="21554102" flipH="1">
              <a:off x="6089252" y="2499277"/>
              <a:ext cx="397982" cy="2668171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088083" y="2845727"/>
              <a:ext cx="342206" cy="1496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125132" y="4378041"/>
              <a:ext cx="342206" cy="1496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133765" y="4600829"/>
              <a:ext cx="342206" cy="1496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23364" y="2480112"/>
            <a:ext cx="397982" cy="2668171"/>
            <a:chOff x="6823364" y="2480112"/>
            <a:chExt cx="397982" cy="2668171"/>
          </a:xfrm>
        </p:grpSpPr>
        <p:grpSp>
          <p:nvGrpSpPr>
            <p:cNvPr id="13" name="Group 12"/>
            <p:cNvGrpSpPr/>
            <p:nvPr/>
          </p:nvGrpSpPr>
          <p:grpSpPr>
            <a:xfrm>
              <a:off x="6823364" y="2480112"/>
              <a:ext cx="397982" cy="2668171"/>
              <a:chOff x="5410201" y="2496738"/>
              <a:chExt cx="397982" cy="2668171"/>
            </a:xfrm>
          </p:grpSpPr>
          <p:sp>
            <p:nvSpPr>
              <p:cNvPr id="14" name="Rounded Rectangle 3"/>
              <p:cNvSpPr/>
              <p:nvPr/>
            </p:nvSpPr>
            <p:spPr>
              <a:xfrm>
                <a:off x="5410201" y="2496738"/>
                <a:ext cx="397982" cy="2668171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5410202" y="4605251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5446223" y="2845728"/>
                <a:ext cx="342206" cy="14962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>
              <a:off x="6823365" y="4384241"/>
              <a:ext cx="342206" cy="1496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61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 Fly Chromosomes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398554" y="2773956"/>
            <a:ext cx="6437950" cy="2759040"/>
            <a:chOff x="1398554" y="2773956"/>
            <a:chExt cx="6437950" cy="2759040"/>
          </a:xfrm>
        </p:grpSpPr>
        <p:grpSp>
          <p:nvGrpSpPr>
            <p:cNvPr id="4" name="Group 3"/>
            <p:cNvGrpSpPr/>
            <p:nvPr/>
          </p:nvGrpSpPr>
          <p:grpSpPr>
            <a:xfrm>
              <a:off x="1398554" y="2864825"/>
              <a:ext cx="397982" cy="2668171"/>
              <a:chOff x="6823364" y="2480112"/>
              <a:chExt cx="397982" cy="2668171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823364" y="2480112"/>
                <a:ext cx="397982" cy="2668171"/>
                <a:chOff x="5410201" y="2496738"/>
                <a:chExt cx="397982" cy="2668171"/>
              </a:xfrm>
            </p:grpSpPr>
            <p:sp>
              <p:nvSpPr>
                <p:cNvPr id="7" name="Rounded Rectangle 3"/>
                <p:cNvSpPr/>
                <p:nvPr/>
              </p:nvSpPr>
              <p:spPr>
                <a:xfrm>
                  <a:off x="5410201" y="2496738"/>
                  <a:ext cx="397982" cy="2668171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" name="Rounded Rectangle 7"/>
                <p:cNvSpPr/>
                <p:nvPr/>
              </p:nvSpPr>
              <p:spPr>
                <a:xfrm>
                  <a:off x="5410202" y="4605251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ounded Rectangle 8"/>
                <p:cNvSpPr/>
                <p:nvPr/>
              </p:nvSpPr>
              <p:spPr>
                <a:xfrm>
                  <a:off x="5446223" y="2845728"/>
                  <a:ext cx="342206" cy="149629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ounded Rectangle 5"/>
              <p:cNvSpPr/>
              <p:nvPr/>
            </p:nvSpPr>
            <p:spPr>
              <a:xfrm>
                <a:off x="6823365" y="4384241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512869" y="3302524"/>
              <a:ext cx="516779" cy="1611036"/>
              <a:chOff x="2808311" y="2920383"/>
              <a:chExt cx="516779" cy="1611036"/>
            </a:xfrm>
          </p:grpSpPr>
          <p:sp>
            <p:nvSpPr>
              <p:cNvPr id="13" name="Rounded Rectangle 3"/>
              <p:cNvSpPr/>
              <p:nvPr/>
            </p:nvSpPr>
            <p:spPr>
              <a:xfrm>
                <a:off x="2808311" y="2920383"/>
                <a:ext cx="516779" cy="161103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982884" y="3306358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978722" y="3528118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415255" y="2773956"/>
              <a:ext cx="421249" cy="2668171"/>
              <a:chOff x="6823364" y="2480112"/>
              <a:chExt cx="421249" cy="266817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6823364" y="2480112"/>
                <a:ext cx="421249" cy="2668171"/>
                <a:chOff x="5410201" y="2496738"/>
                <a:chExt cx="421249" cy="2668171"/>
              </a:xfrm>
            </p:grpSpPr>
            <p:sp>
              <p:nvSpPr>
                <p:cNvPr id="23" name="Rounded Rectangle 3"/>
                <p:cNvSpPr/>
                <p:nvPr/>
              </p:nvSpPr>
              <p:spPr>
                <a:xfrm>
                  <a:off x="5410201" y="2496738"/>
                  <a:ext cx="397982" cy="2668171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5438089" y="4330488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5487040" y="3310234"/>
                  <a:ext cx="344410" cy="13879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Rounded Rectangle 21"/>
              <p:cNvSpPr/>
              <p:nvPr/>
            </p:nvSpPr>
            <p:spPr>
              <a:xfrm>
                <a:off x="6879141" y="3739382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5287389" y="3557924"/>
              <a:ext cx="441510" cy="924057"/>
              <a:chOff x="4504914" y="3215718"/>
              <a:chExt cx="441510" cy="924057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4504914" y="3215718"/>
                <a:ext cx="441510" cy="924057"/>
              </a:xfrm>
              <a:custGeom>
                <a:avLst/>
                <a:gdLst>
                  <a:gd name="connsiteX0" fmla="*/ 0 w 441510"/>
                  <a:gd name="connsiteY0" fmla="*/ 73586 h 924057"/>
                  <a:gd name="connsiteX1" fmla="*/ 73586 w 441510"/>
                  <a:gd name="connsiteY1" fmla="*/ 0 h 924057"/>
                  <a:gd name="connsiteX2" fmla="*/ 367924 w 441510"/>
                  <a:gd name="connsiteY2" fmla="*/ 0 h 924057"/>
                  <a:gd name="connsiteX3" fmla="*/ 441510 w 441510"/>
                  <a:gd name="connsiteY3" fmla="*/ 73586 h 924057"/>
                  <a:gd name="connsiteX4" fmla="*/ 441510 w 441510"/>
                  <a:gd name="connsiteY4" fmla="*/ 850471 h 924057"/>
                  <a:gd name="connsiteX5" fmla="*/ 367924 w 441510"/>
                  <a:gd name="connsiteY5" fmla="*/ 924057 h 924057"/>
                  <a:gd name="connsiteX6" fmla="*/ 73586 w 441510"/>
                  <a:gd name="connsiteY6" fmla="*/ 924057 h 924057"/>
                  <a:gd name="connsiteX7" fmla="*/ 0 w 441510"/>
                  <a:gd name="connsiteY7" fmla="*/ 850471 h 924057"/>
                  <a:gd name="connsiteX8" fmla="*/ 0 w 441510"/>
                  <a:gd name="connsiteY8" fmla="*/ 73586 h 924057"/>
                  <a:gd name="connsiteX0" fmla="*/ 0 w 441510"/>
                  <a:gd name="connsiteY0" fmla="*/ 73586 h 924057"/>
                  <a:gd name="connsiteX1" fmla="*/ 73586 w 441510"/>
                  <a:gd name="connsiteY1" fmla="*/ 0 h 924057"/>
                  <a:gd name="connsiteX2" fmla="*/ 367924 w 441510"/>
                  <a:gd name="connsiteY2" fmla="*/ 0 h 924057"/>
                  <a:gd name="connsiteX3" fmla="*/ 441510 w 441510"/>
                  <a:gd name="connsiteY3" fmla="*/ 73586 h 924057"/>
                  <a:gd name="connsiteX4" fmla="*/ 358383 w 441510"/>
                  <a:gd name="connsiteY4" fmla="*/ 584464 h 924057"/>
                  <a:gd name="connsiteX5" fmla="*/ 367924 w 441510"/>
                  <a:gd name="connsiteY5" fmla="*/ 924057 h 924057"/>
                  <a:gd name="connsiteX6" fmla="*/ 73586 w 441510"/>
                  <a:gd name="connsiteY6" fmla="*/ 924057 h 924057"/>
                  <a:gd name="connsiteX7" fmla="*/ 0 w 441510"/>
                  <a:gd name="connsiteY7" fmla="*/ 850471 h 924057"/>
                  <a:gd name="connsiteX8" fmla="*/ 0 w 441510"/>
                  <a:gd name="connsiteY8" fmla="*/ 73586 h 924057"/>
                  <a:gd name="connsiteX0" fmla="*/ 116378 w 441510"/>
                  <a:gd name="connsiteY0" fmla="*/ 422721 h 924057"/>
                  <a:gd name="connsiteX1" fmla="*/ 73586 w 441510"/>
                  <a:gd name="connsiteY1" fmla="*/ 0 h 924057"/>
                  <a:gd name="connsiteX2" fmla="*/ 367924 w 441510"/>
                  <a:gd name="connsiteY2" fmla="*/ 0 h 924057"/>
                  <a:gd name="connsiteX3" fmla="*/ 441510 w 441510"/>
                  <a:gd name="connsiteY3" fmla="*/ 73586 h 924057"/>
                  <a:gd name="connsiteX4" fmla="*/ 358383 w 441510"/>
                  <a:gd name="connsiteY4" fmla="*/ 584464 h 924057"/>
                  <a:gd name="connsiteX5" fmla="*/ 367924 w 441510"/>
                  <a:gd name="connsiteY5" fmla="*/ 924057 h 924057"/>
                  <a:gd name="connsiteX6" fmla="*/ 73586 w 441510"/>
                  <a:gd name="connsiteY6" fmla="*/ 924057 h 924057"/>
                  <a:gd name="connsiteX7" fmla="*/ 0 w 441510"/>
                  <a:gd name="connsiteY7" fmla="*/ 850471 h 924057"/>
                  <a:gd name="connsiteX8" fmla="*/ 116378 w 441510"/>
                  <a:gd name="connsiteY8" fmla="*/ 422721 h 9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510" h="924057">
                    <a:moveTo>
                      <a:pt x="116378" y="422721"/>
                    </a:moveTo>
                    <a:cubicBezTo>
                      <a:pt x="116378" y="382081"/>
                      <a:pt x="32946" y="0"/>
                      <a:pt x="73586" y="0"/>
                    </a:cubicBezTo>
                    <a:lnTo>
                      <a:pt x="367924" y="0"/>
                    </a:lnTo>
                    <a:cubicBezTo>
                      <a:pt x="408564" y="0"/>
                      <a:pt x="441510" y="32946"/>
                      <a:pt x="441510" y="73586"/>
                    </a:cubicBezTo>
                    <a:cubicBezTo>
                      <a:pt x="441510" y="332548"/>
                      <a:pt x="358383" y="325502"/>
                      <a:pt x="358383" y="584464"/>
                    </a:cubicBezTo>
                    <a:cubicBezTo>
                      <a:pt x="358383" y="625104"/>
                      <a:pt x="408564" y="924057"/>
                      <a:pt x="367924" y="924057"/>
                    </a:cubicBezTo>
                    <a:lnTo>
                      <a:pt x="73586" y="924057"/>
                    </a:lnTo>
                    <a:cubicBezTo>
                      <a:pt x="32946" y="924057"/>
                      <a:pt x="0" y="891111"/>
                      <a:pt x="0" y="850471"/>
                    </a:cubicBezTo>
                    <a:lnTo>
                      <a:pt x="116378" y="422721"/>
                    </a:lnTo>
                    <a:close/>
                  </a:path>
                </a:pathLst>
              </a:custGeom>
              <a:solidFill>
                <a:srgbClr val="BEC7C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537941" y="3918584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4587593" y="3280126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768096" y="1829714"/>
            <a:ext cx="6596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Fruit Fly has 4 distinct chromosomes.</a:t>
            </a:r>
            <a:endParaRPr lang="en-US" dirty="0"/>
          </a:p>
        </p:txBody>
      </p:sp>
      <p:sp>
        <p:nvSpPr>
          <p:cNvPr id="31" name="Right Brace 30"/>
          <p:cNvSpPr/>
          <p:nvPr/>
        </p:nvSpPr>
        <p:spPr>
          <a:xfrm rot="5400000">
            <a:off x="4166509" y="1841477"/>
            <a:ext cx="829325" cy="7626152"/>
          </a:xfrm>
          <a:prstGeom prst="rightBrace">
            <a:avLst>
              <a:gd name="adj1" fmla="val 8333"/>
              <a:gd name="adj2" fmla="val 471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699209" y="6069216"/>
            <a:ext cx="3341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Chromosome 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799" y="-245109"/>
            <a:ext cx="5406240" cy="1499616"/>
          </a:xfrm>
        </p:spPr>
        <p:txBody>
          <a:bodyPr/>
          <a:lstStyle/>
          <a:p>
            <a:r>
              <a:rPr lang="en-US" dirty="0" smtClean="0"/>
              <a:t>Haploid and Diploid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6" y="583262"/>
            <a:ext cx="9177250" cy="718401"/>
          </a:xfrm>
        </p:spPr>
        <p:txBody>
          <a:bodyPr/>
          <a:lstStyle/>
          <a:p>
            <a:r>
              <a:rPr lang="en-US" sz="2800" dirty="0" smtClean="0"/>
              <a:t>*Different Cells have different number of sets of chromosomes.</a:t>
            </a:r>
          </a:p>
          <a:p>
            <a:endParaRPr lang="en-US" sz="2800" dirty="0"/>
          </a:p>
          <a:p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950116" y="1174173"/>
            <a:ext cx="3271889" cy="4430684"/>
            <a:chOff x="402336" y="2182863"/>
            <a:chExt cx="3271889" cy="4430684"/>
          </a:xfrm>
        </p:grpSpPr>
        <p:sp>
          <p:nvSpPr>
            <p:cNvPr id="4" name="Rounded Rectangle 3"/>
            <p:cNvSpPr/>
            <p:nvPr/>
          </p:nvSpPr>
          <p:spPr>
            <a:xfrm>
              <a:off x="402336" y="2182863"/>
              <a:ext cx="3271889" cy="44306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83077" y="3412999"/>
              <a:ext cx="1710406" cy="1443134"/>
              <a:chOff x="1398554" y="2773956"/>
              <a:chExt cx="6437950" cy="275904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398554" y="2864825"/>
                <a:ext cx="397982" cy="2668171"/>
                <a:chOff x="6823364" y="2480112"/>
                <a:chExt cx="397982" cy="2668171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6823364" y="2480112"/>
                  <a:ext cx="397982" cy="2668171"/>
                  <a:chOff x="5410201" y="2496738"/>
                  <a:chExt cx="397982" cy="2668171"/>
                </a:xfrm>
              </p:grpSpPr>
              <p:sp>
                <p:nvSpPr>
                  <p:cNvPr id="24" name="Rounded Rectangle 3"/>
                  <p:cNvSpPr/>
                  <p:nvPr/>
                </p:nvSpPr>
                <p:spPr>
                  <a:xfrm>
                    <a:off x="5410201" y="2496738"/>
                    <a:ext cx="397982" cy="2668171"/>
                  </a:xfrm>
                  <a:custGeom>
                    <a:avLst/>
                    <a:gdLst>
                      <a:gd name="connsiteX0" fmla="*/ 0 w 423333"/>
                      <a:gd name="connsiteY0" fmla="*/ 211667 h 4605867"/>
                      <a:gd name="connsiteX1" fmla="*/ 211667 w 423333"/>
                      <a:gd name="connsiteY1" fmla="*/ 0 h 4605867"/>
                      <a:gd name="connsiteX2" fmla="*/ 211667 w 423333"/>
                      <a:gd name="connsiteY2" fmla="*/ 0 h 4605867"/>
                      <a:gd name="connsiteX3" fmla="*/ 423334 w 423333"/>
                      <a:gd name="connsiteY3" fmla="*/ 211667 h 4605867"/>
                      <a:gd name="connsiteX4" fmla="*/ 423333 w 423333"/>
                      <a:gd name="connsiteY4" fmla="*/ 4394201 h 4605867"/>
                      <a:gd name="connsiteX5" fmla="*/ 211666 w 423333"/>
                      <a:gd name="connsiteY5" fmla="*/ 4605868 h 4605867"/>
                      <a:gd name="connsiteX6" fmla="*/ 211667 w 423333"/>
                      <a:gd name="connsiteY6" fmla="*/ 4605867 h 4605867"/>
                      <a:gd name="connsiteX7" fmla="*/ 0 w 423333"/>
                      <a:gd name="connsiteY7" fmla="*/ 4394200 h 4605867"/>
                      <a:gd name="connsiteX8" fmla="*/ 0 w 423333"/>
                      <a:gd name="connsiteY8" fmla="*/ 211667 h 4605867"/>
                      <a:gd name="connsiteX0" fmla="*/ 109 w 423443"/>
                      <a:gd name="connsiteY0" fmla="*/ 211667 h 4605868"/>
                      <a:gd name="connsiteX1" fmla="*/ 211776 w 423443"/>
                      <a:gd name="connsiteY1" fmla="*/ 0 h 4605868"/>
                      <a:gd name="connsiteX2" fmla="*/ 211776 w 423443"/>
                      <a:gd name="connsiteY2" fmla="*/ 0 h 4605868"/>
                      <a:gd name="connsiteX3" fmla="*/ 423443 w 423443"/>
                      <a:gd name="connsiteY3" fmla="*/ 211667 h 4605868"/>
                      <a:gd name="connsiteX4" fmla="*/ 423442 w 423443"/>
                      <a:gd name="connsiteY4" fmla="*/ 4394201 h 4605868"/>
                      <a:gd name="connsiteX5" fmla="*/ 211775 w 423443"/>
                      <a:gd name="connsiteY5" fmla="*/ 4605868 h 4605868"/>
                      <a:gd name="connsiteX6" fmla="*/ 211776 w 423443"/>
                      <a:gd name="connsiteY6" fmla="*/ 4605867 h 4605868"/>
                      <a:gd name="connsiteX7" fmla="*/ 109 w 423443"/>
                      <a:gd name="connsiteY7" fmla="*/ 4394200 h 4605868"/>
                      <a:gd name="connsiteX8" fmla="*/ 203309 w 423443"/>
                      <a:gd name="connsiteY8" fmla="*/ 1591733 h 4605868"/>
                      <a:gd name="connsiteX9" fmla="*/ 109 w 423443"/>
                      <a:gd name="connsiteY9" fmla="*/ 211667 h 4605868"/>
                      <a:gd name="connsiteX0" fmla="*/ 109 w 525042"/>
                      <a:gd name="connsiteY0" fmla="*/ 216622 h 4693351"/>
                      <a:gd name="connsiteX1" fmla="*/ 211776 w 525042"/>
                      <a:gd name="connsiteY1" fmla="*/ 4955 h 4693351"/>
                      <a:gd name="connsiteX2" fmla="*/ 211776 w 525042"/>
                      <a:gd name="connsiteY2" fmla="*/ 4955 h 4693351"/>
                      <a:gd name="connsiteX3" fmla="*/ 423443 w 525042"/>
                      <a:gd name="connsiteY3" fmla="*/ 216622 h 4693351"/>
                      <a:gd name="connsiteX4" fmla="*/ 525042 w 525042"/>
                      <a:gd name="connsiteY4" fmla="*/ 1613621 h 4693351"/>
                      <a:gd name="connsiteX5" fmla="*/ 423442 w 525042"/>
                      <a:gd name="connsiteY5" fmla="*/ 4399156 h 4693351"/>
                      <a:gd name="connsiteX6" fmla="*/ 211775 w 525042"/>
                      <a:gd name="connsiteY6" fmla="*/ 4610823 h 4693351"/>
                      <a:gd name="connsiteX7" fmla="*/ 211776 w 525042"/>
                      <a:gd name="connsiteY7" fmla="*/ 4610822 h 4693351"/>
                      <a:gd name="connsiteX8" fmla="*/ 109 w 525042"/>
                      <a:gd name="connsiteY8" fmla="*/ 4399155 h 4693351"/>
                      <a:gd name="connsiteX9" fmla="*/ 203309 w 525042"/>
                      <a:gd name="connsiteY9" fmla="*/ 1596688 h 4693351"/>
                      <a:gd name="connsiteX10" fmla="*/ 109 w 525042"/>
                      <a:gd name="connsiteY10" fmla="*/ 216622 h 469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5042" h="4693351">
                        <a:moveTo>
                          <a:pt x="109" y="216622"/>
                        </a:moveTo>
                        <a:cubicBezTo>
                          <a:pt x="109" y="99722"/>
                          <a:pt x="94876" y="4955"/>
                          <a:pt x="211776" y="4955"/>
                        </a:cubicBezTo>
                        <a:lnTo>
                          <a:pt x="211776" y="4955"/>
                        </a:lnTo>
                        <a:cubicBezTo>
                          <a:pt x="328676" y="4955"/>
                          <a:pt x="371232" y="-51489"/>
                          <a:pt x="423443" y="216622"/>
                        </a:cubicBezTo>
                        <a:cubicBezTo>
                          <a:pt x="475654" y="484733"/>
                          <a:pt x="525042" y="916532"/>
                          <a:pt x="525042" y="1613621"/>
                        </a:cubicBezTo>
                        <a:cubicBezTo>
                          <a:pt x="525042" y="2310710"/>
                          <a:pt x="475653" y="3899622"/>
                          <a:pt x="423442" y="4399156"/>
                        </a:cubicBezTo>
                        <a:cubicBezTo>
                          <a:pt x="371231" y="4898690"/>
                          <a:pt x="328675" y="4610823"/>
                          <a:pt x="211775" y="4610823"/>
                        </a:cubicBezTo>
                        <a:lnTo>
                          <a:pt x="211776" y="4610822"/>
                        </a:lnTo>
                        <a:cubicBezTo>
                          <a:pt x="94876" y="4610822"/>
                          <a:pt x="109" y="4516055"/>
                          <a:pt x="109" y="4399155"/>
                        </a:cubicBezTo>
                        <a:cubicBezTo>
                          <a:pt x="-5536" y="3453711"/>
                          <a:pt x="208954" y="2542132"/>
                          <a:pt x="203309" y="1596688"/>
                        </a:cubicBezTo>
                        <a:cubicBezTo>
                          <a:pt x="208954" y="1147955"/>
                          <a:pt x="-5536" y="665355"/>
                          <a:pt x="109" y="21662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5" name="Rounded Rectangle 24"/>
                  <p:cNvSpPr/>
                  <p:nvPr/>
                </p:nvSpPr>
                <p:spPr>
                  <a:xfrm>
                    <a:off x="5410202" y="4605251"/>
                    <a:ext cx="342206" cy="149629"/>
                  </a:xfrm>
                  <a:prstGeom prst="round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ounded Rectangle 25"/>
                  <p:cNvSpPr/>
                  <p:nvPr/>
                </p:nvSpPr>
                <p:spPr>
                  <a:xfrm>
                    <a:off x="5446223" y="2845728"/>
                    <a:ext cx="342206" cy="149629"/>
                  </a:xfrm>
                  <a:prstGeom prst="round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3" name="Rounded Rectangle 22"/>
                <p:cNvSpPr/>
                <p:nvPr/>
              </p:nvSpPr>
              <p:spPr>
                <a:xfrm>
                  <a:off x="6823365" y="4384241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3512869" y="3302524"/>
                <a:ext cx="516779" cy="1611036"/>
                <a:chOff x="2808311" y="2920383"/>
                <a:chExt cx="516779" cy="1611036"/>
              </a:xfrm>
            </p:grpSpPr>
            <p:sp>
              <p:nvSpPr>
                <p:cNvPr id="19" name="Rounded Rectangle 3"/>
                <p:cNvSpPr/>
                <p:nvPr/>
              </p:nvSpPr>
              <p:spPr>
                <a:xfrm>
                  <a:off x="2808311" y="2920383"/>
                  <a:ext cx="516779" cy="1611036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2982884" y="3306358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2978722" y="3528118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7415255" y="2773956"/>
                <a:ext cx="421249" cy="2668171"/>
                <a:chOff x="6823364" y="2480112"/>
                <a:chExt cx="421249" cy="2668171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6823364" y="2480112"/>
                  <a:ext cx="421249" cy="2668171"/>
                  <a:chOff x="5410201" y="2496738"/>
                  <a:chExt cx="421249" cy="2668171"/>
                </a:xfrm>
              </p:grpSpPr>
              <p:sp>
                <p:nvSpPr>
                  <p:cNvPr id="16" name="Rounded Rectangle 3"/>
                  <p:cNvSpPr/>
                  <p:nvPr/>
                </p:nvSpPr>
                <p:spPr>
                  <a:xfrm>
                    <a:off x="5410201" y="2496738"/>
                    <a:ext cx="397982" cy="2668171"/>
                  </a:xfrm>
                  <a:custGeom>
                    <a:avLst/>
                    <a:gdLst>
                      <a:gd name="connsiteX0" fmla="*/ 0 w 423333"/>
                      <a:gd name="connsiteY0" fmla="*/ 211667 h 4605867"/>
                      <a:gd name="connsiteX1" fmla="*/ 211667 w 423333"/>
                      <a:gd name="connsiteY1" fmla="*/ 0 h 4605867"/>
                      <a:gd name="connsiteX2" fmla="*/ 211667 w 423333"/>
                      <a:gd name="connsiteY2" fmla="*/ 0 h 4605867"/>
                      <a:gd name="connsiteX3" fmla="*/ 423334 w 423333"/>
                      <a:gd name="connsiteY3" fmla="*/ 211667 h 4605867"/>
                      <a:gd name="connsiteX4" fmla="*/ 423333 w 423333"/>
                      <a:gd name="connsiteY4" fmla="*/ 4394201 h 4605867"/>
                      <a:gd name="connsiteX5" fmla="*/ 211666 w 423333"/>
                      <a:gd name="connsiteY5" fmla="*/ 4605868 h 4605867"/>
                      <a:gd name="connsiteX6" fmla="*/ 211667 w 423333"/>
                      <a:gd name="connsiteY6" fmla="*/ 4605867 h 4605867"/>
                      <a:gd name="connsiteX7" fmla="*/ 0 w 423333"/>
                      <a:gd name="connsiteY7" fmla="*/ 4394200 h 4605867"/>
                      <a:gd name="connsiteX8" fmla="*/ 0 w 423333"/>
                      <a:gd name="connsiteY8" fmla="*/ 211667 h 4605867"/>
                      <a:gd name="connsiteX0" fmla="*/ 109 w 423443"/>
                      <a:gd name="connsiteY0" fmla="*/ 211667 h 4605868"/>
                      <a:gd name="connsiteX1" fmla="*/ 211776 w 423443"/>
                      <a:gd name="connsiteY1" fmla="*/ 0 h 4605868"/>
                      <a:gd name="connsiteX2" fmla="*/ 211776 w 423443"/>
                      <a:gd name="connsiteY2" fmla="*/ 0 h 4605868"/>
                      <a:gd name="connsiteX3" fmla="*/ 423443 w 423443"/>
                      <a:gd name="connsiteY3" fmla="*/ 211667 h 4605868"/>
                      <a:gd name="connsiteX4" fmla="*/ 423442 w 423443"/>
                      <a:gd name="connsiteY4" fmla="*/ 4394201 h 4605868"/>
                      <a:gd name="connsiteX5" fmla="*/ 211775 w 423443"/>
                      <a:gd name="connsiteY5" fmla="*/ 4605868 h 4605868"/>
                      <a:gd name="connsiteX6" fmla="*/ 211776 w 423443"/>
                      <a:gd name="connsiteY6" fmla="*/ 4605867 h 4605868"/>
                      <a:gd name="connsiteX7" fmla="*/ 109 w 423443"/>
                      <a:gd name="connsiteY7" fmla="*/ 4394200 h 4605868"/>
                      <a:gd name="connsiteX8" fmla="*/ 203309 w 423443"/>
                      <a:gd name="connsiteY8" fmla="*/ 1591733 h 4605868"/>
                      <a:gd name="connsiteX9" fmla="*/ 109 w 423443"/>
                      <a:gd name="connsiteY9" fmla="*/ 211667 h 4605868"/>
                      <a:gd name="connsiteX0" fmla="*/ 109 w 525042"/>
                      <a:gd name="connsiteY0" fmla="*/ 216622 h 4693351"/>
                      <a:gd name="connsiteX1" fmla="*/ 211776 w 525042"/>
                      <a:gd name="connsiteY1" fmla="*/ 4955 h 4693351"/>
                      <a:gd name="connsiteX2" fmla="*/ 211776 w 525042"/>
                      <a:gd name="connsiteY2" fmla="*/ 4955 h 4693351"/>
                      <a:gd name="connsiteX3" fmla="*/ 423443 w 525042"/>
                      <a:gd name="connsiteY3" fmla="*/ 216622 h 4693351"/>
                      <a:gd name="connsiteX4" fmla="*/ 525042 w 525042"/>
                      <a:gd name="connsiteY4" fmla="*/ 1613621 h 4693351"/>
                      <a:gd name="connsiteX5" fmla="*/ 423442 w 525042"/>
                      <a:gd name="connsiteY5" fmla="*/ 4399156 h 4693351"/>
                      <a:gd name="connsiteX6" fmla="*/ 211775 w 525042"/>
                      <a:gd name="connsiteY6" fmla="*/ 4610823 h 4693351"/>
                      <a:gd name="connsiteX7" fmla="*/ 211776 w 525042"/>
                      <a:gd name="connsiteY7" fmla="*/ 4610822 h 4693351"/>
                      <a:gd name="connsiteX8" fmla="*/ 109 w 525042"/>
                      <a:gd name="connsiteY8" fmla="*/ 4399155 h 4693351"/>
                      <a:gd name="connsiteX9" fmla="*/ 203309 w 525042"/>
                      <a:gd name="connsiteY9" fmla="*/ 1596688 h 4693351"/>
                      <a:gd name="connsiteX10" fmla="*/ 109 w 525042"/>
                      <a:gd name="connsiteY10" fmla="*/ 216622 h 469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5042" h="4693351">
                        <a:moveTo>
                          <a:pt x="109" y="216622"/>
                        </a:moveTo>
                        <a:cubicBezTo>
                          <a:pt x="109" y="99722"/>
                          <a:pt x="94876" y="4955"/>
                          <a:pt x="211776" y="4955"/>
                        </a:cubicBezTo>
                        <a:lnTo>
                          <a:pt x="211776" y="4955"/>
                        </a:lnTo>
                        <a:cubicBezTo>
                          <a:pt x="328676" y="4955"/>
                          <a:pt x="371232" y="-51489"/>
                          <a:pt x="423443" y="216622"/>
                        </a:cubicBezTo>
                        <a:cubicBezTo>
                          <a:pt x="475654" y="484733"/>
                          <a:pt x="525042" y="916532"/>
                          <a:pt x="525042" y="1613621"/>
                        </a:cubicBezTo>
                        <a:cubicBezTo>
                          <a:pt x="525042" y="2310710"/>
                          <a:pt x="475653" y="3899622"/>
                          <a:pt x="423442" y="4399156"/>
                        </a:cubicBezTo>
                        <a:cubicBezTo>
                          <a:pt x="371231" y="4898690"/>
                          <a:pt x="328675" y="4610823"/>
                          <a:pt x="211775" y="4610823"/>
                        </a:cubicBezTo>
                        <a:lnTo>
                          <a:pt x="211776" y="4610822"/>
                        </a:lnTo>
                        <a:cubicBezTo>
                          <a:pt x="94876" y="4610822"/>
                          <a:pt x="109" y="4516055"/>
                          <a:pt x="109" y="4399155"/>
                        </a:cubicBezTo>
                        <a:cubicBezTo>
                          <a:pt x="-5536" y="3453711"/>
                          <a:pt x="208954" y="2542132"/>
                          <a:pt x="203309" y="1596688"/>
                        </a:cubicBezTo>
                        <a:cubicBezTo>
                          <a:pt x="208954" y="1147955"/>
                          <a:pt x="-5536" y="665355"/>
                          <a:pt x="109" y="21662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7" name="Rounded Rectangle 16"/>
                  <p:cNvSpPr/>
                  <p:nvPr/>
                </p:nvSpPr>
                <p:spPr>
                  <a:xfrm>
                    <a:off x="5438089" y="4330488"/>
                    <a:ext cx="342206" cy="149629"/>
                  </a:xfrm>
                  <a:prstGeom prst="round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ounded Rectangle 17"/>
                  <p:cNvSpPr/>
                  <p:nvPr/>
                </p:nvSpPr>
                <p:spPr>
                  <a:xfrm>
                    <a:off x="5487040" y="3310234"/>
                    <a:ext cx="344410" cy="138791"/>
                  </a:xfrm>
                  <a:prstGeom prst="round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Rounded Rectangle 14"/>
                <p:cNvSpPr/>
                <p:nvPr/>
              </p:nvSpPr>
              <p:spPr>
                <a:xfrm>
                  <a:off x="6879141" y="3739382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287389" y="3557924"/>
                <a:ext cx="441510" cy="924057"/>
                <a:chOff x="4504914" y="3215718"/>
                <a:chExt cx="441510" cy="924057"/>
              </a:xfrm>
            </p:grpSpPr>
            <p:sp>
              <p:nvSpPr>
                <p:cNvPr id="11" name="Rounded Rectangle 18"/>
                <p:cNvSpPr/>
                <p:nvPr/>
              </p:nvSpPr>
              <p:spPr>
                <a:xfrm>
                  <a:off x="4504914" y="3215718"/>
                  <a:ext cx="441510" cy="924057"/>
                </a:xfrm>
                <a:custGeom>
                  <a:avLst/>
                  <a:gdLst>
                    <a:gd name="connsiteX0" fmla="*/ 0 w 441510"/>
                    <a:gd name="connsiteY0" fmla="*/ 73586 h 924057"/>
                    <a:gd name="connsiteX1" fmla="*/ 73586 w 441510"/>
                    <a:gd name="connsiteY1" fmla="*/ 0 h 924057"/>
                    <a:gd name="connsiteX2" fmla="*/ 367924 w 441510"/>
                    <a:gd name="connsiteY2" fmla="*/ 0 h 924057"/>
                    <a:gd name="connsiteX3" fmla="*/ 441510 w 441510"/>
                    <a:gd name="connsiteY3" fmla="*/ 73586 h 924057"/>
                    <a:gd name="connsiteX4" fmla="*/ 441510 w 441510"/>
                    <a:gd name="connsiteY4" fmla="*/ 850471 h 924057"/>
                    <a:gd name="connsiteX5" fmla="*/ 367924 w 441510"/>
                    <a:gd name="connsiteY5" fmla="*/ 924057 h 924057"/>
                    <a:gd name="connsiteX6" fmla="*/ 73586 w 441510"/>
                    <a:gd name="connsiteY6" fmla="*/ 924057 h 924057"/>
                    <a:gd name="connsiteX7" fmla="*/ 0 w 441510"/>
                    <a:gd name="connsiteY7" fmla="*/ 850471 h 924057"/>
                    <a:gd name="connsiteX8" fmla="*/ 0 w 441510"/>
                    <a:gd name="connsiteY8" fmla="*/ 73586 h 924057"/>
                    <a:gd name="connsiteX0" fmla="*/ 0 w 441510"/>
                    <a:gd name="connsiteY0" fmla="*/ 73586 h 924057"/>
                    <a:gd name="connsiteX1" fmla="*/ 73586 w 441510"/>
                    <a:gd name="connsiteY1" fmla="*/ 0 h 924057"/>
                    <a:gd name="connsiteX2" fmla="*/ 367924 w 441510"/>
                    <a:gd name="connsiteY2" fmla="*/ 0 h 924057"/>
                    <a:gd name="connsiteX3" fmla="*/ 441510 w 441510"/>
                    <a:gd name="connsiteY3" fmla="*/ 73586 h 924057"/>
                    <a:gd name="connsiteX4" fmla="*/ 358383 w 441510"/>
                    <a:gd name="connsiteY4" fmla="*/ 584464 h 924057"/>
                    <a:gd name="connsiteX5" fmla="*/ 367924 w 441510"/>
                    <a:gd name="connsiteY5" fmla="*/ 924057 h 924057"/>
                    <a:gd name="connsiteX6" fmla="*/ 73586 w 441510"/>
                    <a:gd name="connsiteY6" fmla="*/ 924057 h 924057"/>
                    <a:gd name="connsiteX7" fmla="*/ 0 w 441510"/>
                    <a:gd name="connsiteY7" fmla="*/ 850471 h 924057"/>
                    <a:gd name="connsiteX8" fmla="*/ 0 w 441510"/>
                    <a:gd name="connsiteY8" fmla="*/ 73586 h 924057"/>
                    <a:gd name="connsiteX0" fmla="*/ 116378 w 441510"/>
                    <a:gd name="connsiteY0" fmla="*/ 422721 h 924057"/>
                    <a:gd name="connsiteX1" fmla="*/ 73586 w 441510"/>
                    <a:gd name="connsiteY1" fmla="*/ 0 h 924057"/>
                    <a:gd name="connsiteX2" fmla="*/ 367924 w 441510"/>
                    <a:gd name="connsiteY2" fmla="*/ 0 h 924057"/>
                    <a:gd name="connsiteX3" fmla="*/ 441510 w 441510"/>
                    <a:gd name="connsiteY3" fmla="*/ 73586 h 924057"/>
                    <a:gd name="connsiteX4" fmla="*/ 358383 w 441510"/>
                    <a:gd name="connsiteY4" fmla="*/ 584464 h 924057"/>
                    <a:gd name="connsiteX5" fmla="*/ 367924 w 441510"/>
                    <a:gd name="connsiteY5" fmla="*/ 924057 h 924057"/>
                    <a:gd name="connsiteX6" fmla="*/ 73586 w 441510"/>
                    <a:gd name="connsiteY6" fmla="*/ 924057 h 924057"/>
                    <a:gd name="connsiteX7" fmla="*/ 0 w 441510"/>
                    <a:gd name="connsiteY7" fmla="*/ 850471 h 924057"/>
                    <a:gd name="connsiteX8" fmla="*/ 116378 w 441510"/>
                    <a:gd name="connsiteY8" fmla="*/ 422721 h 924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1510" h="924057">
                      <a:moveTo>
                        <a:pt x="116378" y="422721"/>
                      </a:moveTo>
                      <a:cubicBezTo>
                        <a:pt x="116378" y="382081"/>
                        <a:pt x="32946" y="0"/>
                        <a:pt x="73586" y="0"/>
                      </a:cubicBezTo>
                      <a:lnTo>
                        <a:pt x="367924" y="0"/>
                      </a:lnTo>
                      <a:cubicBezTo>
                        <a:pt x="408564" y="0"/>
                        <a:pt x="441510" y="32946"/>
                        <a:pt x="441510" y="73586"/>
                      </a:cubicBezTo>
                      <a:cubicBezTo>
                        <a:pt x="441510" y="332548"/>
                        <a:pt x="358383" y="325502"/>
                        <a:pt x="358383" y="584464"/>
                      </a:cubicBezTo>
                      <a:cubicBezTo>
                        <a:pt x="358383" y="625104"/>
                        <a:pt x="408564" y="924057"/>
                        <a:pt x="367924" y="924057"/>
                      </a:cubicBezTo>
                      <a:lnTo>
                        <a:pt x="73586" y="924057"/>
                      </a:lnTo>
                      <a:cubicBezTo>
                        <a:pt x="32946" y="924057"/>
                        <a:pt x="0" y="891111"/>
                        <a:pt x="0" y="850471"/>
                      </a:cubicBezTo>
                      <a:lnTo>
                        <a:pt x="116378" y="422721"/>
                      </a:lnTo>
                      <a:close/>
                    </a:path>
                  </a:pathLst>
                </a:custGeom>
                <a:solidFill>
                  <a:srgbClr val="BEC7C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4537941" y="3918584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4587593" y="3280126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572746" y="5562758"/>
              <a:ext cx="29310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haploid cell has 1 set of chromosomes.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3157" y="2375255"/>
              <a:ext cx="2590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Haploid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225740" y="1210044"/>
            <a:ext cx="3271889" cy="4430684"/>
            <a:chOff x="5152022" y="2244436"/>
            <a:chExt cx="3271889" cy="4430684"/>
          </a:xfrm>
        </p:grpSpPr>
        <p:sp>
          <p:nvSpPr>
            <p:cNvPr id="5" name="Rounded Rectangle 4"/>
            <p:cNvSpPr/>
            <p:nvPr/>
          </p:nvSpPr>
          <p:spPr>
            <a:xfrm>
              <a:off x="5152022" y="2244436"/>
              <a:ext cx="3271889" cy="44306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85258" y="2436363"/>
              <a:ext cx="2590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Diploid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863709" y="3386488"/>
              <a:ext cx="1710406" cy="1443134"/>
              <a:chOff x="1398554" y="2773956"/>
              <a:chExt cx="6437950" cy="275904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398554" y="2864825"/>
                <a:ext cx="397982" cy="2668171"/>
                <a:chOff x="6823364" y="2480112"/>
                <a:chExt cx="397982" cy="2668171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6823364" y="2480112"/>
                  <a:ext cx="397982" cy="2668171"/>
                  <a:chOff x="5410201" y="2496738"/>
                  <a:chExt cx="397982" cy="2668171"/>
                </a:xfrm>
              </p:grpSpPr>
              <p:sp>
                <p:nvSpPr>
                  <p:cNvPr id="48" name="Rounded Rectangle 3"/>
                  <p:cNvSpPr/>
                  <p:nvPr/>
                </p:nvSpPr>
                <p:spPr>
                  <a:xfrm>
                    <a:off x="5410201" y="2496738"/>
                    <a:ext cx="397982" cy="2668171"/>
                  </a:xfrm>
                  <a:custGeom>
                    <a:avLst/>
                    <a:gdLst>
                      <a:gd name="connsiteX0" fmla="*/ 0 w 423333"/>
                      <a:gd name="connsiteY0" fmla="*/ 211667 h 4605867"/>
                      <a:gd name="connsiteX1" fmla="*/ 211667 w 423333"/>
                      <a:gd name="connsiteY1" fmla="*/ 0 h 4605867"/>
                      <a:gd name="connsiteX2" fmla="*/ 211667 w 423333"/>
                      <a:gd name="connsiteY2" fmla="*/ 0 h 4605867"/>
                      <a:gd name="connsiteX3" fmla="*/ 423334 w 423333"/>
                      <a:gd name="connsiteY3" fmla="*/ 211667 h 4605867"/>
                      <a:gd name="connsiteX4" fmla="*/ 423333 w 423333"/>
                      <a:gd name="connsiteY4" fmla="*/ 4394201 h 4605867"/>
                      <a:gd name="connsiteX5" fmla="*/ 211666 w 423333"/>
                      <a:gd name="connsiteY5" fmla="*/ 4605868 h 4605867"/>
                      <a:gd name="connsiteX6" fmla="*/ 211667 w 423333"/>
                      <a:gd name="connsiteY6" fmla="*/ 4605867 h 4605867"/>
                      <a:gd name="connsiteX7" fmla="*/ 0 w 423333"/>
                      <a:gd name="connsiteY7" fmla="*/ 4394200 h 4605867"/>
                      <a:gd name="connsiteX8" fmla="*/ 0 w 423333"/>
                      <a:gd name="connsiteY8" fmla="*/ 211667 h 4605867"/>
                      <a:gd name="connsiteX0" fmla="*/ 109 w 423443"/>
                      <a:gd name="connsiteY0" fmla="*/ 211667 h 4605868"/>
                      <a:gd name="connsiteX1" fmla="*/ 211776 w 423443"/>
                      <a:gd name="connsiteY1" fmla="*/ 0 h 4605868"/>
                      <a:gd name="connsiteX2" fmla="*/ 211776 w 423443"/>
                      <a:gd name="connsiteY2" fmla="*/ 0 h 4605868"/>
                      <a:gd name="connsiteX3" fmla="*/ 423443 w 423443"/>
                      <a:gd name="connsiteY3" fmla="*/ 211667 h 4605868"/>
                      <a:gd name="connsiteX4" fmla="*/ 423442 w 423443"/>
                      <a:gd name="connsiteY4" fmla="*/ 4394201 h 4605868"/>
                      <a:gd name="connsiteX5" fmla="*/ 211775 w 423443"/>
                      <a:gd name="connsiteY5" fmla="*/ 4605868 h 4605868"/>
                      <a:gd name="connsiteX6" fmla="*/ 211776 w 423443"/>
                      <a:gd name="connsiteY6" fmla="*/ 4605867 h 4605868"/>
                      <a:gd name="connsiteX7" fmla="*/ 109 w 423443"/>
                      <a:gd name="connsiteY7" fmla="*/ 4394200 h 4605868"/>
                      <a:gd name="connsiteX8" fmla="*/ 203309 w 423443"/>
                      <a:gd name="connsiteY8" fmla="*/ 1591733 h 4605868"/>
                      <a:gd name="connsiteX9" fmla="*/ 109 w 423443"/>
                      <a:gd name="connsiteY9" fmla="*/ 211667 h 4605868"/>
                      <a:gd name="connsiteX0" fmla="*/ 109 w 525042"/>
                      <a:gd name="connsiteY0" fmla="*/ 216622 h 4693351"/>
                      <a:gd name="connsiteX1" fmla="*/ 211776 w 525042"/>
                      <a:gd name="connsiteY1" fmla="*/ 4955 h 4693351"/>
                      <a:gd name="connsiteX2" fmla="*/ 211776 w 525042"/>
                      <a:gd name="connsiteY2" fmla="*/ 4955 h 4693351"/>
                      <a:gd name="connsiteX3" fmla="*/ 423443 w 525042"/>
                      <a:gd name="connsiteY3" fmla="*/ 216622 h 4693351"/>
                      <a:gd name="connsiteX4" fmla="*/ 525042 w 525042"/>
                      <a:gd name="connsiteY4" fmla="*/ 1613621 h 4693351"/>
                      <a:gd name="connsiteX5" fmla="*/ 423442 w 525042"/>
                      <a:gd name="connsiteY5" fmla="*/ 4399156 h 4693351"/>
                      <a:gd name="connsiteX6" fmla="*/ 211775 w 525042"/>
                      <a:gd name="connsiteY6" fmla="*/ 4610823 h 4693351"/>
                      <a:gd name="connsiteX7" fmla="*/ 211776 w 525042"/>
                      <a:gd name="connsiteY7" fmla="*/ 4610822 h 4693351"/>
                      <a:gd name="connsiteX8" fmla="*/ 109 w 525042"/>
                      <a:gd name="connsiteY8" fmla="*/ 4399155 h 4693351"/>
                      <a:gd name="connsiteX9" fmla="*/ 203309 w 525042"/>
                      <a:gd name="connsiteY9" fmla="*/ 1596688 h 4693351"/>
                      <a:gd name="connsiteX10" fmla="*/ 109 w 525042"/>
                      <a:gd name="connsiteY10" fmla="*/ 216622 h 469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5042" h="4693351">
                        <a:moveTo>
                          <a:pt x="109" y="216622"/>
                        </a:moveTo>
                        <a:cubicBezTo>
                          <a:pt x="109" y="99722"/>
                          <a:pt x="94876" y="4955"/>
                          <a:pt x="211776" y="4955"/>
                        </a:cubicBezTo>
                        <a:lnTo>
                          <a:pt x="211776" y="4955"/>
                        </a:lnTo>
                        <a:cubicBezTo>
                          <a:pt x="328676" y="4955"/>
                          <a:pt x="371232" y="-51489"/>
                          <a:pt x="423443" y="216622"/>
                        </a:cubicBezTo>
                        <a:cubicBezTo>
                          <a:pt x="475654" y="484733"/>
                          <a:pt x="525042" y="916532"/>
                          <a:pt x="525042" y="1613621"/>
                        </a:cubicBezTo>
                        <a:cubicBezTo>
                          <a:pt x="525042" y="2310710"/>
                          <a:pt x="475653" y="3899622"/>
                          <a:pt x="423442" y="4399156"/>
                        </a:cubicBezTo>
                        <a:cubicBezTo>
                          <a:pt x="371231" y="4898690"/>
                          <a:pt x="328675" y="4610823"/>
                          <a:pt x="211775" y="4610823"/>
                        </a:cubicBezTo>
                        <a:lnTo>
                          <a:pt x="211776" y="4610822"/>
                        </a:lnTo>
                        <a:cubicBezTo>
                          <a:pt x="94876" y="4610822"/>
                          <a:pt x="109" y="4516055"/>
                          <a:pt x="109" y="4399155"/>
                        </a:cubicBezTo>
                        <a:cubicBezTo>
                          <a:pt x="-5536" y="3453711"/>
                          <a:pt x="208954" y="2542132"/>
                          <a:pt x="203309" y="1596688"/>
                        </a:cubicBezTo>
                        <a:cubicBezTo>
                          <a:pt x="208954" y="1147955"/>
                          <a:pt x="-5536" y="665355"/>
                          <a:pt x="109" y="21662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9" name="Rounded Rectangle 48"/>
                  <p:cNvSpPr/>
                  <p:nvPr/>
                </p:nvSpPr>
                <p:spPr>
                  <a:xfrm>
                    <a:off x="5410202" y="4605251"/>
                    <a:ext cx="342206" cy="149629"/>
                  </a:xfrm>
                  <a:prstGeom prst="round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ounded Rectangle 49"/>
                  <p:cNvSpPr/>
                  <p:nvPr/>
                </p:nvSpPr>
                <p:spPr>
                  <a:xfrm>
                    <a:off x="5446223" y="2845728"/>
                    <a:ext cx="342206" cy="149629"/>
                  </a:xfrm>
                  <a:prstGeom prst="round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7" name="Rounded Rectangle 46"/>
                <p:cNvSpPr/>
                <p:nvPr/>
              </p:nvSpPr>
              <p:spPr>
                <a:xfrm>
                  <a:off x="6823365" y="4384241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3512869" y="3302524"/>
                <a:ext cx="516779" cy="1611036"/>
                <a:chOff x="2808311" y="2920383"/>
                <a:chExt cx="516779" cy="1611036"/>
              </a:xfrm>
            </p:grpSpPr>
            <p:sp>
              <p:nvSpPr>
                <p:cNvPr id="43" name="Rounded Rectangle 3"/>
                <p:cNvSpPr/>
                <p:nvPr/>
              </p:nvSpPr>
              <p:spPr>
                <a:xfrm>
                  <a:off x="2808311" y="2920383"/>
                  <a:ext cx="516779" cy="1611036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2982884" y="3306358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>
                <a:xfrm>
                  <a:off x="2978722" y="3528118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7415255" y="2773956"/>
                <a:ext cx="421249" cy="2668171"/>
                <a:chOff x="6823364" y="2480112"/>
                <a:chExt cx="421249" cy="2668171"/>
              </a:xfrm>
            </p:grpSpPr>
            <p:grpSp>
              <p:nvGrpSpPr>
                <p:cNvPr id="38" name="Group 37"/>
                <p:cNvGrpSpPr/>
                <p:nvPr/>
              </p:nvGrpSpPr>
              <p:grpSpPr>
                <a:xfrm>
                  <a:off x="6823364" y="2480112"/>
                  <a:ext cx="421249" cy="2668171"/>
                  <a:chOff x="5410201" y="2496738"/>
                  <a:chExt cx="421249" cy="2668171"/>
                </a:xfrm>
              </p:grpSpPr>
              <p:sp>
                <p:nvSpPr>
                  <p:cNvPr id="40" name="Rounded Rectangle 3"/>
                  <p:cNvSpPr/>
                  <p:nvPr/>
                </p:nvSpPr>
                <p:spPr>
                  <a:xfrm>
                    <a:off x="5410201" y="2496738"/>
                    <a:ext cx="397982" cy="2668171"/>
                  </a:xfrm>
                  <a:custGeom>
                    <a:avLst/>
                    <a:gdLst>
                      <a:gd name="connsiteX0" fmla="*/ 0 w 423333"/>
                      <a:gd name="connsiteY0" fmla="*/ 211667 h 4605867"/>
                      <a:gd name="connsiteX1" fmla="*/ 211667 w 423333"/>
                      <a:gd name="connsiteY1" fmla="*/ 0 h 4605867"/>
                      <a:gd name="connsiteX2" fmla="*/ 211667 w 423333"/>
                      <a:gd name="connsiteY2" fmla="*/ 0 h 4605867"/>
                      <a:gd name="connsiteX3" fmla="*/ 423334 w 423333"/>
                      <a:gd name="connsiteY3" fmla="*/ 211667 h 4605867"/>
                      <a:gd name="connsiteX4" fmla="*/ 423333 w 423333"/>
                      <a:gd name="connsiteY4" fmla="*/ 4394201 h 4605867"/>
                      <a:gd name="connsiteX5" fmla="*/ 211666 w 423333"/>
                      <a:gd name="connsiteY5" fmla="*/ 4605868 h 4605867"/>
                      <a:gd name="connsiteX6" fmla="*/ 211667 w 423333"/>
                      <a:gd name="connsiteY6" fmla="*/ 4605867 h 4605867"/>
                      <a:gd name="connsiteX7" fmla="*/ 0 w 423333"/>
                      <a:gd name="connsiteY7" fmla="*/ 4394200 h 4605867"/>
                      <a:gd name="connsiteX8" fmla="*/ 0 w 423333"/>
                      <a:gd name="connsiteY8" fmla="*/ 211667 h 4605867"/>
                      <a:gd name="connsiteX0" fmla="*/ 109 w 423443"/>
                      <a:gd name="connsiteY0" fmla="*/ 211667 h 4605868"/>
                      <a:gd name="connsiteX1" fmla="*/ 211776 w 423443"/>
                      <a:gd name="connsiteY1" fmla="*/ 0 h 4605868"/>
                      <a:gd name="connsiteX2" fmla="*/ 211776 w 423443"/>
                      <a:gd name="connsiteY2" fmla="*/ 0 h 4605868"/>
                      <a:gd name="connsiteX3" fmla="*/ 423443 w 423443"/>
                      <a:gd name="connsiteY3" fmla="*/ 211667 h 4605868"/>
                      <a:gd name="connsiteX4" fmla="*/ 423442 w 423443"/>
                      <a:gd name="connsiteY4" fmla="*/ 4394201 h 4605868"/>
                      <a:gd name="connsiteX5" fmla="*/ 211775 w 423443"/>
                      <a:gd name="connsiteY5" fmla="*/ 4605868 h 4605868"/>
                      <a:gd name="connsiteX6" fmla="*/ 211776 w 423443"/>
                      <a:gd name="connsiteY6" fmla="*/ 4605867 h 4605868"/>
                      <a:gd name="connsiteX7" fmla="*/ 109 w 423443"/>
                      <a:gd name="connsiteY7" fmla="*/ 4394200 h 4605868"/>
                      <a:gd name="connsiteX8" fmla="*/ 203309 w 423443"/>
                      <a:gd name="connsiteY8" fmla="*/ 1591733 h 4605868"/>
                      <a:gd name="connsiteX9" fmla="*/ 109 w 423443"/>
                      <a:gd name="connsiteY9" fmla="*/ 211667 h 4605868"/>
                      <a:gd name="connsiteX0" fmla="*/ 109 w 525042"/>
                      <a:gd name="connsiteY0" fmla="*/ 216622 h 4693351"/>
                      <a:gd name="connsiteX1" fmla="*/ 211776 w 525042"/>
                      <a:gd name="connsiteY1" fmla="*/ 4955 h 4693351"/>
                      <a:gd name="connsiteX2" fmla="*/ 211776 w 525042"/>
                      <a:gd name="connsiteY2" fmla="*/ 4955 h 4693351"/>
                      <a:gd name="connsiteX3" fmla="*/ 423443 w 525042"/>
                      <a:gd name="connsiteY3" fmla="*/ 216622 h 4693351"/>
                      <a:gd name="connsiteX4" fmla="*/ 525042 w 525042"/>
                      <a:gd name="connsiteY4" fmla="*/ 1613621 h 4693351"/>
                      <a:gd name="connsiteX5" fmla="*/ 423442 w 525042"/>
                      <a:gd name="connsiteY5" fmla="*/ 4399156 h 4693351"/>
                      <a:gd name="connsiteX6" fmla="*/ 211775 w 525042"/>
                      <a:gd name="connsiteY6" fmla="*/ 4610823 h 4693351"/>
                      <a:gd name="connsiteX7" fmla="*/ 211776 w 525042"/>
                      <a:gd name="connsiteY7" fmla="*/ 4610822 h 4693351"/>
                      <a:gd name="connsiteX8" fmla="*/ 109 w 525042"/>
                      <a:gd name="connsiteY8" fmla="*/ 4399155 h 4693351"/>
                      <a:gd name="connsiteX9" fmla="*/ 203309 w 525042"/>
                      <a:gd name="connsiteY9" fmla="*/ 1596688 h 4693351"/>
                      <a:gd name="connsiteX10" fmla="*/ 109 w 525042"/>
                      <a:gd name="connsiteY10" fmla="*/ 216622 h 469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5042" h="4693351">
                        <a:moveTo>
                          <a:pt x="109" y="216622"/>
                        </a:moveTo>
                        <a:cubicBezTo>
                          <a:pt x="109" y="99722"/>
                          <a:pt x="94876" y="4955"/>
                          <a:pt x="211776" y="4955"/>
                        </a:cubicBezTo>
                        <a:lnTo>
                          <a:pt x="211776" y="4955"/>
                        </a:lnTo>
                        <a:cubicBezTo>
                          <a:pt x="328676" y="4955"/>
                          <a:pt x="371232" y="-51489"/>
                          <a:pt x="423443" y="216622"/>
                        </a:cubicBezTo>
                        <a:cubicBezTo>
                          <a:pt x="475654" y="484733"/>
                          <a:pt x="525042" y="916532"/>
                          <a:pt x="525042" y="1613621"/>
                        </a:cubicBezTo>
                        <a:cubicBezTo>
                          <a:pt x="525042" y="2310710"/>
                          <a:pt x="475653" y="3899622"/>
                          <a:pt x="423442" y="4399156"/>
                        </a:cubicBezTo>
                        <a:cubicBezTo>
                          <a:pt x="371231" y="4898690"/>
                          <a:pt x="328675" y="4610823"/>
                          <a:pt x="211775" y="4610823"/>
                        </a:cubicBezTo>
                        <a:lnTo>
                          <a:pt x="211776" y="4610822"/>
                        </a:lnTo>
                        <a:cubicBezTo>
                          <a:pt x="94876" y="4610822"/>
                          <a:pt x="109" y="4516055"/>
                          <a:pt x="109" y="4399155"/>
                        </a:cubicBezTo>
                        <a:cubicBezTo>
                          <a:pt x="-5536" y="3453711"/>
                          <a:pt x="208954" y="2542132"/>
                          <a:pt x="203309" y="1596688"/>
                        </a:cubicBezTo>
                        <a:cubicBezTo>
                          <a:pt x="208954" y="1147955"/>
                          <a:pt x="-5536" y="665355"/>
                          <a:pt x="109" y="21662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1" name="Rounded Rectangle 40"/>
                  <p:cNvSpPr/>
                  <p:nvPr/>
                </p:nvSpPr>
                <p:spPr>
                  <a:xfrm>
                    <a:off x="5438089" y="4330488"/>
                    <a:ext cx="342206" cy="149629"/>
                  </a:xfrm>
                  <a:prstGeom prst="round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ounded Rectangle 41"/>
                  <p:cNvSpPr/>
                  <p:nvPr/>
                </p:nvSpPr>
                <p:spPr>
                  <a:xfrm>
                    <a:off x="5487040" y="3310234"/>
                    <a:ext cx="344410" cy="138791"/>
                  </a:xfrm>
                  <a:prstGeom prst="round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9" name="Rounded Rectangle 38"/>
                <p:cNvSpPr/>
                <p:nvPr/>
              </p:nvSpPr>
              <p:spPr>
                <a:xfrm>
                  <a:off x="6879141" y="3739382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" name="Group 33"/>
              <p:cNvGrpSpPr/>
              <p:nvPr/>
            </p:nvGrpSpPr>
            <p:grpSpPr>
              <a:xfrm>
                <a:off x="5287389" y="3557924"/>
                <a:ext cx="441510" cy="924057"/>
                <a:chOff x="4504914" y="3215718"/>
                <a:chExt cx="441510" cy="924057"/>
              </a:xfrm>
            </p:grpSpPr>
            <p:sp>
              <p:nvSpPr>
                <p:cNvPr id="35" name="Rounded Rectangle 18"/>
                <p:cNvSpPr/>
                <p:nvPr/>
              </p:nvSpPr>
              <p:spPr>
                <a:xfrm>
                  <a:off x="4504914" y="3215718"/>
                  <a:ext cx="441510" cy="924057"/>
                </a:xfrm>
                <a:custGeom>
                  <a:avLst/>
                  <a:gdLst>
                    <a:gd name="connsiteX0" fmla="*/ 0 w 441510"/>
                    <a:gd name="connsiteY0" fmla="*/ 73586 h 924057"/>
                    <a:gd name="connsiteX1" fmla="*/ 73586 w 441510"/>
                    <a:gd name="connsiteY1" fmla="*/ 0 h 924057"/>
                    <a:gd name="connsiteX2" fmla="*/ 367924 w 441510"/>
                    <a:gd name="connsiteY2" fmla="*/ 0 h 924057"/>
                    <a:gd name="connsiteX3" fmla="*/ 441510 w 441510"/>
                    <a:gd name="connsiteY3" fmla="*/ 73586 h 924057"/>
                    <a:gd name="connsiteX4" fmla="*/ 441510 w 441510"/>
                    <a:gd name="connsiteY4" fmla="*/ 850471 h 924057"/>
                    <a:gd name="connsiteX5" fmla="*/ 367924 w 441510"/>
                    <a:gd name="connsiteY5" fmla="*/ 924057 h 924057"/>
                    <a:gd name="connsiteX6" fmla="*/ 73586 w 441510"/>
                    <a:gd name="connsiteY6" fmla="*/ 924057 h 924057"/>
                    <a:gd name="connsiteX7" fmla="*/ 0 w 441510"/>
                    <a:gd name="connsiteY7" fmla="*/ 850471 h 924057"/>
                    <a:gd name="connsiteX8" fmla="*/ 0 w 441510"/>
                    <a:gd name="connsiteY8" fmla="*/ 73586 h 924057"/>
                    <a:gd name="connsiteX0" fmla="*/ 0 w 441510"/>
                    <a:gd name="connsiteY0" fmla="*/ 73586 h 924057"/>
                    <a:gd name="connsiteX1" fmla="*/ 73586 w 441510"/>
                    <a:gd name="connsiteY1" fmla="*/ 0 h 924057"/>
                    <a:gd name="connsiteX2" fmla="*/ 367924 w 441510"/>
                    <a:gd name="connsiteY2" fmla="*/ 0 h 924057"/>
                    <a:gd name="connsiteX3" fmla="*/ 441510 w 441510"/>
                    <a:gd name="connsiteY3" fmla="*/ 73586 h 924057"/>
                    <a:gd name="connsiteX4" fmla="*/ 358383 w 441510"/>
                    <a:gd name="connsiteY4" fmla="*/ 584464 h 924057"/>
                    <a:gd name="connsiteX5" fmla="*/ 367924 w 441510"/>
                    <a:gd name="connsiteY5" fmla="*/ 924057 h 924057"/>
                    <a:gd name="connsiteX6" fmla="*/ 73586 w 441510"/>
                    <a:gd name="connsiteY6" fmla="*/ 924057 h 924057"/>
                    <a:gd name="connsiteX7" fmla="*/ 0 w 441510"/>
                    <a:gd name="connsiteY7" fmla="*/ 850471 h 924057"/>
                    <a:gd name="connsiteX8" fmla="*/ 0 w 441510"/>
                    <a:gd name="connsiteY8" fmla="*/ 73586 h 924057"/>
                    <a:gd name="connsiteX0" fmla="*/ 116378 w 441510"/>
                    <a:gd name="connsiteY0" fmla="*/ 422721 h 924057"/>
                    <a:gd name="connsiteX1" fmla="*/ 73586 w 441510"/>
                    <a:gd name="connsiteY1" fmla="*/ 0 h 924057"/>
                    <a:gd name="connsiteX2" fmla="*/ 367924 w 441510"/>
                    <a:gd name="connsiteY2" fmla="*/ 0 h 924057"/>
                    <a:gd name="connsiteX3" fmla="*/ 441510 w 441510"/>
                    <a:gd name="connsiteY3" fmla="*/ 73586 h 924057"/>
                    <a:gd name="connsiteX4" fmla="*/ 358383 w 441510"/>
                    <a:gd name="connsiteY4" fmla="*/ 584464 h 924057"/>
                    <a:gd name="connsiteX5" fmla="*/ 367924 w 441510"/>
                    <a:gd name="connsiteY5" fmla="*/ 924057 h 924057"/>
                    <a:gd name="connsiteX6" fmla="*/ 73586 w 441510"/>
                    <a:gd name="connsiteY6" fmla="*/ 924057 h 924057"/>
                    <a:gd name="connsiteX7" fmla="*/ 0 w 441510"/>
                    <a:gd name="connsiteY7" fmla="*/ 850471 h 924057"/>
                    <a:gd name="connsiteX8" fmla="*/ 116378 w 441510"/>
                    <a:gd name="connsiteY8" fmla="*/ 422721 h 924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1510" h="924057">
                      <a:moveTo>
                        <a:pt x="116378" y="422721"/>
                      </a:moveTo>
                      <a:cubicBezTo>
                        <a:pt x="116378" y="382081"/>
                        <a:pt x="32946" y="0"/>
                        <a:pt x="73586" y="0"/>
                      </a:cubicBezTo>
                      <a:lnTo>
                        <a:pt x="367924" y="0"/>
                      </a:lnTo>
                      <a:cubicBezTo>
                        <a:pt x="408564" y="0"/>
                        <a:pt x="441510" y="32946"/>
                        <a:pt x="441510" y="73586"/>
                      </a:cubicBezTo>
                      <a:cubicBezTo>
                        <a:pt x="441510" y="332548"/>
                        <a:pt x="358383" y="325502"/>
                        <a:pt x="358383" y="584464"/>
                      </a:cubicBezTo>
                      <a:cubicBezTo>
                        <a:pt x="358383" y="625104"/>
                        <a:pt x="408564" y="924057"/>
                        <a:pt x="367924" y="924057"/>
                      </a:cubicBezTo>
                      <a:lnTo>
                        <a:pt x="73586" y="924057"/>
                      </a:lnTo>
                      <a:cubicBezTo>
                        <a:pt x="32946" y="924057"/>
                        <a:pt x="0" y="891111"/>
                        <a:pt x="0" y="850471"/>
                      </a:cubicBezTo>
                      <a:lnTo>
                        <a:pt x="116378" y="422721"/>
                      </a:lnTo>
                      <a:close/>
                    </a:path>
                  </a:pathLst>
                </a:custGeom>
                <a:solidFill>
                  <a:srgbClr val="BEC7C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4537941" y="3918584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4587593" y="3280126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1" name="Group 50"/>
            <p:cNvGrpSpPr/>
            <p:nvPr/>
          </p:nvGrpSpPr>
          <p:grpSpPr>
            <a:xfrm>
              <a:off x="6095905" y="3375663"/>
              <a:ext cx="1710406" cy="1443134"/>
              <a:chOff x="1398554" y="2773956"/>
              <a:chExt cx="6437950" cy="2759040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398554" y="2864825"/>
                <a:ext cx="397982" cy="2668171"/>
                <a:chOff x="6823364" y="2480112"/>
                <a:chExt cx="397982" cy="2668171"/>
              </a:xfrm>
            </p:grpSpPr>
            <p:grpSp>
              <p:nvGrpSpPr>
                <p:cNvPr id="67" name="Group 66"/>
                <p:cNvGrpSpPr/>
                <p:nvPr/>
              </p:nvGrpSpPr>
              <p:grpSpPr>
                <a:xfrm>
                  <a:off x="6823364" y="2480112"/>
                  <a:ext cx="397982" cy="2668171"/>
                  <a:chOff x="5410201" y="2496738"/>
                  <a:chExt cx="397982" cy="2668171"/>
                </a:xfrm>
              </p:grpSpPr>
              <p:sp>
                <p:nvSpPr>
                  <p:cNvPr id="69" name="Rounded Rectangle 3"/>
                  <p:cNvSpPr/>
                  <p:nvPr/>
                </p:nvSpPr>
                <p:spPr>
                  <a:xfrm>
                    <a:off x="5410201" y="2496738"/>
                    <a:ext cx="397982" cy="2668171"/>
                  </a:xfrm>
                  <a:custGeom>
                    <a:avLst/>
                    <a:gdLst>
                      <a:gd name="connsiteX0" fmla="*/ 0 w 423333"/>
                      <a:gd name="connsiteY0" fmla="*/ 211667 h 4605867"/>
                      <a:gd name="connsiteX1" fmla="*/ 211667 w 423333"/>
                      <a:gd name="connsiteY1" fmla="*/ 0 h 4605867"/>
                      <a:gd name="connsiteX2" fmla="*/ 211667 w 423333"/>
                      <a:gd name="connsiteY2" fmla="*/ 0 h 4605867"/>
                      <a:gd name="connsiteX3" fmla="*/ 423334 w 423333"/>
                      <a:gd name="connsiteY3" fmla="*/ 211667 h 4605867"/>
                      <a:gd name="connsiteX4" fmla="*/ 423333 w 423333"/>
                      <a:gd name="connsiteY4" fmla="*/ 4394201 h 4605867"/>
                      <a:gd name="connsiteX5" fmla="*/ 211666 w 423333"/>
                      <a:gd name="connsiteY5" fmla="*/ 4605868 h 4605867"/>
                      <a:gd name="connsiteX6" fmla="*/ 211667 w 423333"/>
                      <a:gd name="connsiteY6" fmla="*/ 4605867 h 4605867"/>
                      <a:gd name="connsiteX7" fmla="*/ 0 w 423333"/>
                      <a:gd name="connsiteY7" fmla="*/ 4394200 h 4605867"/>
                      <a:gd name="connsiteX8" fmla="*/ 0 w 423333"/>
                      <a:gd name="connsiteY8" fmla="*/ 211667 h 4605867"/>
                      <a:gd name="connsiteX0" fmla="*/ 109 w 423443"/>
                      <a:gd name="connsiteY0" fmla="*/ 211667 h 4605868"/>
                      <a:gd name="connsiteX1" fmla="*/ 211776 w 423443"/>
                      <a:gd name="connsiteY1" fmla="*/ 0 h 4605868"/>
                      <a:gd name="connsiteX2" fmla="*/ 211776 w 423443"/>
                      <a:gd name="connsiteY2" fmla="*/ 0 h 4605868"/>
                      <a:gd name="connsiteX3" fmla="*/ 423443 w 423443"/>
                      <a:gd name="connsiteY3" fmla="*/ 211667 h 4605868"/>
                      <a:gd name="connsiteX4" fmla="*/ 423442 w 423443"/>
                      <a:gd name="connsiteY4" fmla="*/ 4394201 h 4605868"/>
                      <a:gd name="connsiteX5" fmla="*/ 211775 w 423443"/>
                      <a:gd name="connsiteY5" fmla="*/ 4605868 h 4605868"/>
                      <a:gd name="connsiteX6" fmla="*/ 211776 w 423443"/>
                      <a:gd name="connsiteY6" fmla="*/ 4605867 h 4605868"/>
                      <a:gd name="connsiteX7" fmla="*/ 109 w 423443"/>
                      <a:gd name="connsiteY7" fmla="*/ 4394200 h 4605868"/>
                      <a:gd name="connsiteX8" fmla="*/ 203309 w 423443"/>
                      <a:gd name="connsiteY8" fmla="*/ 1591733 h 4605868"/>
                      <a:gd name="connsiteX9" fmla="*/ 109 w 423443"/>
                      <a:gd name="connsiteY9" fmla="*/ 211667 h 4605868"/>
                      <a:gd name="connsiteX0" fmla="*/ 109 w 525042"/>
                      <a:gd name="connsiteY0" fmla="*/ 216622 h 4693351"/>
                      <a:gd name="connsiteX1" fmla="*/ 211776 w 525042"/>
                      <a:gd name="connsiteY1" fmla="*/ 4955 h 4693351"/>
                      <a:gd name="connsiteX2" fmla="*/ 211776 w 525042"/>
                      <a:gd name="connsiteY2" fmla="*/ 4955 h 4693351"/>
                      <a:gd name="connsiteX3" fmla="*/ 423443 w 525042"/>
                      <a:gd name="connsiteY3" fmla="*/ 216622 h 4693351"/>
                      <a:gd name="connsiteX4" fmla="*/ 525042 w 525042"/>
                      <a:gd name="connsiteY4" fmla="*/ 1613621 h 4693351"/>
                      <a:gd name="connsiteX5" fmla="*/ 423442 w 525042"/>
                      <a:gd name="connsiteY5" fmla="*/ 4399156 h 4693351"/>
                      <a:gd name="connsiteX6" fmla="*/ 211775 w 525042"/>
                      <a:gd name="connsiteY6" fmla="*/ 4610823 h 4693351"/>
                      <a:gd name="connsiteX7" fmla="*/ 211776 w 525042"/>
                      <a:gd name="connsiteY7" fmla="*/ 4610822 h 4693351"/>
                      <a:gd name="connsiteX8" fmla="*/ 109 w 525042"/>
                      <a:gd name="connsiteY8" fmla="*/ 4399155 h 4693351"/>
                      <a:gd name="connsiteX9" fmla="*/ 203309 w 525042"/>
                      <a:gd name="connsiteY9" fmla="*/ 1596688 h 4693351"/>
                      <a:gd name="connsiteX10" fmla="*/ 109 w 525042"/>
                      <a:gd name="connsiteY10" fmla="*/ 216622 h 469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5042" h="4693351">
                        <a:moveTo>
                          <a:pt x="109" y="216622"/>
                        </a:moveTo>
                        <a:cubicBezTo>
                          <a:pt x="109" y="99722"/>
                          <a:pt x="94876" y="4955"/>
                          <a:pt x="211776" y="4955"/>
                        </a:cubicBezTo>
                        <a:lnTo>
                          <a:pt x="211776" y="4955"/>
                        </a:lnTo>
                        <a:cubicBezTo>
                          <a:pt x="328676" y="4955"/>
                          <a:pt x="371232" y="-51489"/>
                          <a:pt x="423443" y="216622"/>
                        </a:cubicBezTo>
                        <a:cubicBezTo>
                          <a:pt x="475654" y="484733"/>
                          <a:pt x="525042" y="916532"/>
                          <a:pt x="525042" y="1613621"/>
                        </a:cubicBezTo>
                        <a:cubicBezTo>
                          <a:pt x="525042" y="2310710"/>
                          <a:pt x="475653" y="3899622"/>
                          <a:pt x="423442" y="4399156"/>
                        </a:cubicBezTo>
                        <a:cubicBezTo>
                          <a:pt x="371231" y="4898690"/>
                          <a:pt x="328675" y="4610823"/>
                          <a:pt x="211775" y="4610823"/>
                        </a:cubicBezTo>
                        <a:lnTo>
                          <a:pt x="211776" y="4610822"/>
                        </a:lnTo>
                        <a:cubicBezTo>
                          <a:pt x="94876" y="4610822"/>
                          <a:pt x="109" y="4516055"/>
                          <a:pt x="109" y="4399155"/>
                        </a:cubicBezTo>
                        <a:cubicBezTo>
                          <a:pt x="-5536" y="3453711"/>
                          <a:pt x="208954" y="2542132"/>
                          <a:pt x="203309" y="1596688"/>
                        </a:cubicBezTo>
                        <a:cubicBezTo>
                          <a:pt x="208954" y="1147955"/>
                          <a:pt x="-5536" y="665355"/>
                          <a:pt x="109" y="21662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70" name="Rounded Rectangle 69"/>
                  <p:cNvSpPr/>
                  <p:nvPr/>
                </p:nvSpPr>
                <p:spPr>
                  <a:xfrm>
                    <a:off x="5410202" y="4605251"/>
                    <a:ext cx="342206" cy="149629"/>
                  </a:xfrm>
                  <a:prstGeom prst="round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ounded Rectangle 70"/>
                  <p:cNvSpPr/>
                  <p:nvPr/>
                </p:nvSpPr>
                <p:spPr>
                  <a:xfrm>
                    <a:off x="5446223" y="2845728"/>
                    <a:ext cx="342206" cy="149629"/>
                  </a:xfrm>
                  <a:prstGeom prst="round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8" name="Rounded Rectangle 67"/>
                <p:cNvSpPr/>
                <p:nvPr/>
              </p:nvSpPr>
              <p:spPr>
                <a:xfrm>
                  <a:off x="6823365" y="4384241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3512869" y="3302524"/>
                <a:ext cx="516779" cy="1611036"/>
                <a:chOff x="2808311" y="2920383"/>
                <a:chExt cx="516779" cy="1611036"/>
              </a:xfrm>
            </p:grpSpPr>
            <p:sp>
              <p:nvSpPr>
                <p:cNvPr id="64" name="Rounded Rectangle 3"/>
                <p:cNvSpPr/>
                <p:nvPr/>
              </p:nvSpPr>
              <p:spPr>
                <a:xfrm>
                  <a:off x="2808311" y="2920383"/>
                  <a:ext cx="516779" cy="1611036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5" name="Rounded Rectangle 64"/>
                <p:cNvSpPr/>
                <p:nvPr/>
              </p:nvSpPr>
              <p:spPr>
                <a:xfrm>
                  <a:off x="2982884" y="3306358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ounded Rectangle 65"/>
                <p:cNvSpPr/>
                <p:nvPr/>
              </p:nvSpPr>
              <p:spPr>
                <a:xfrm>
                  <a:off x="2978722" y="3528118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4" name="Group 53"/>
              <p:cNvGrpSpPr/>
              <p:nvPr/>
            </p:nvGrpSpPr>
            <p:grpSpPr>
              <a:xfrm>
                <a:off x="7415255" y="2773956"/>
                <a:ext cx="421249" cy="2668171"/>
                <a:chOff x="6823364" y="2480112"/>
                <a:chExt cx="421249" cy="2668171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6823364" y="2480112"/>
                  <a:ext cx="421249" cy="2668171"/>
                  <a:chOff x="5410201" y="2496738"/>
                  <a:chExt cx="421249" cy="2668171"/>
                </a:xfrm>
              </p:grpSpPr>
              <p:sp>
                <p:nvSpPr>
                  <p:cNvPr id="61" name="Rounded Rectangle 3"/>
                  <p:cNvSpPr/>
                  <p:nvPr/>
                </p:nvSpPr>
                <p:spPr>
                  <a:xfrm>
                    <a:off x="5410201" y="2496738"/>
                    <a:ext cx="397982" cy="2668171"/>
                  </a:xfrm>
                  <a:custGeom>
                    <a:avLst/>
                    <a:gdLst>
                      <a:gd name="connsiteX0" fmla="*/ 0 w 423333"/>
                      <a:gd name="connsiteY0" fmla="*/ 211667 h 4605867"/>
                      <a:gd name="connsiteX1" fmla="*/ 211667 w 423333"/>
                      <a:gd name="connsiteY1" fmla="*/ 0 h 4605867"/>
                      <a:gd name="connsiteX2" fmla="*/ 211667 w 423333"/>
                      <a:gd name="connsiteY2" fmla="*/ 0 h 4605867"/>
                      <a:gd name="connsiteX3" fmla="*/ 423334 w 423333"/>
                      <a:gd name="connsiteY3" fmla="*/ 211667 h 4605867"/>
                      <a:gd name="connsiteX4" fmla="*/ 423333 w 423333"/>
                      <a:gd name="connsiteY4" fmla="*/ 4394201 h 4605867"/>
                      <a:gd name="connsiteX5" fmla="*/ 211666 w 423333"/>
                      <a:gd name="connsiteY5" fmla="*/ 4605868 h 4605867"/>
                      <a:gd name="connsiteX6" fmla="*/ 211667 w 423333"/>
                      <a:gd name="connsiteY6" fmla="*/ 4605867 h 4605867"/>
                      <a:gd name="connsiteX7" fmla="*/ 0 w 423333"/>
                      <a:gd name="connsiteY7" fmla="*/ 4394200 h 4605867"/>
                      <a:gd name="connsiteX8" fmla="*/ 0 w 423333"/>
                      <a:gd name="connsiteY8" fmla="*/ 211667 h 4605867"/>
                      <a:gd name="connsiteX0" fmla="*/ 109 w 423443"/>
                      <a:gd name="connsiteY0" fmla="*/ 211667 h 4605868"/>
                      <a:gd name="connsiteX1" fmla="*/ 211776 w 423443"/>
                      <a:gd name="connsiteY1" fmla="*/ 0 h 4605868"/>
                      <a:gd name="connsiteX2" fmla="*/ 211776 w 423443"/>
                      <a:gd name="connsiteY2" fmla="*/ 0 h 4605868"/>
                      <a:gd name="connsiteX3" fmla="*/ 423443 w 423443"/>
                      <a:gd name="connsiteY3" fmla="*/ 211667 h 4605868"/>
                      <a:gd name="connsiteX4" fmla="*/ 423442 w 423443"/>
                      <a:gd name="connsiteY4" fmla="*/ 4394201 h 4605868"/>
                      <a:gd name="connsiteX5" fmla="*/ 211775 w 423443"/>
                      <a:gd name="connsiteY5" fmla="*/ 4605868 h 4605868"/>
                      <a:gd name="connsiteX6" fmla="*/ 211776 w 423443"/>
                      <a:gd name="connsiteY6" fmla="*/ 4605867 h 4605868"/>
                      <a:gd name="connsiteX7" fmla="*/ 109 w 423443"/>
                      <a:gd name="connsiteY7" fmla="*/ 4394200 h 4605868"/>
                      <a:gd name="connsiteX8" fmla="*/ 203309 w 423443"/>
                      <a:gd name="connsiteY8" fmla="*/ 1591733 h 4605868"/>
                      <a:gd name="connsiteX9" fmla="*/ 109 w 423443"/>
                      <a:gd name="connsiteY9" fmla="*/ 211667 h 4605868"/>
                      <a:gd name="connsiteX0" fmla="*/ 109 w 525042"/>
                      <a:gd name="connsiteY0" fmla="*/ 216622 h 4693351"/>
                      <a:gd name="connsiteX1" fmla="*/ 211776 w 525042"/>
                      <a:gd name="connsiteY1" fmla="*/ 4955 h 4693351"/>
                      <a:gd name="connsiteX2" fmla="*/ 211776 w 525042"/>
                      <a:gd name="connsiteY2" fmla="*/ 4955 h 4693351"/>
                      <a:gd name="connsiteX3" fmla="*/ 423443 w 525042"/>
                      <a:gd name="connsiteY3" fmla="*/ 216622 h 4693351"/>
                      <a:gd name="connsiteX4" fmla="*/ 525042 w 525042"/>
                      <a:gd name="connsiteY4" fmla="*/ 1613621 h 4693351"/>
                      <a:gd name="connsiteX5" fmla="*/ 423442 w 525042"/>
                      <a:gd name="connsiteY5" fmla="*/ 4399156 h 4693351"/>
                      <a:gd name="connsiteX6" fmla="*/ 211775 w 525042"/>
                      <a:gd name="connsiteY6" fmla="*/ 4610823 h 4693351"/>
                      <a:gd name="connsiteX7" fmla="*/ 211776 w 525042"/>
                      <a:gd name="connsiteY7" fmla="*/ 4610822 h 4693351"/>
                      <a:gd name="connsiteX8" fmla="*/ 109 w 525042"/>
                      <a:gd name="connsiteY8" fmla="*/ 4399155 h 4693351"/>
                      <a:gd name="connsiteX9" fmla="*/ 203309 w 525042"/>
                      <a:gd name="connsiteY9" fmla="*/ 1596688 h 4693351"/>
                      <a:gd name="connsiteX10" fmla="*/ 109 w 525042"/>
                      <a:gd name="connsiteY10" fmla="*/ 216622 h 469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5042" h="4693351">
                        <a:moveTo>
                          <a:pt x="109" y="216622"/>
                        </a:moveTo>
                        <a:cubicBezTo>
                          <a:pt x="109" y="99722"/>
                          <a:pt x="94876" y="4955"/>
                          <a:pt x="211776" y="4955"/>
                        </a:cubicBezTo>
                        <a:lnTo>
                          <a:pt x="211776" y="4955"/>
                        </a:lnTo>
                        <a:cubicBezTo>
                          <a:pt x="328676" y="4955"/>
                          <a:pt x="371232" y="-51489"/>
                          <a:pt x="423443" y="216622"/>
                        </a:cubicBezTo>
                        <a:cubicBezTo>
                          <a:pt x="475654" y="484733"/>
                          <a:pt x="525042" y="916532"/>
                          <a:pt x="525042" y="1613621"/>
                        </a:cubicBezTo>
                        <a:cubicBezTo>
                          <a:pt x="525042" y="2310710"/>
                          <a:pt x="475653" y="3899622"/>
                          <a:pt x="423442" y="4399156"/>
                        </a:cubicBezTo>
                        <a:cubicBezTo>
                          <a:pt x="371231" y="4898690"/>
                          <a:pt x="328675" y="4610823"/>
                          <a:pt x="211775" y="4610823"/>
                        </a:cubicBezTo>
                        <a:lnTo>
                          <a:pt x="211776" y="4610822"/>
                        </a:lnTo>
                        <a:cubicBezTo>
                          <a:pt x="94876" y="4610822"/>
                          <a:pt x="109" y="4516055"/>
                          <a:pt x="109" y="4399155"/>
                        </a:cubicBezTo>
                        <a:cubicBezTo>
                          <a:pt x="-5536" y="3453711"/>
                          <a:pt x="208954" y="2542132"/>
                          <a:pt x="203309" y="1596688"/>
                        </a:cubicBezTo>
                        <a:cubicBezTo>
                          <a:pt x="208954" y="1147955"/>
                          <a:pt x="-5536" y="665355"/>
                          <a:pt x="109" y="216622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2" name="Rounded Rectangle 61"/>
                  <p:cNvSpPr/>
                  <p:nvPr/>
                </p:nvSpPr>
                <p:spPr>
                  <a:xfrm>
                    <a:off x="5438089" y="4330488"/>
                    <a:ext cx="342206" cy="149629"/>
                  </a:xfrm>
                  <a:prstGeom prst="round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ounded Rectangle 62"/>
                  <p:cNvSpPr/>
                  <p:nvPr/>
                </p:nvSpPr>
                <p:spPr>
                  <a:xfrm>
                    <a:off x="5487040" y="3310234"/>
                    <a:ext cx="344410" cy="138791"/>
                  </a:xfrm>
                  <a:prstGeom prst="roundRect">
                    <a:avLst/>
                  </a:prstGeom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>
                <a:xfrm>
                  <a:off x="6879141" y="3739382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5287389" y="3557924"/>
                <a:ext cx="441510" cy="924057"/>
                <a:chOff x="4504914" y="3215718"/>
                <a:chExt cx="441510" cy="924057"/>
              </a:xfrm>
            </p:grpSpPr>
            <p:sp>
              <p:nvSpPr>
                <p:cNvPr id="56" name="Rounded Rectangle 18"/>
                <p:cNvSpPr/>
                <p:nvPr/>
              </p:nvSpPr>
              <p:spPr>
                <a:xfrm>
                  <a:off x="4504914" y="3215718"/>
                  <a:ext cx="441510" cy="924057"/>
                </a:xfrm>
                <a:custGeom>
                  <a:avLst/>
                  <a:gdLst>
                    <a:gd name="connsiteX0" fmla="*/ 0 w 441510"/>
                    <a:gd name="connsiteY0" fmla="*/ 73586 h 924057"/>
                    <a:gd name="connsiteX1" fmla="*/ 73586 w 441510"/>
                    <a:gd name="connsiteY1" fmla="*/ 0 h 924057"/>
                    <a:gd name="connsiteX2" fmla="*/ 367924 w 441510"/>
                    <a:gd name="connsiteY2" fmla="*/ 0 h 924057"/>
                    <a:gd name="connsiteX3" fmla="*/ 441510 w 441510"/>
                    <a:gd name="connsiteY3" fmla="*/ 73586 h 924057"/>
                    <a:gd name="connsiteX4" fmla="*/ 441510 w 441510"/>
                    <a:gd name="connsiteY4" fmla="*/ 850471 h 924057"/>
                    <a:gd name="connsiteX5" fmla="*/ 367924 w 441510"/>
                    <a:gd name="connsiteY5" fmla="*/ 924057 h 924057"/>
                    <a:gd name="connsiteX6" fmla="*/ 73586 w 441510"/>
                    <a:gd name="connsiteY6" fmla="*/ 924057 h 924057"/>
                    <a:gd name="connsiteX7" fmla="*/ 0 w 441510"/>
                    <a:gd name="connsiteY7" fmla="*/ 850471 h 924057"/>
                    <a:gd name="connsiteX8" fmla="*/ 0 w 441510"/>
                    <a:gd name="connsiteY8" fmla="*/ 73586 h 924057"/>
                    <a:gd name="connsiteX0" fmla="*/ 0 w 441510"/>
                    <a:gd name="connsiteY0" fmla="*/ 73586 h 924057"/>
                    <a:gd name="connsiteX1" fmla="*/ 73586 w 441510"/>
                    <a:gd name="connsiteY1" fmla="*/ 0 h 924057"/>
                    <a:gd name="connsiteX2" fmla="*/ 367924 w 441510"/>
                    <a:gd name="connsiteY2" fmla="*/ 0 h 924057"/>
                    <a:gd name="connsiteX3" fmla="*/ 441510 w 441510"/>
                    <a:gd name="connsiteY3" fmla="*/ 73586 h 924057"/>
                    <a:gd name="connsiteX4" fmla="*/ 358383 w 441510"/>
                    <a:gd name="connsiteY4" fmla="*/ 584464 h 924057"/>
                    <a:gd name="connsiteX5" fmla="*/ 367924 w 441510"/>
                    <a:gd name="connsiteY5" fmla="*/ 924057 h 924057"/>
                    <a:gd name="connsiteX6" fmla="*/ 73586 w 441510"/>
                    <a:gd name="connsiteY6" fmla="*/ 924057 h 924057"/>
                    <a:gd name="connsiteX7" fmla="*/ 0 w 441510"/>
                    <a:gd name="connsiteY7" fmla="*/ 850471 h 924057"/>
                    <a:gd name="connsiteX8" fmla="*/ 0 w 441510"/>
                    <a:gd name="connsiteY8" fmla="*/ 73586 h 924057"/>
                    <a:gd name="connsiteX0" fmla="*/ 116378 w 441510"/>
                    <a:gd name="connsiteY0" fmla="*/ 422721 h 924057"/>
                    <a:gd name="connsiteX1" fmla="*/ 73586 w 441510"/>
                    <a:gd name="connsiteY1" fmla="*/ 0 h 924057"/>
                    <a:gd name="connsiteX2" fmla="*/ 367924 w 441510"/>
                    <a:gd name="connsiteY2" fmla="*/ 0 h 924057"/>
                    <a:gd name="connsiteX3" fmla="*/ 441510 w 441510"/>
                    <a:gd name="connsiteY3" fmla="*/ 73586 h 924057"/>
                    <a:gd name="connsiteX4" fmla="*/ 358383 w 441510"/>
                    <a:gd name="connsiteY4" fmla="*/ 584464 h 924057"/>
                    <a:gd name="connsiteX5" fmla="*/ 367924 w 441510"/>
                    <a:gd name="connsiteY5" fmla="*/ 924057 h 924057"/>
                    <a:gd name="connsiteX6" fmla="*/ 73586 w 441510"/>
                    <a:gd name="connsiteY6" fmla="*/ 924057 h 924057"/>
                    <a:gd name="connsiteX7" fmla="*/ 0 w 441510"/>
                    <a:gd name="connsiteY7" fmla="*/ 850471 h 924057"/>
                    <a:gd name="connsiteX8" fmla="*/ 116378 w 441510"/>
                    <a:gd name="connsiteY8" fmla="*/ 422721 h 924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1510" h="924057">
                      <a:moveTo>
                        <a:pt x="116378" y="422721"/>
                      </a:moveTo>
                      <a:cubicBezTo>
                        <a:pt x="116378" y="382081"/>
                        <a:pt x="32946" y="0"/>
                        <a:pt x="73586" y="0"/>
                      </a:cubicBezTo>
                      <a:lnTo>
                        <a:pt x="367924" y="0"/>
                      </a:lnTo>
                      <a:cubicBezTo>
                        <a:pt x="408564" y="0"/>
                        <a:pt x="441510" y="32946"/>
                        <a:pt x="441510" y="73586"/>
                      </a:cubicBezTo>
                      <a:cubicBezTo>
                        <a:pt x="441510" y="332548"/>
                        <a:pt x="358383" y="325502"/>
                        <a:pt x="358383" y="584464"/>
                      </a:cubicBezTo>
                      <a:cubicBezTo>
                        <a:pt x="358383" y="625104"/>
                        <a:pt x="408564" y="924057"/>
                        <a:pt x="367924" y="924057"/>
                      </a:cubicBezTo>
                      <a:lnTo>
                        <a:pt x="73586" y="924057"/>
                      </a:lnTo>
                      <a:cubicBezTo>
                        <a:pt x="32946" y="924057"/>
                        <a:pt x="0" y="891111"/>
                        <a:pt x="0" y="850471"/>
                      </a:cubicBezTo>
                      <a:lnTo>
                        <a:pt x="116378" y="422721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ounded Rectangle 56"/>
                <p:cNvSpPr/>
                <p:nvPr/>
              </p:nvSpPr>
              <p:spPr>
                <a:xfrm>
                  <a:off x="4537941" y="3918584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4587593" y="3280126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2" name="TextBox 71"/>
            <p:cNvSpPr txBox="1"/>
            <p:nvPr/>
          </p:nvSpPr>
          <p:spPr>
            <a:xfrm>
              <a:off x="5435136" y="5687613"/>
              <a:ext cx="29234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diploid cell has 2 set of chromosomes.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5" name="Content Placeholder 2"/>
          <p:cNvSpPr txBox="1">
            <a:spLocks/>
          </p:cNvSpPr>
          <p:nvPr/>
        </p:nvSpPr>
        <p:spPr>
          <a:xfrm>
            <a:off x="166256" y="5823269"/>
            <a:ext cx="9177250" cy="9178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*The Majority of your cells have two sets of chromosomes and are considered to be diploid.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59446" y="1326332"/>
            <a:ext cx="4146881" cy="5360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912206" y="1355834"/>
            <a:ext cx="4146881" cy="5360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74" y="205649"/>
            <a:ext cx="6447501" cy="9906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Haploid Vs. Diploid</a:t>
            </a:r>
            <a:endParaRPr lang="en-US" sz="66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53834" y="2122491"/>
            <a:ext cx="2070414" cy="2649906"/>
            <a:chOff x="866775" y="2076450"/>
            <a:chExt cx="2070414" cy="2649906"/>
          </a:xfrm>
        </p:grpSpPr>
        <p:sp>
          <p:nvSpPr>
            <p:cNvPr id="4" name="Oval 3"/>
            <p:cNvSpPr/>
            <p:nvPr/>
          </p:nvSpPr>
          <p:spPr>
            <a:xfrm>
              <a:off x="866775" y="2076450"/>
              <a:ext cx="2057400" cy="2057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ounded Rectangle 3"/>
            <p:cNvSpPr/>
            <p:nvPr/>
          </p:nvSpPr>
          <p:spPr>
            <a:xfrm rot="21554102" flipH="1">
              <a:off x="1507699" y="2344602"/>
              <a:ext cx="140126" cy="458699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ounded Rectangle 3"/>
            <p:cNvSpPr/>
            <p:nvPr/>
          </p:nvSpPr>
          <p:spPr>
            <a:xfrm>
              <a:off x="1349293" y="2343150"/>
              <a:ext cx="140126" cy="458699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Rounded Rectangle 3"/>
            <p:cNvSpPr/>
            <p:nvPr/>
          </p:nvSpPr>
          <p:spPr>
            <a:xfrm rot="21554102" flipH="1">
              <a:off x="2202774" y="2443018"/>
              <a:ext cx="140126" cy="458699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ounded Rectangle 3"/>
            <p:cNvSpPr/>
            <p:nvPr/>
          </p:nvSpPr>
          <p:spPr>
            <a:xfrm>
              <a:off x="2044368" y="2441566"/>
              <a:ext cx="140126" cy="458699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ounded Rectangle 3"/>
            <p:cNvSpPr/>
            <p:nvPr/>
          </p:nvSpPr>
          <p:spPr>
            <a:xfrm rot="21554102" flipH="1">
              <a:off x="1790900" y="3240409"/>
              <a:ext cx="140126" cy="458699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ounded Rectangle 3"/>
            <p:cNvSpPr/>
            <p:nvPr/>
          </p:nvSpPr>
          <p:spPr>
            <a:xfrm>
              <a:off x="1632494" y="3238957"/>
              <a:ext cx="140126" cy="458699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3"/>
            <p:cNvSpPr/>
            <p:nvPr/>
          </p:nvSpPr>
          <p:spPr>
            <a:xfrm rot="21554102" flipH="1">
              <a:off x="2431243" y="3106602"/>
              <a:ext cx="140126" cy="458699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3"/>
            <p:cNvSpPr/>
            <p:nvPr/>
          </p:nvSpPr>
          <p:spPr>
            <a:xfrm>
              <a:off x="2272837" y="3105150"/>
              <a:ext cx="140126" cy="458699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ounded Rectangle 3"/>
            <p:cNvSpPr/>
            <p:nvPr/>
          </p:nvSpPr>
          <p:spPr>
            <a:xfrm rot="21554102" flipH="1">
              <a:off x="1260303" y="3106602"/>
              <a:ext cx="140126" cy="458699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Rounded Rectangle 3"/>
            <p:cNvSpPr/>
            <p:nvPr/>
          </p:nvSpPr>
          <p:spPr>
            <a:xfrm>
              <a:off x="1101897" y="3105150"/>
              <a:ext cx="140126" cy="458699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30974" y="4203136"/>
              <a:ext cx="20062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Diploid 2(N)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12909" y="2142525"/>
            <a:ext cx="2209335" cy="2629872"/>
            <a:chOff x="5907957" y="1954583"/>
            <a:chExt cx="2209335" cy="2629872"/>
          </a:xfrm>
        </p:grpSpPr>
        <p:grpSp>
          <p:nvGrpSpPr>
            <p:cNvPr id="3" name="Group 2"/>
            <p:cNvGrpSpPr/>
            <p:nvPr/>
          </p:nvGrpSpPr>
          <p:grpSpPr>
            <a:xfrm>
              <a:off x="5907957" y="1954583"/>
              <a:ext cx="2057400" cy="2057400"/>
              <a:chOff x="6239626" y="2076450"/>
              <a:chExt cx="2057400" cy="20574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239626" y="2076450"/>
                <a:ext cx="2057400" cy="2057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ounded Rectangle 3"/>
              <p:cNvSpPr/>
              <p:nvPr/>
            </p:nvSpPr>
            <p:spPr>
              <a:xfrm>
                <a:off x="6742338" y="2445925"/>
                <a:ext cx="140126" cy="458699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Rounded Rectangle 3"/>
              <p:cNvSpPr/>
              <p:nvPr/>
            </p:nvSpPr>
            <p:spPr>
              <a:xfrm>
                <a:off x="6850331" y="3209224"/>
                <a:ext cx="140126" cy="458699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" name="Rounded Rectangle 3"/>
              <p:cNvSpPr/>
              <p:nvPr/>
            </p:nvSpPr>
            <p:spPr>
              <a:xfrm>
                <a:off x="7311258" y="2394938"/>
                <a:ext cx="140126" cy="458699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Rounded Rectangle 3"/>
              <p:cNvSpPr/>
              <p:nvPr/>
            </p:nvSpPr>
            <p:spPr>
              <a:xfrm>
                <a:off x="7745128" y="2881264"/>
                <a:ext cx="140126" cy="458699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Rounded Rectangle 3"/>
              <p:cNvSpPr/>
              <p:nvPr/>
            </p:nvSpPr>
            <p:spPr>
              <a:xfrm>
                <a:off x="7451383" y="3339962"/>
                <a:ext cx="140126" cy="458699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982011" y="4061235"/>
              <a:ext cx="21352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Haploid 1(N)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42728" y="5061120"/>
            <a:ext cx="4540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Number of Chromosomes: 10</a:t>
            </a:r>
          </a:p>
          <a:p>
            <a:r>
              <a:rPr lang="en-US" sz="2000" dirty="0"/>
              <a:t>Sets of Chromosomes: 2</a:t>
            </a:r>
          </a:p>
          <a:p>
            <a:r>
              <a:rPr lang="en-US" sz="2000" dirty="0"/>
              <a:t>Number of Chromosomes in each Set: 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50327" y="5050382"/>
            <a:ext cx="5082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Total Number of Chromosomes: 5</a:t>
            </a:r>
          </a:p>
          <a:p>
            <a:r>
              <a:rPr lang="en-US" sz="2000" dirty="0"/>
              <a:t>Sets of Chromosomes: 1</a:t>
            </a:r>
          </a:p>
          <a:p>
            <a:r>
              <a:rPr lang="en-US" sz="2000" dirty="0"/>
              <a:t>Number of Chromosomes in each Set: 5</a:t>
            </a:r>
          </a:p>
        </p:txBody>
      </p:sp>
    </p:spTree>
    <p:extLst>
      <p:ext uri="{BB962C8B-B14F-4D97-AF65-F5344CB8AC3E}">
        <p14:creationId xmlns:p14="http://schemas.microsoft.com/office/powerpoint/2010/main" val="24193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5486399"/>
            <a:ext cx="8961120" cy="12443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3983100"/>
            <a:ext cx="8961120" cy="137029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-16625" y="1983605"/>
            <a:ext cx="8961120" cy="191637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798022"/>
            <a:ext cx="8961120" cy="106402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041" y="-285033"/>
            <a:ext cx="5443912" cy="1499616"/>
          </a:xfrm>
        </p:spPr>
        <p:txBody>
          <a:bodyPr/>
          <a:lstStyle/>
          <a:p>
            <a:r>
              <a:rPr lang="en-US" dirty="0" smtClean="0"/>
              <a:t>Haploid and Diploid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7968"/>
            <a:ext cx="8811491" cy="6080032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Ploidy</a:t>
            </a:r>
            <a:r>
              <a:rPr lang="en-US" sz="3200" dirty="0" smtClean="0"/>
              <a:t> </a:t>
            </a:r>
          </a:p>
          <a:p>
            <a:pPr lvl="2"/>
            <a:r>
              <a:rPr lang="en-US" sz="2800" dirty="0"/>
              <a:t>the number of sets of chromosomes in a </a:t>
            </a:r>
            <a:r>
              <a:rPr lang="en-US" sz="2800" dirty="0" smtClean="0"/>
              <a:t>cell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 lvl="1"/>
            <a:r>
              <a:rPr lang="en-US" sz="3200" dirty="0" smtClean="0"/>
              <a:t>Haploid Number (N)</a:t>
            </a:r>
          </a:p>
          <a:p>
            <a:pPr lvl="2"/>
            <a:r>
              <a:rPr lang="en-US" sz="2800" dirty="0"/>
              <a:t>The number of chromosomes in a single set </a:t>
            </a:r>
            <a:endParaRPr lang="en-US" sz="2800" dirty="0" smtClean="0"/>
          </a:p>
          <a:p>
            <a:pPr lvl="3"/>
            <a:r>
              <a:rPr lang="en-US" sz="2000" dirty="0" smtClean="0"/>
              <a:t>Example:  Humans Haploid number is 23, but the majority of our cells are diploid, so in the majority of our cells we have 2 X 23 chromosomes for a total of 46 chromosomes</a:t>
            </a:r>
            <a:endParaRPr lang="en-US" sz="1800" dirty="0" smtClean="0"/>
          </a:p>
          <a:p>
            <a:r>
              <a:rPr lang="en-US" sz="3200" dirty="0" smtClean="0"/>
              <a:t>Haploid (1N)</a:t>
            </a:r>
          </a:p>
          <a:p>
            <a:pPr lvl="1"/>
            <a:r>
              <a:rPr lang="en-US" sz="2800" dirty="0" smtClean="0"/>
              <a:t>A cell containing only one set of chromosomes</a:t>
            </a:r>
          </a:p>
          <a:p>
            <a:pPr lvl="2"/>
            <a:r>
              <a:rPr lang="en-US" sz="1800" dirty="0" smtClean="0"/>
              <a:t>Also called Gametes or sex cells</a:t>
            </a:r>
            <a:endParaRPr lang="en-US" sz="2400" dirty="0" smtClean="0"/>
          </a:p>
          <a:p>
            <a:r>
              <a:rPr lang="en-US" sz="3200" dirty="0" smtClean="0"/>
              <a:t>Diploid (2N)</a:t>
            </a:r>
          </a:p>
          <a:p>
            <a:pPr lvl="1"/>
            <a:r>
              <a:rPr lang="en-US" sz="2800" dirty="0" smtClean="0"/>
              <a:t>A cell containing two sets of chromosomes</a:t>
            </a:r>
          </a:p>
          <a:p>
            <a:pPr lvl="2"/>
            <a:r>
              <a:rPr lang="en-US" sz="1800" dirty="0" smtClean="0"/>
              <a:t>Also called somatic or body cells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22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143000"/>
            <a:ext cx="3733800" cy="857250"/>
          </a:xfrm>
        </p:spPr>
        <p:txBody>
          <a:bodyPr/>
          <a:lstStyle/>
          <a:p>
            <a:r>
              <a:rPr lang="en-US" dirty="0" smtClean="0"/>
              <a:t>Types of Cells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672126"/>
              </p:ext>
            </p:extLst>
          </p:nvPr>
        </p:nvGraphicFramePr>
        <p:xfrm>
          <a:off x="228600" y="0"/>
          <a:ext cx="8763000" cy="670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Homologous Chromosomes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Homologous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575772"/>
            <a:ext cx="7290055" cy="1726752"/>
          </a:xfrm>
        </p:spPr>
        <p:txBody>
          <a:bodyPr/>
          <a:lstStyle/>
          <a:p>
            <a:r>
              <a:rPr lang="en-US" dirty="0" smtClean="0"/>
              <a:t>Homo = Same		</a:t>
            </a:r>
            <a:r>
              <a:rPr lang="en-US" dirty="0" err="1" smtClean="0"/>
              <a:t>Logous</a:t>
            </a:r>
            <a:r>
              <a:rPr lang="en-US" dirty="0" smtClean="0"/>
              <a:t> = Ratio</a:t>
            </a:r>
          </a:p>
          <a:p>
            <a:r>
              <a:rPr lang="en-US" dirty="0" smtClean="0"/>
              <a:t>Homologous Chromosomes are chromosomes from different sets that have the same genes, look similar, and have the same ratio of light and dark areas.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94147" y="3712723"/>
            <a:ext cx="397982" cy="2668171"/>
            <a:chOff x="6823364" y="2480112"/>
            <a:chExt cx="397982" cy="2668171"/>
          </a:xfrm>
        </p:grpSpPr>
        <p:grpSp>
          <p:nvGrpSpPr>
            <p:cNvPr id="20" name="Group 19"/>
            <p:cNvGrpSpPr/>
            <p:nvPr/>
          </p:nvGrpSpPr>
          <p:grpSpPr>
            <a:xfrm>
              <a:off x="6823364" y="2480112"/>
              <a:ext cx="397982" cy="2668171"/>
              <a:chOff x="5410201" y="2496738"/>
              <a:chExt cx="397982" cy="2668171"/>
            </a:xfrm>
          </p:grpSpPr>
          <p:sp>
            <p:nvSpPr>
              <p:cNvPr id="22" name="Rounded Rectangle 3"/>
              <p:cNvSpPr/>
              <p:nvPr/>
            </p:nvSpPr>
            <p:spPr>
              <a:xfrm>
                <a:off x="5410201" y="2496738"/>
                <a:ext cx="397982" cy="2668171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5410202" y="4605251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446223" y="2845728"/>
                <a:ext cx="342206" cy="14962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6823365" y="4384241"/>
              <a:ext cx="342206" cy="1496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08462" y="4150422"/>
            <a:ext cx="516779" cy="1611036"/>
            <a:chOff x="2808311" y="2920383"/>
            <a:chExt cx="516779" cy="1611036"/>
          </a:xfrm>
        </p:grpSpPr>
        <p:sp>
          <p:nvSpPr>
            <p:cNvPr id="17" name="Rounded Rectangle 3"/>
            <p:cNvSpPr/>
            <p:nvPr/>
          </p:nvSpPr>
          <p:spPr>
            <a:xfrm>
              <a:off x="2808311" y="2920383"/>
              <a:ext cx="516779" cy="1611036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82884" y="3306358"/>
              <a:ext cx="342206" cy="1496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78722" y="3528118"/>
              <a:ext cx="342206" cy="1496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10848" y="3621854"/>
            <a:ext cx="421249" cy="2668171"/>
            <a:chOff x="6823364" y="2480112"/>
            <a:chExt cx="421249" cy="2668171"/>
          </a:xfrm>
        </p:grpSpPr>
        <p:grpSp>
          <p:nvGrpSpPr>
            <p:cNvPr id="12" name="Group 11"/>
            <p:cNvGrpSpPr/>
            <p:nvPr/>
          </p:nvGrpSpPr>
          <p:grpSpPr>
            <a:xfrm>
              <a:off x="6823364" y="2480112"/>
              <a:ext cx="421249" cy="2668171"/>
              <a:chOff x="5410201" y="2496738"/>
              <a:chExt cx="421249" cy="2668171"/>
            </a:xfrm>
          </p:grpSpPr>
          <p:sp>
            <p:nvSpPr>
              <p:cNvPr id="14" name="Rounded Rectangle 3"/>
              <p:cNvSpPr/>
              <p:nvPr/>
            </p:nvSpPr>
            <p:spPr>
              <a:xfrm>
                <a:off x="5410201" y="2496738"/>
                <a:ext cx="397982" cy="2668171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5438089" y="4330488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5487040" y="3310234"/>
                <a:ext cx="344410" cy="13879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6879141" y="3739382"/>
              <a:ext cx="342206" cy="1496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82982" y="4405822"/>
            <a:ext cx="441510" cy="924057"/>
            <a:chOff x="4504914" y="3215718"/>
            <a:chExt cx="441510" cy="924057"/>
          </a:xfrm>
        </p:grpSpPr>
        <p:sp>
          <p:nvSpPr>
            <p:cNvPr id="9" name="Rounded Rectangle 18"/>
            <p:cNvSpPr/>
            <p:nvPr/>
          </p:nvSpPr>
          <p:spPr>
            <a:xfrm>
              <a:off x="4504914" y="3215718"/>
              <a:ext cx="441510" cy="924057"/>
            </a:xfrm>
            <a:custGeom>
              <a:avLst/>
              <a:gdLst>
                <a:gd name="connsiteX0" fmla="*/ 0 w 441510"/>
                <a:gd name="connsiteY0" fmla="*/ 73586 h 924057"/>
                <a:gd name="connsiteX1" fmla="*/ 73586 w 441510"/>
                <a:gd name="connsiteY1" fmla="*/ 0 h 924057"/>
                <a:gd name="connsiteX2" fmla="*/ 367924 w 441510"/>
                <a:gd name="connsiteY2" fmla="*/ 0 h 924057"/>
                <a:gd name="connsiteX3" fmla="*/ 441510 w 441510"/>
                <a:gd name="connsiteY3" fmla="*/ 73586 h 924057"/>
                <a:gd name="connsiteX4" fmla="*/ 441510 w 441510"/>
                <a:gd name="connsiteY4" fmla="*/ 850471 h 924057"/>
                <a:gd name="connsiteX5" fmla="*/ 367924 w 441510"/>
                <a:gd name="connsiteY5" fmla="*/ 924057 h 924057"/>
                <a:gd name="connsiteX6" fmla="*/ 73586 w 441510"/>
                <a:gd name="connsiteY6" fmla="*/ 924057 h 924057"/>
                <a:gd name="connsiteX7" fmla="*/ 0 w 441510"/>
                <a:gd name="connsiteY7" fmla="*/ 850471 h 924057"/>
                <a:gd name="connsiteX8" fmla="*/ 0 w 441510"/>
                <a:gd name="connsiteY8" fmla="*/ 73586 h 924057"/>
                <a:gd name="connsiteX0" fmla="*/ 0 w 441510"/>
                <a:gd name="connsiteY0" fmla="*/ 73586 h 924057"/>
                <a:gd name="connsiteX1" fmla="*/ 73586 w 441510"/>
                <a:gd name="connsiteY1" fmla="*/ 0 h 924057"/>
                <a:gd name="connsiteX2" fmla="*/ 367924 w 441510"/>
                <a:gd name="connsiteY2" fmla="*/ 0 h 924057"/>
                <a:gd name="connsiteX3" fmla="*/ 441510 w 441510"/>
                <a:gd name="connsiteY3" fmla="*/ 73586 h 924057"/>
                <a:gd name="connsiteX4" fmla="*/ 358383 w 441510"/>
                <a:gd name="connsiteY4" fmla="*/ 584464 h 924057"/>
                <a:gd name="connsiteX5" fmla="*/ 367924 w 441510"/>
                <a:gd name="connsiteY5" fmla="*/ 924057 h 924057"/>
                <a:gd name="connsiteX6" fmla="*/ 73586 w 441510"/>
                <a:gd name="connsiteY6" fmla="*/ 924057 h 924057"/>
                <a:gd name="connsiteX7" fmla="*/ 0 w 441510"/>
                <a:gd name="connsiteY7" fmla="*/ 850471 h 924057"/>
                <a:gd name="connsiteX8" fmla="*/ 0 w 441510"/>
                <a:gd name="connsiteY8" fmla="*/ 73586 h 924057"/>
                <a:gd name="connsiteX0" fmla="*/ 116378 w 441510"/>
                <a:gd name="connsiteY0" fmla="*/ 422721 h 924057"/>
                <a:gd name="connsiteX1" fmla="*/ 73586 w 441510"/>
                <a:gd name="connsiteY1" fmla="*/ 0 h 924057"/>
                <a:gd name="connsiteX2" fmla="*/ 367924 w 441510"/>
                <a:gd name="connsiteY2" fmla="*/ 0 h 924057"/>
                <a:gd name="connsiteX3" fmla="*/ 441510 w 441510"/>
                <a:gd name="connsiteY3" fmla="*/ 73586 h 924057"/>
                <a:gd name="connsiteX4" fmla="*/ 358383 w 441510"/>
                <a:gd name="connsiteY4" fmla="*/ 584464 h 924057"/>
                <a:gd name="connsiteX5" fmla="*/ 367924 w 441510"/>
                <a:gd name="connsiteY5" fmla="*/ 924057 h 924057"/>
                <a:gd name="connsiteX6" fmla="*/ 73586 w 441510"/>
                <a:gd name="connsiteY6" fmla="*/ 924057 h 924057"/>
                <a:gd name="connsiteX7" fmla="*/ 0 w 441510"/>
                <a:gd name="connsiteY7" fmla="*/ 850471 h 924057"/>
                <a:gd name="connsiteX8" fmla="*/ 116378 w 441510"/>
                <a:gd name="connsiteY8" fmla="*/ 422721 h 92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510" h="924057">
                  <a:moveTo>
                    <a:pt x="116378" y="422721"/>
                  </a:moveTo>
                  <a:cubicBezTo>
                    <a:pt x="116378" y="382081"/>
                    <a:pt x="32946" y="0"/>
                    <a:pt x="73586" y="0"/>
                  </a:cubicBezTo>
                  <a:lnTo>
                    <a:pt x="367924" y="0"/>
                  </a:lnTo>
                  <a:cubicBezTo>
                    <a:pt x="408564" y="0"/>
                    <a:pt x="441510" y="32946"/>
                    <a:pt x="441510" y="73586"/>
                  </a:cubicBezTo>
                  <a:cubicBezTo>
                    <a:pt x="441510" y="332548"/>
                    <a:pt x="358383" y="325502"/>
                    <a:pt x="358383" y="584464"/>
                  </a:cubicBezTo>
                  <a:cubicBezTo>
                    <a:pt x="358383" y="625104"/>
                    <a:pt x="408564" y="924057"/>
                    <a:pt x="367924" y="924057"/>
                  </a:cubicBezTo>
                  <a:lnTo>
                    <a:pt x="73586" y="924057"/>
                  </a:lnTo>
                  <a:cubicBezTo>
                    <a:pt x="32946" y="924057"/>
                    <a:pt x="0" y="891111"/>
                    <a:pt x="0" y="850471"/>
                  </a:cubicBezTo>
                  <a:lnTo>
                    <a:pt x="116378" y="422721"/>
                  </a:lnTo>
                  <a:close/>
                </a:path>
              </a:pathLst>
            </a:custGeom>
            <a:solidFill>
              <a:srgbClr val="BEC7C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537941" y="3918584"/>
              <a:ext cx="342206" cy="1496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587593" y="3280126"/>
              <a:ext cx="342206" cy="1496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033629" y="120139"/>
            <a:ext cx="397982" cy="2668171"/>
            <a:chOff x="6823364" y="2480112"/>
            <a:chExt cx="397982" cy="2668171"/>
          </a:xfrm>
        </p:grpSpPr>
        <p:grpSp>
          <p:nvGrpSpPr>
            <p:cNvPr id="26" name="Group 25"/>
            <p:cNvGrpSpPr/>
            <p:nvPr/>
          </p:nvGrpSpPr>
          <p:grpSpPr>
            <a:xfrm>
              <a:off x="6823364" y="2480112"/>
              <a:ext cx="397982" cy="2668171"/>
              <a:chOff x="5410201" y="2496738"/>
              <a:chExt cx="397982" cy="2668171"/>
            </a:xfrm>
          </p:grpSpPr>
          <p:sp>
            <p:nvSpPr>
              <p:cNvPr id="28" name="Rounded Rectangle 3"/>
              <p:cNvSpPr/>
              <p:nvPr/>
            </p:nvSpPr>
            <p:spPr>
              <a:xfrm>
                <a:off x="5410201" y="2496738"/>
                <a:ext cx="397982" cy="2668171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5410202" y="4605251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5446223" y="2845728"/>
                <a:ext cx="342206" cy="14962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6823365" y="4384241"/>
              <a:ext cx="342206" cy="1496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276655" y="4650086"/>
            <a:ext cx="516779" cy="1611036"/>
            <a:chOff x="2808311" y="2920383"/>
            <a:chExt cx="516779" cy="1611036"/>
          </a:xfrm>
        </p:grpSpPr>
        <p:sp>
          <p:nvSpPr>
            <p:cNvPr id="32" name="Rounded Rectangle 3"/>
            <p:cNvSpPr/>
            <p:nvPr/>
          </p:nvSpPr>
          <p:spPr>
            <a:xfrm>
              <a:off x="2808311" y="2920383"/>
              <a:ext cx="516779" cy="1611036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982884" y="3306358"/>
              <a:ext cx="342206" cy="1496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978722" y="3528118"/>
              <a:ext cx="342206" cy="1496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9784" y="1442386"/>
            <a:ext cx="421249" cy="2668171"/>
            <a:chOff x="6823364" y="2480112"/>
            <a:chExt cx="421249" cy="2668171"/>
          </a:xfrm>
        </p:grpSpPr>
        <p:grpSp>
          <p:nvGrpSpPr>
            <p:cNvPr id="36" name="Group 35"/>
            <p:cNvGrpSpPr/>
            <p:nvPr/>
          </p:nvGrpSpPr>
          <p:grpSpPr>
            <a:xfrm>
              <a:off x="6823364" y="2480112"/>
              <a:ext cx="421249" cy="2668171"/>
              <a:chOff x="5410201" y="2496738"/>
              <a:chExt cx="421249" cy="2668171"/>
            </a:xfrm>
          </p:grpSpPr>
          <p:sp>
            <p:nvSpPr>
              <p:cNvPr id="38" name="Rounded Rectangle 3"/>
              <p:cNvSpPr/>
              <p:nvPr/>
            </p:nvSpPr>
            <p:spPr>
              <a:xfrm>
                <a:off x="5410201" y="2496738"/>
                <a:ext cx="397982" cy="2668171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5438089" y="4330488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5487040" y="3310234"/>
                <a:ext cx="344410" cy="13879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6879141" y="3739382"/>
              <a:ext cx="342206" cy="1496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35558" y="5604480"/>
            <a:ext cx="441510" cy="924057"/>
            <a:chOff x="4504914" y="3215718"/>
            <a:chExt cx="441510" cy="924057"/>
          </a:xfrm>
        </p:grpSpPr>
        <p:sp>
          <p:nvSpPr>
            <p:cNvPr id="42" name="Rounded Rectangle 18"/>
            <p:cNvSpPr/>
            <p:nvPr/>
          </p:nvSpPr>
          <p:spPr>
            <a:xfrm>
              <a:off x="4504914" y="3215718"/>
              <a:ext cx="441510" cy="924057"/>
            </a:xfrm>
            <a:custGeom>
              <a:avLst/>
              <a:gdLst>
                <a:gd name="connsiteX0" fmla="*/ 0 w 441510"/>
                <a:gd name="connsiteY0" fmla="*/ 73586 h 924057"/>
                <a:gd name="connsiteX1" fmla="*/ 73586 w 441510"/>
                <a:gd name="connsiteY1" fmla="*/ 0 h 924057"/>
                <a:gd name="connsiteX2" fmla="*/ 367924 w 441510"/>
                <a:gd name="connsiteY2" fmla="*/ 0 h 924057"/>
                <a:gd name="connsiteX3" fmla="*/ 441510 w 441510"/>
                <a:gd name="connsiteY3" fmla="*/ 73586 h 924057"/>
                <a:gd name="connsiteX4" fmla="*/ 441510 w 441510"/>
                <a:gd name="connsiteY4" fmla="*/ 850471 h 924057"/>
                <a:gd name="connsiteX5" fmla="*/ 367924 w 441510"/>
                <a:gd name="connsiteY5" fmla="*/ 924057 h 924057"/>
                <a:gd name="connsiteX6" fmla="*/ 73586 w 441510"/>
                <a:gd name="connsiteY6" fmla="*/ 924057 h 924057"/>
                <a:gd name="connsiteX7" fmla="*/ 0 w 441510"/>
                <a:gd name="connsiteY7" fmla="*/ 850471 h 924057"/>
                <a:gd name="connsiteX8" fmla="*/ 0 w 441510"/>
                <a:gd name="connsiteY8" fmla="*/ 73586 h 924057"/>
                <a:gd name="connsiteX0" fmla="*/ 0 w 441510"/>
                <a:gd name="connsiteY0" fmla="*/ 73586 h 924057"/>
                <a:gd name="connsiteX1" fmla="*/ 73586 w 441510"/>
                <a:gd name="connsiteY1" fmla="*/ 0 h 924057"/>
                <a:gd name="connsiteX2" fmla="*/ 367924 w 441510"/>
                <a:gd name="connsiteY2" fmla="*/ 0 h 924057"/>
                <a:gd name="connsiteX3" fmla="*/ 441510 w 441510"/>
                <a:gd name="connsiteY3" fmla="*/ 73586 h 924057"/>
                <a:gd name="connsiteX4" fmla="*/ 358383 w 441510"/>
                <a:gd name="connsiteY4" fmla="*/ 584464 h 924057"/>
                <a:gd name="connsiteX5" fmla="*/ 367924 w 441510"/>
                <a:gd name="connsiteY5" fmla="*/ 924057 h 924057"/>
                <a:gd name="connsiteX6" fmla="*/ 73586 w 441510"/>
                <a:gd name="connsiteY6" fmla="*/ 924057 h 924057"/>
                <a:gd name="connsiteX7" fmla="*/ 0 w 441510"/>
                <a:gd name="connsiteY7" fmla="*/ 850471 h 924057"/>
                <a:gd name="connsiteX8" fmla="*/ 0 w 441510"/>
                <a:gd name="connsiteY8" fmla="*/ 73586 h 924057"/>
                <a:gd name="connsiteX0" fmla="*/ 116378 w 441510"/>
                <a:gd name="connsiteY0" fmla="*/ 422721 h 924057"/>
                <a:gd name="connsiteX1" fmla="*/ 73586 w 441510"/>
                <a:gd name="connsiteY1" fmla="*/ 0 h 924057"/>
                <a:gd name="connsiteX2" fmla="*/ 367924 w 441510"/>
                <a:gd name="connsiteY2" fmla="*/ 0 h 924057"/>
                <a:gd name="connsiteX3" fmla="*/ 441510 w 441510"/>
                <a:gd name="connsiteY3" fmla="*/ 73586 h 924057"/>
                <a:gd name="connsiteX4" fmla="*/ 358383 w 441510"/>
                <a:gd name="connsiteY4" fmla="*/ 584464 h 924057"/>
                <a:gd name="connsiteX5" fmla="*/ 367924 w 441510"/>
                <a:gd name="connsiteY5" fmla="*/ 924057 h 924057"/>
                <a:gd name="connsiteX6" fmla="*/ 73586 w 441510"/>
                <a:gd name="connsiteY6" fmla="*/ 924057 h 924057"/>
                <a:gd name="connsiteX7" fmla="*/ 0 w 441510"/>
                <a:gd name="connsiteY7" fmla="*/ 850471 h 924057"/>
                <a:gd name="connsiteX8" fmla="*/ 116378 w 441510"/>
                <a:gd name="connsiteY8" fmla="*/ 422721 h 92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510" h="924057">
                  <a:moveTo>
                    <a:pt x="116378" y="422721"/>
                  </a:moveTo>
                  <a:cubicBezTo>
                    <a:pt x="116378" y="382081"/>
                    <a:pt x="32946" y="0"/>
                    <a:pt x="73586" y="0"/>
                  </a:cubicBezTo>
                  <a:lnTo>
                    <a:pt x="367924" y="0"/>
                  </a:lnTo>
                  <a:cubicBezTo>
                    <a:pt x="408564" y="0"/>
                    <a:pt x="441510" y="32946"/>
                    <a:pt x="441510" y="73586"/>
                  </a:cubicBezTo>
                  <a:cubicBezTo>
                    <a:pt x="441510" y="332548"/>
                    <a:pt x="358383" y="325502"/>
                    <a:pt x="358383" y="584464"/>
                  </a:cubicBezTo>
                  <a:cubicBezTo>
                    <a:pt x="358383" y="625104"/>
                    <a:pt x="408564" y="924057"/>
                    <a:pt x="367924" y="924057"/>
                  </a:cubicBezTo>
                  <a:lnTo>
                    <a:pt x="73586" y="924057"/>
                  </a:lnTo>
                  <a:cubicBezTo>
                    <a:pt x="32946" y="924057"/>
                    <a:pt x="0" y="891111"/>
                    <a:pt x="0" y="850471"/>
                  </a:cubicBezTo>
                  <a:lnTo>
                    <a:pt x="116378" y="42272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537941" y="3918584"/>
              <a:ext cx="342206" cy="1496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4587593" y="3280126"/>
              <a:ext cx="342206" cy="149629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66664" y="5959301"/>
            <a:ext cx="2609045" cy="898699"/>
            <a:chOff x="466664" y="5959301"/>
            <a:chExt cx="2609045" cy="898699"/>
          </a:xfrm>
        </p:grpSpPr>
        <p:sp>
          <p:nvSpPr>
            <p:cNvPr id="46" name="Left Bracket 45"/>
            <p:cNvSpPr/>
            <p:nvPr/>
          </p:nvSpPr>
          <p:spPr>
            <a:xfrm rot="16200000">
              <a:off x="1573950" y="5438959"/>
              <a:ext cx="497673" cy="1538358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66664" y="6481936"/>
              <a:ext cx="2609045" cy="37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Homologous Chromosomes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591966" y="5563482"/>
            <a:ext cx="2609045" cy="898699"/>
            <a:chOff x="466664" y="5959301"/>
            <a:chExt cx="2609045" cy="898699"/>
          </a:xfrm>
        </p:grpSpPr>
        <p:sp>
          <p:nvSpPr>
            <p:cNvPr id="50" name="Left Bracket 49"/>
            <p:cNvSpPr/>
            <p:nvPr/>
          </p:nvSpPr>
          <p:spPr>
            <a:xfrm rot="16200000">
              <a:off x="1573950" y="5438959"/>
              <a:ext cx="497673" cy="1538358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6664" y="6481936"/>
              <a:ext cx="2609045" cy="37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Homologous Chromosomes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373452" y="5235540"/>
            <a:ext cx="2609045" cy="898699"/>
            <a:chOff x="466664" y="5959301"/>
            <a:chExt cx="2609045" cy="898699"/>
          </a:xfrm>
        </p:grpSpPr>
        <p:sp>
          <p:nvSpPr>
            <p:cNvPr id="53" name="Left Bracket 52"/>
            <p:cNvSpPr/>
            <p:nvPr/>
          </p:nvSpPr>
          <p:spPr>
            <a:xfrm rot="16200000">
              <a:off x="1573950" y="5438959"/>
              <a:ext cx="497673" cy="1538358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66664" y="6481936"/>
              <a:ext cx="2609045" cy="37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Homologous Chromosomes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500502" y="5847838"/>
            <a:ext cx="2609045" cy="898699"/>
            <a:chOff x="466664" y="5959301"/>
            <a:chExt cx="2609045" cy="898699"/>
          </a:xfrm>
        </p:grpSpPr>
        <p:sp>
          <p:nvSpPr>
            <p:cNvPr id="56" name="Left Bracket 55"/>
            <p:cNvSpPr/>
            <p:nvPr/>
          </p:nvSpPr>
          <p:spPr>
            <a:xfrm rot="16200000">
              <a:off x="1655684" y="5357225"/>
              <a:ext cx="497673" cy="1701826"/>
            </a:xfrm>
            <a:prstGeom prst="leftBracket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66664" y="6481936"/>
              <a:ext cx="2609045" cy="376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Homologous Chromosomes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25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61 0.07152 L -0.02761 0.07152 C -0.08212 0.12315 -0.01111 0.05416 -0.04775 0.09328 C -0.07344 0.1206 -0.04236 0.08171 -0.07136 0.11736 C -0.07518 0.12222 -0.0783 0.12754 -0.08229 0.13194 C -0.08837 0.13889 -0.104 0.1537 -0.11129 0.15856 C -0.11719 0.1625 -0.12361 0.16458 -0.12952 0.16828 C -0.13577 0.17268 -0.1415 0.17847 -0.14775 0.18287 C -0.16146 0.19305 -0.1757 0.20208 -0.18959 0.21203 C -0.19688 0.21736 -0.2033 0.22592 -0.21129 0.22893 C -0.26077 0.24791 -0.21216 0.22708 -0.2658 0.2581 C -0.30955 0.28333 -0.27379 0.25509 -0.32413 0.28958 C -0.33229 0.29514 -0.33959 0.30301 -0.34775 0.30902 C -0.38681 0.33773 -0.36632 0.31944 -0.40591 0.34537 C -0.4224 0.35602 -0.43768 0.37083 -0.45504 0.37916 C -0.46163 0.3824 -0.46858 0.38518 -0.475 0.38889 C -0.48889 0.39722 -0.49288 0.40509 -0.50764 0.41088 C -0.51233 0.41273 -0.51736 0.4125 -0.52222 0.41319 C -0.53108 0.41967 -0.54375 0.4294 -0.55313 0.43495 C -0.57344 0.44676 -0.56597 0.43796 -0.58959 0.45694 C -0.59254 0.45926 -0.59584 0.46134 -0.59861 0.46412 C -0.6007 0.4662 -0.60191 0.46967 -0.604 0.47129 C -0.60625 0.47315 -0.60886 0.47291 -0.61129 0.47384 C -0.63212 0.50139 -0.60591 0.46736 -0.62587 0.49074 C -0.62847 0.49375 -0.63056 0.49745 -0.63316 0.50046 C -0.63542 0.50324 -0.6382 0.50509 -0.64045 0.50764 C -0.6599 0.53055 -0.63802 0.50787 -0.65313 0.52222 C -0.65556 0.52453 -0.65816 0.52685 -0.66042 0.52963 C -0.66233 0.53171 -0.66702 0.53379 -0.6658 0.5368 C -0.66476 0.53981 -0.66094 0.53541 -0.65868 0.53449 C -0.64844 0.53032 -0.64358 0.52685 -0.65139 0.53194 L -0.65139 0.53194 " pathEditMode="relative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3773 L -3.33333E-6 0.03796 C -0.00607 0.03935 -0.01215 0.04236 -0.01823 0.04259 C -0.03819 0.04306 -0.05833 0.0419 -0.0783 0.04005 C -0.08559 0.03958 -0.0927 0.03657 -0.10017 0.03519 C -0.10677 0.03403 -0.11336 0.03357 -0.12014 0.03287 L -0.16562 0.02801 L -0.19461 0.01829 C -0.20312 0.01574 -0.21163 0.01389 -0.22014 0.01111 C -0.22864 0.0081 -0.23698 0.00417 -0.24548 0.00139 C -0.25399 -0.00162 -0.26267 -0.00301 -0.271 -0.00602 C -0.27899 -0.0088 -0.28663 -0.01296 -0.29461 -0.01574 C -0.30069 -0.01782 -0.30677 -0.01875 -0.31284 -0.0206 C -0.34097 -0.0294 -0.31128 -0.02222 -0.33645 -0.02778 C -0.35 -0.0338 -0.34392 -0.03032 -0.35468 -0.0375 C -0.3559 -0.04005 -0.35694 -0.04259 -0.35833 -0.04491 C -0.36076 -0.04861 -0.36545 -0.05486 -0.36909 -0.05694 C -0.37152 -0.05833 -0.37395 -0.0588 -0.37639 -0.05926 C -0.38975 -0.06204 -0.41649 -0.06667 -0.41649 -0.06643 C -0.4368 -0.07569 -0.41996 -0.06898 -0.46909 -0.06898 L -0.46909 -0.06875 L -0.46909 -0.06898 " pathEditMode="relative" rAng="0" ptsTypes="AAAAAAAAAAAAAAAAAAAAAA"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5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3.61111E-6 0.00046 C 0.00677 -0.00463 0.01389 -0.00926 0.021 -0.01366 C 0.02968 -0.01875 0.05086 -0.02917 0.05659 -0.03125 C 0.06684 -0.03495 0.075 -0.03796 0.08507 -0.04074 C 0.09027 -0.04236 0.09566 -0.04329 0.10104 -0.04468 C 0.10642 -0.04722 0.11145 -0.05046 0.11718 -0.05255 C 0.12205 -0.05417 0.1276 -0.05532 0.13316 -0.05648 C 0.146 -0.05926 0.15937 -0.06042 0.17222 -0.06412 C 0.18524 -0.06805 0.19791 -0.07315 0.21128 -0.07569 C 0.25434 -0.08472 0.23611 -0.08218 0.26632 -0.08542 C 0.27222 -0.0875 0.27795 -0.09028 0.28402 -0.09143 C 0.28975 -0.09259 0.29618 -0.09259 0.30208 -0.09329 C 0.33732 -0.09768 0.29323 -0.09421 0.3625 -0.09722 L 0.3802 -0.09907 C 0.38489 -0.09977 0.38958 -0.10069 0.39444 -0.10116 C 0.40555 -0.10208 0.41701 -0.10208 0.4283 -0.10301 C 0.4342 -0.10347 0.4401 -0.10463 0.446 -0.10509 C 0.46128 -0.10579 0.47673 -0.10625 0.49218 -0.10671 C 0.51788 -0.11088 0.49201 -0.10532 0.51527 -0.11458 C 0.51805 -0.11574 0.521 -0.11597 0.52448 -0.11667 C 0.52916 -0.11782 0.53368 -0.11968 0.53836 -0.1206 C 0.54184 -0.1213 0.54548 -0.12176 0.54895 -0.12245 C 0.55086 -0.12292 0.5526 -0.12384 0.55434 -0.12454 C 0.55677 -0.12523 0.55902 -0.12569 0.56145 -0.12639 C 0.56614 -0.12963 0.57274 -0.13079 0.57569 -0.13611 C 0.57691 -0.13796 0.5783 -0.13981 0.57934 -0.1419 C 0.58073 -0.14491 0.58211 -0.15278 0.58264 -0.15532 C 0.58316 -0.15741 0.5842 -0.15949 0.58472 -0.16134 C 0.58732 -0.17199 0.58489 -0.16574 0.58836 -0.17268 L 0.58836 -0.17268 " pathEditMode="relative" rAng="0" ptsTypes="AAAAAAAAAAAAAAAAAAAAAAAAAAAAAAA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10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1.94444E-6 -1.11111E-6 C 0.00538 0.00232 0.01077 0.00509 0.0165 0.00741 C 0.01823 0.00833 0.02014 0.0088 0.02188 0.00949 C 0.03177 0.01204 0.0415 0.01412 0.05139 0.01713 C 0.07153 0.02315 0.0599 0.02014 0.08646 0.02477 C 0.1224 0.03843 0.10764 0.03333 0.16372 0.04977 C 0.17535 0.05324 0.18733 0.05509 0.19879 0.05949 C 0.21094 0.06389 0.22292 0.06921 0.23542 0.07292 C 0.24688 0.07639 0.25886 0.07778 0.27049 0.08056 C 0.28281 0.08357 0.29514 0.08681 0.30729 0.09028 C 0.32257 0.09445 0.33785 0.1 0.3533 0.1037 C 0.37761 0.10972 0.40295 0.11158 0.42691 0.11921 C 0.47604 0.13472 0.45104 0.1294 0.50243 0.13449 C 0.55608 0.15417 0.51302 0.14167 0.58525 0.14977 C 0.66268 0.1588 0.6099 0.1544 0.65521 0.16134 C 0.72986 0.17292 0.6592 0.16088 0.69566 0.16713 C 0.69879 0.16852 0.70191 0.16991 0.70504 0.17107 C 0.70851 0.17245 0.7125 0.17292 0.71615 0.17477 C 0.72118 0.17755 0.7257 0.18125 0.73073 0.18449 C 0.73386 0.18634 0.73733 0.18773 0.73993 0.19028 C 0.74688 0.19745 0.74288 0.19537 0.75104 0.19792 C 0.75156 0.20116 0.75261 0.2044 0.75278 0.20764 C 0.75382 0.22037 0.75295 0.23333 0.75452 0.24607 C 0.75486 0.24838 0.75695 0.25 0.75834 0.25185 C 0.76025 0.2544 0.76215 0.25695 0.76389 0.25949 C 0.76511 0.26134 0.7658 0.26389 0.76754 0.26528 C 0.76962 0.26713 0.77275 0.26759 0.775 0.26921 C 0.779 0.27269 0.78229 0.27685 0.78611 0.28079 C 0.78785 0.28264 0.78941 0.28495 0.7915 0.28658 C 0.79393 0.28843 0.79653 0.29005 0.79879 0.29236 C 0.80104 0.29445 0.80243 0.29769 0.80434 0.3 C 0.81007 0.30695 0.8125 0.30764 0.82101 0.31343 C 0.82275 0.31482 0.82431 0.31667 0.82639 0.31736 L 0.83386 0.31945 C 0.84549 0.31505 0.84097 0.31551 0.8467 0.31551 L 0.85608 0.31551 " pathEditMode="relative" rAng="0" ptsTypes="AAAAAAAAAAAAAAAAAAAAAAAAAAAAAAAAAAA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95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Homologous Chromosomes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http://www.execulink.com/~</a:t>
            </a:r>
            <a:r>
              <a:rPr lang="en-US" dirty="0" smtClean="0">
                <a:hlinkClick r:id="rId2"/>
              </a:rPr>
              <a:t>ekimmel/karyotype_drag_and_drop.swf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71733" y="2189508"/>
            <a:ext cx="3653279" cy="4196052"/>
            <a:chOff x="1127760" y="3322320"/>
            <a:chExt cx="2667000" cy="3063240"/>
          </a:xfrm>
        </p:grpSpPr>
        <p:sp>
          <p:nvSpPr>
            <p:cNvPr id="4" name="Rounded Rectangle 3"/>
            <p:cNvSpPr/>
            <p:nvPr/>
          </p:nvSpPr>
          <p:spPr>
            <a:xfrm>
              <a:off x="1127760" y="3322320"/>
              <a:ext cx="2667000" cy="306324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450867" y="3926269"/>
              <a:ext cx="133585" cy="895588"/>
              <a:chOff x="6823364" y="2480112"/>
              <a:chExt cx="397982" cy="2668171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6823364" y="2480112"/>
                <a:ext cx="397982" cy="2668171"/>
                <a:chOff x="5410201" y="2496738"/>
                <a:chExt cx="397982" cy="2668171"/>
              </a:xfrm>
            </p:grpSpPr>
            <p:sp>
              <p:nvSpPr>
                <p:cNvPr id="47" name="Rounded Rectangle 3"/>
                <p:cNvSpPr/>
                <p:nvPr/>
              </p:nvSpPr>
              <p:spPr>
                <a:xfrm>
                  <a:off x="5410201" y="2496738"/>
                  <a:ext cx="397982" cy="2668171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5410202" y="4605251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5446223" y="2845728"/>
                  <a:ext cx="342206" cy="149629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Rounded Rectangle 45"/>
              <p:cNvSpPr/>
              <p:nvPr/>
            </p:nvSpPr>
            <p:spPr>
              <a:xfrm>
                <a:off x="6823365" y="4384241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160550" y="4073185"/>
              <a:ext cx="173460" cy="540754"/>
              <a:chOff x="2808311" y="2920383"/>
              <a:chExt cx="516779" cy="1611036"/>
            </a:xfrm>
          </p:grpSpPr>
          <p:sp>
            <p:nvSpPr>
              <p:cNvPr id="42" name="Rounded Rectangle 3"/>
              <p:cNvSpPr/>
              <p:nvPr/>
            </p:nvSpPr>
            <p:spPr>
              <a:xfrm>
                <a:off x="2808311" y="2920383"/>
                <a:ext cx="516779" cy="161103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2982884" y="3306358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2978722" y="3528118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470409" y="3895768"/>
              <a:ext cx="141395" cy="895588"/>
              <a:chOff x="6823364" y="2480112"/>
              <a:chExt cx="421249" cy="2668171"/>
            </a:xfrm>
          </p:grpSpPr>
          <p:grpSp>
            <p:nvGrpSpPr>
              <p:cNvPr id="37" name="Group 36"/>
              <p:cNvGrpSpPr/>
              <p:nvPr/>
            </p:nvGrpSpPr>
            <p:grpSpPr>
              <a:xfrm>
                <a:off x="6823364" y="2480112"/>
                <a:ext cx="421249" cy="2668171"/>
                <a:chOff x="5410201" y="2496738"/>
                <a:chExt cx="421249" cy="2668171"/>
              </a:xfrm>
            </p:grpSpPr>
            <p:sp>
              <p:nvSpPr>
                <p:cNvPr id="39" name="Rounded Rectangle 3"/>
                <p:cNvSpPr/>
                <p:nvPr/>
              </p:nvSpPr>
              <p:spPr>
                <a:xfrm>
                  <a:off x="5410201" y="2496738"/>
                  <a:ext cx="397982" cy="2668171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5438089" y="4330488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5487040" y="3310234"/>
                  <a:ext cx="344410" cy="13879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Rounded Rectangle 37"/>
              <p:cNvSpPr/>
              <p:nvPr/>
            </p:nvSpPr>
            <p:spPr>
              <a:xfrm>
                <a:off x="6879141" y="3739382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756178" y="4158912"/>
              <a:ext cx="148196" cy="310166"/>
              <a:chOff x="4504914" y="3215718"/>
              <a:chExt cx="441510" cy="924057"/>
            </a:xfrm>
          </p:grpSpPr>
          <p:sp>
            <p:nvSpPr>
              <p:cNvPr id="34" name="Rounded Rectangle 18"/>
              <p:cNvSpPr/>
              <p:nvPr/>
            </p:nvSpPr>
            <p:spPr>
              <a:xfrm>
                <a:off x="4504914" y="3215718"/>
                <a:ext cx="441510" cy="924057"/>
              </a:xfrm>
              <a:custGeom>
                <a:avLst/>
                <a:gdLst>
                  <a:gd name="connsiteX0" fmla="*/ 0 w 441510"/>
                  <a:gd name="connsiteY0" fmla="*/ 73586 h 924057"/>
                  <a:gd name="connsiteX1" fmla="*/ 73586 w 441510"/>
                  <a:gd name="connsiteY1" fmla="*/ 0 h 924057"/>
                  <a:gd name="connsiteX2" fmla="*/ 367924 w 441510"/>
                  <a:gd name="connsiteY2" fmla="*/ 0 h 924057"/>
                  <a:gd name="connsiteX3" fmla="*/ 441510 w 441510"/>
                  <a:gd name="connsiteY3" fmla="*/ 73586 h 924057"/>
                  <a:gd name="connsiteX4" fmla="*/ 441510 w 441510"/>
                  <a:gd name="connsiteY4" fmla="*/ 850471 h 924057"/>
                  <a:gd name="connsiteX5" fmla="*/ 367924 w 441510"/>
                  <a:gd name="connsiteY5" fmla="*/ 924057 h 924057"/>
                  <a:gd name="connsiteX6" fmla="*/ 73586 w 441510"/>
                  <a:gd name="connsiteY6" fmla="*/ 924057 h 924057"/>
                  <a:gd name="connsiteX7" fmla="*/ 0 w 441510"/>
                  <a:gd name="connsiteY7" fmla="*/ 850471 h 924057"/>
                  <a:gd name="connsiteX8" fmla="*/ 0 w 441510"/>
                  <a:gd name="connsiteY8" fmla="*/ 73586 h 924057"/>
                  <a:gd name="connsiteX0" fmla="*/ 0 w 441510"/>
                  <a:gd name="connsiteY0" fmla="*/ 73586 h 924057"/>
                  <a:gd name="connsiteX1" fmla="*/ 73586 w 441510"/>
                  <a:gd name="connsiteY1" fmla="*/ 0 h 924057"/>
                  <a:gd name="connsiteX2" fmla="*/ 367924 w 441510"/>
                  <a:gd name="connsiteY2" fmla="*/ 0 h 924057"/>
                  <a:gd name="connsiteX3" fmla="*/ 441510 w 441510"/>
                  <a:gd name="connsiteY3" fmla="*/ 73586 h 924057"/>
                  <a:gd name="connsiteX4" fmla="*/ 358383 w 441510"/>
                  <a:gd name="connsiteY4" fmla="*/ 584464 h 924057"/>
                  <a:gd name="connsiteX5" fmla="*/ 367924 w 441510"/>
                  <a:gd name="connsiteY5" fmla="*/ 924057 h 924057"/>
                  <a:gd name="connsiteX6" fmla="*/ 73586 w 441510"/>
                  <a:gd name="connsiteY6" fmla="*/ 924057 h 924057"/>
                  <a:gd name="connsiteX7" fmla="*/ 0 w 441510"/>
                  <a:gd name="connsiteY7" fmla="*/ 850471 h 924057"/>
                  <a:gd name="connsiteX8" fmla="*/ 0 w 441510"/>
                  <a:gd name="connsiteY8" fmla="*/ 73586 h 924057"/>
                  <a:gd name="connsiteX0" fmla="*/ 116378 w 441510"/>
                  <a:gd name="connsiteY0" fmla="*/ 422721 h 924057"/>
                  <a:gd name="connsiteX1" fmla="*/ 73586 w 441510"/>
                  <a:gd name="connsiteY1" fmla="*/ 0 h 924057"/>
                  <a:gd name="connsiteX2" fmla="*/ 367924 w 441510"/>
                  <a:gd name="connsiteY2" fmla="*/ 0 h 924057"/>
                  <a:gd name="connsiteX3" fmla="*/ 441510 w 441510"/>
                  <a:gd name="connsiteY3" fmla="*/ 73586 h 924057"/>
                  <a:gd name="connsiteX4" fmla="*/ 358383 w 441510"/>
                  <a:gd name="connsiteY4" fmla="*/ 584464 h 924057"/>
                  <a:gd name="connsiteX5" fmla="*/ 367924 w 441510"/>
                  <a:gd name="connsiteY5" fmla="*/ 924057 h 924057"/>
                  <a:gd name="connsiteX6" fmla="*/ 73586 w 441510"/>
                  <a:gd name="connsiteY6" fmla="*/ 924057 h 924057"/>
                  <a:gd name="connsiteX7" fmla="*/ 0 w 441510"/>
                  <a:gd name="connsiteY7" fmla="*/ 850471 h 924057"/>
                  <a:gd name="connsiteX8" fmla="*/ 116378 w 441510"/>
                  <a:gd name="connsiteY8" fmla="*/ 422721 h 9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510" h="924057">
                    <a:moveTo>
                      <a:pt x="116378" y="422721"/>
                    </a:moveTo>
                    <a:cubicBezTo>
                      <a:pt x="116378" y="382081"/>
                      <a:pt x="32946" y="0"/>
                      <a:pt x="73586" y="0"/>
                    </a:cubicBezTo>
                    <a:lnTo>
                      <a:pt x="367924" y="0"/>
                    </a:lnTo>
                    <a:cubicBezTo>
                      <a:pt x="408564" y="0"/>
                      <a:pt x="441510" y="32946"/>
                      <a:pt x="441510" y="73586"/>
                    </a:cubicBezTo>
                    <a:cubicBezTo>
                      <a:pt x="441510" y="332548"/>
                      <a:pt x="358383" y="325502"/>
                      <a:pt x="358383" y="584464"/>
                    </a:cubicBezTo>
                    <a:cubicBezTo>
                      <a:pt x="358383" y="625104"/>
                      <a:pt x="408564" y="924057"/>
                      <a:pt x="367924" y="924057"/>
                    </a:cubicBezTo>
                    <a:lnTo>
                      <a:pt x="73586" y="924057"/>
                    </a:lnTo>
                    <a:cubicBezTo>
                      <a:pt x="32946" y="924057"/>
                      <a:pt x="0" y="891111"/>
                      <a:pt x="0" y="850471"/>
                    </a:cubicBezTo>
                    <a:lnTo>
                      <a:pt x="116378" y="42272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4537941" y="3918584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4587593" y="3280126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4781039" y="2230134"/>
            <a:ext cx="3916680" cy="4114800"/>
            <a:chOff x="5044440" y="3322320"/>
            <a:chExt cx="2667000" cy="3063240"/>
          </a:xfrm>
        </p:grpSpPr>
        <p:sp>
          <p:nvSpPr>
            <p:cNvPr id="6" name="Rounded Rectangle 5"/>
            <p:cNvSpPr/>
            <p:nvPr/>
          </p:nvSpPr>
          <p:spPr>
            <a:xfrm>
              <a:off x="5044440" y="3322320"/>
              <a:ext cx="2667000" cy="3063240"/>
            </a:xfrm>
            <a:prstGeom prst="roundRect">
              <a:avLst/>
            </a:prstGeom>
            <a:solidFill>
              <a:schemeClr val="tx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336428" y="3865136"/>
              <a:ext cx="133585" cy="895588"/>
              <a:chOff x="6823364" y="2480112"/>
              <a:chExt cx="397982" cy="2668171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823364" y="2480112"/>
                <a:ext cx="397982" cy="2668171"/>
                <a:chOff x="5410201" y="2496738"/>
                <a:chExt cx="397982" cy="2668171"/>
              </a:xfrm>
            </p:grpSpPr>
            <p:sp>
              <p:nvSpPr>
                <p:cNvPr id="11" name="Rounded Rectangle 3"/>
                <p:cNvSpPr/>
                <p:nvPr/>
              </p:nvSpPr>
              <p:spPr>
                <a:xfrm>
                  <a:off x="5410201" y="2496738"/>
                  <a:ext cx="397982" cy="2668171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5410202" y="4605251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5446223" y="2845728"/>
                  <a:ext cx="342206" cy="149629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Rounded Rectangle 9"/>
              <p:cNvSpPr/>
              <p:nvPr/>
            </p:nvSpPr>
            <p:spPr>
              <a:xfrm>
                <a:off x="6823365" y="4384241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046111" y="4012052"/>
              <a:ext cx="173460" cy="540754"/>
              <a:chOff x="2808311" y="2920383"/>
              <a:chExt cx="516779" cy="1611036"/>
            </a:xfrm>
          </p:grpSpPr>
          <p:sp>
            <p:nvSpPr>
              <p:cNvPr id="15" name="Rounded Rectangle 3"/>
              <p:cNvSpPr/>
              <p:nvPr/>
            </p:nvSpPr>
            <p:spPr>
              <a:xfrm>
                <a:off x="2808311" y="2920383"/>
                <a:ext cx="516779" cy="161103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2982884" y="3306358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2978722" y="3528118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355970" y="3834635"/>
              <a:ext cx="141395" cy="895588"/>
              <a:chOff x="6823364" y="2480112"/>
              <a:chExt cx="421249" cy="266817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6823364" y="2480112"/>
                <a:ext cx="421249" cy="2668171"/>
                <a:chOff x="5410201" y="2496738"/>
                <a:chExt cx="421249" cy="2668171"/>
              </a:xfrm>
            </p:grpSpPr>
            <p:sp>
              <p:nvSpPr>
                <p:cNvPr id="21" name="Rounded Rectangle 3"/>
                <p:cNvSpPr/>
                <p:nvPr/>
              </p:nvSpPr>
              <p:spPr>
                <a:xfrm>
                  <a:off x="5410201" y="2496738"/>
                  <a:ext cx="397982" cy="2668171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5438089" y="4330488"/>
                  <a:ext cx="342206" cy="149629"/>
                </a:xfrm>
                <a:prstGeom prst="round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5487040" y="3310234"/>
                  <a:ext cx="344410" cy="138791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ounded Rectangle 19"/>
              <p:cNvSpPr/>
              <p:nvPr/>
            </p:nvSpPr>
            <p:spPr>
              <a:xfrm>
                <a:off x="6879141" y="3739382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641741" y="4097780"/>
              <a:ext cx="148196" cy="310166"/>
              <a:chOff x="4504914" y="3215718"/>
              <a:chExt cx="441510" cy="924057"/>
            </a:xfrm>
          </p:grpSpPr>
          <p:sp>
            <p:nvSpPr>
              <p:cNvPr id="25" name="Rounded Rectangle 18"/>
              <p:cNvSpPr/>
              <p:nvPr/>
            </p:nvSpPr>
            <p:spPr>
              <a:xfrm>
                <a:off x="4504914" y="3215718"/>
                <a:ext cx="441510" cy="924057"/>
              </a:xfrm>
              <a:custGeom>
                <a:avLst/>
                <a:gdLst>
                  <a:gd name="connsiteX0" fmla="*/ 0 w 441510"/>
                  <a:gd name="connsiteY0" fmla="*/ 73586 h 924057"/>
                  <a:gd name="connsiteX1" fmla="*/ 73586 w 441510"/>
                  <a:gd name="connsiteY1" fmla="*/ 0 h 924057"/>
                  <a:gd name="connsiteX2" fmla="*/ 367924 w 441510"/>
                  <a:gd name="connsiteY2" fmla="*/ 0 h 924057"/>
                  <a:gd name="connsiteX3" fmla="*/ 441510 w 441510"/>
                  <a:gd name="connsiteY3" fmla="*/ 73586 h 924057"/>
                  <a:gd name="connsiteX4" fmla="*/ 441510 w 441510"/>
                  <a:gd name="connsiteY4" fmla="*/ 850471 h 924057"/>
                  <a:gd name="connsiteX5" fmla="*/ 367924 w 441510"/>
                  <a:gd name="connsiteY5" fmla="*/ 924057 h 924057"/>
                  <a:gd name="connsiteX6" fmla="*/ 73586 w 441510"/>
                  <a:gd name="connsiteY6" fmla="*/ 924057 h 924057"/>
                  <a:gd name="connsiteX7" fmla="*/ 0 w 441510"/>
                  <a:gd name="connsiteY7" fmla="*/ 850471 h 924057"/>
                  <a:gd name="connsiteX8" fmla="*/ 0 w 441510"/>
                  <a:gd name="connsiteY8" fmla="*/ 73586 h 924057"/>
                  <a:gd name="connsiteX0" fmla="*/ 0 w 441510"/>
                  <a:gd name="connsiteY0" fmla="*/ 73586 h 924057"/>
                  <a:gd name="connsiteX1" fmla="*/ 73586 w 441510"/>
                  <a:gd name="connsiteY1" fmla="*/ 0 h 924057"/>
                  <a:gd name="connsiteX2" fmla="*/ 367924 w 441510"/>
                  <a:gd name="connsiteY2" fmla="*/ 0 h 924057"/>
                  <a:gd name="connsiteX3" fmla="*/ 441510 w 441510"/>
                  <a:gd name="connsiteY3" fmla="*/ 73586 h 924057"/>
                  <a:gd name="connsiteX4" fmla="*/ 358383 w 441510"/>
                  <a:gd name="connsiteY4" fmla="*/ 584464 h 924057"/>
                  <a:gd name="connsiteX5" fmla="*/ 367924 w 441510"/>
                  <a:gd name="connsiteY5" fmla="*/ 924057 h 924057"/>
                  <a:gd name="connsiteX6" fmla="*/ 73586 w 441510"/>
                  <a:gd name="connsiteY6" fmla="*/ 924057 h 924057"/>
                  <a:gd name="connsiteX7" fmla="*/ 0 w 441510"/>
                  <a:gd name="connsiteY7" fmla="*/ 850471 h 924057"/>
                  <a:gd name="connsiteX8" fmla="*/ 0 w 441510"/>
                  <a:gd name="connsiteY8" fmla="*/ 73586 h 924057"/>
                  <a:gd name="connsiteX0" fmla="*/ 116378 w 441510"/>
                  <a:gd name="connsiteY0" fmla="*/ 422721 h 924057"/>
                  <a:gd name="connsiteX1" fmla="*/ 73586 w 441510"/>
                  <a:gd name="connsiteY1" fmla="*/ 0 h 924057"/>
                  <a:gd name="connsiteX2" fmla="*/ 367924 w 441510"/>
                  <a:gd name="connsiteY2" fmla="*/ 0 h 924057"/>
                  <a:gd name="connsiteX3" fmla="*/ 441510 w 441510"/>
                  <a:gd name="connsiteY3" fmla="*/ 73586 h 924057"/>
                  <a:gd name="connsiteX4" fmla="*/ 358383 w 441510"/>
                  <a:gd name="connsiteY4" fmla="*/ 584464 h 924057"/>
                  <a:gd name="connsiteX5" fmla="*/ 367924 w 441510"/>
                  <a:gd name="connsiteY5" fmla="*/ 924057 h 924057"/>
                  <a:gd name="connsiteX6" fmla="*/ 73586 w 441510"/>
                  <a:gd name="connsiteY6" fmla="*/ 924057 h 924057"/>
                  <a:gd name="connsiteX7" fmla="*/ 0 w 441510"/>
                  <a:gd name="connsiteY7" fmla="*/ 850471 h 924057"/>
                  <a:gd name="connsiteX8" fmla="*/ 116378 w 441510"/>
                  <a:gd name="connsiteY8" fmla="*/ 422721 h 9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1510" h="924057">
                    <a:moveTo>
                      <a:pt x="116378" y="422721"/>
                    </a:moveTo>
                    <a:cubicBezTo>
                      <a:pt x="116378" y="382081"/>
                      <a:pt x="32946" y="0"/>
                      <a:pt x="73586" y="0"/>
                    </a:cubicBezTo>
                    <a:lnTo>
                      <a:pt x="367924" y="0"/>
                    </a:lnTo>
                    <a:cubicBezTo>
                      <a:pt x="408564" y="0"/>
                      <a:pt x="441510" y="32946"/>
                      <a:pt x="441510" y="73586"/>
                    </a:cubicBezTo>
                    <a:cubicBezTo>
                      <a:pt x="441510" y="332548"/>
                      <a:pt x="358383" y="325502"/>
                      <a:pt x="358383" y="584464"/>
                    </a:cubicBezTo>
                    <a:cubicBezTo>
                      <a:pt x="358383" y="625104"/>
                      <a:pt x="408564" y="924057"/>
                      <a:pt x="367924" y="924057"/>
                    </a:cubicBezTo>
                    <a:lnTo>
                      <a:pt x="73586" y="924057"/>
                    </a:lnTo>
                    <a:cubicBezTo>
                      <a:pt x="32946" y="924057"/>
                      <a:pt x="0" y="891111"/>
                      <a:pt x="0" y="850471"/>
                    </a:cubicBezTo>
                    <a:lnTo>
                      <a:pt x="116378" y="422721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4537941" y="3918584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587593" y="3280126"/>
                <a:ext cx="342206" cy="149629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your Chromosome sets come from?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9372" y="4914248"/>
            <a:ext cx="3653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set comes from your mother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948678" y="4890402"/>
            <a:ext cx="40276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set comes from your father</a:t>
            </a:r>
          </a:p>
        </p:txBody>
      </p:sp>
    </p:spTree>
    <p:extLst>
      <p:ext uri="{BB962C8B-B14F-4D97-AF65-F5344CB8AC3E}">
        <p14:creationId xmlns:p14="http://schemas.microsoft.com/office/powerpoint/2010/main" val="235994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1936" y="-335280"/>
            <a:ext cx="7290054" cy="1499616"/>
          </a:xfrm>
        </p:spPr>
        <p:txBody>
          <a:bodyPr/>
          <a:lstStyle/>
          <a:p>
            <a:pPr algn="ctr"/>
            <a:r>
              <a:rPr lang="en-US" dirty="0" smtClean="0"/>
              <a:t>Latin Root Words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09583"/>
              </p:ext>
            </p:extLst>
          </p:nvPr>
        </p:nvGraphicFramePr>
        <p:xfrm>
          <a:off x="168783" y="792481"/>
          <a:ext cx="8763000" cy="5979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6097"/>
                <a:gridCol w="4176903"/>
              </a:tblGrid>
              <a:tr h="39377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Latin Root Word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Definition</a:t>
                      </a:r>
                      <a:endParaRPr 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1897">
                <a:tc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Chromo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Color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1897">
                <a:tc>
                  <a:txBody>
                    <a:bodyPr/>
                    <a:lstStyle/>
                    <a:p>
                      <a:pPr marL="342900" indent="-342900" algn="ctr">
                        <a:buAutoNum type="arabicPeriod" startAt="2"/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Some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Body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1897">
                <a:tc>
                  <a:txBody>
                    <a:bodyPr/>
                    <a:lstStyle/>
                    <a:p>
                      <a:pPr marL="342900" indent="-342900" algn="ctr">
                        <a:buAutoNum type="arabicPeriod" startAt="3"/>
                      </a:pP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Centro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Center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1897">
                <a:tc>
                  <a:txBody>
                    <a:bodyPr/>
                    <a:lstStyle/>
                    <a:p>
                      <a:pPr marL="342900" indent="-342900" algn="ctr">
                        <a:buAutoNum type="arabicPlain" startAt="4"/>
                      </a:pP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Mere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1897">
                <a:tc>
                  <a:txBody>
                    <a:bodyPr/>
                    <a:lstStyle/>
                    <a:p>
                      <a:pPr marL="457200" indent="-457200" algn="ctr">
                        <a:buAutoNum type="arabicPeriod" startAt="5"/>
                      </a:pPr>
                      <a:r>
                        <a:rPr lang="en-US" sz="24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Kine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</a:t>
                      </a: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Move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1897">
                <a:tc>
                  <a:txBody>
                    <a:bodyPr/>
                    <a:lstStyle/>
                    <a:p>
                      <a:pPr marL="457200" indent="-457200" algn="ctr">
                        <a:buAutoNum type="arabicPeriod" startAt="6"/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Double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1897">
                <a:tc>
                  <a:txBody>
                    <a:bodyPr/>
                    <a:lstStyle/>
                    <a:p>
                      <a:pPr marL="457200" indent="-457200" algn="ctr">
                        <a:buAutoNum type="arabicPeriod" startAt="7"/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Hap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Single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1897">
                <a:tc>
                  <a:txBody>
                    <a:bodyPr/>
                    <a:lstStyle/>
                    <a:p>
                      <a:pPr marL="457200" indent="-457200" algn="ctr">
                        <a:buAutoNum type="arabicPeriod" startAt="8"/>
                      </a:pP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Tetra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Four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1897">
                <a:tc>
                  <a:txBody>
                    <a:bodyPr/>
                    <a:lstStyle/>
                    <a:p>
                      <a:pPr marL="457200" indent="-457200" algn="ctr">
                        <a:buAutoNum type="arabicPeriod" startAt="9"/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Homo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Same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2189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10.</a:t>
                      </a: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Logos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Proportion</a:t>
                      </a: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or ratio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8889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  Mei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 lessen</a:t>
                      </a:r>
                      <a:endParaRPr 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84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590" y="-162930"/>
            <a:ext cx="7290054" cy="1499616"/>
          </a:xfrm>
        </p:spPr>
        <p:txBody>
          <a:bodyPr/>
          <a:lstStyle/>
          <a:p>
            <a:r>
              <a:rPr lang="en-US" dirty="0" smtClean="0"/>
              <a:t>Types of 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53" y="980902"/>
            <a:ext cx="3363999" cy="5582128"/>
          </a:xfrm>
        </p:spPr>
        <p:txBody>
          <a:bodyPr>
            <a:normAutofit/>
          </a:bodyPr>
          <a:lstStyle/>
          <a:p>
            <a:r>
              <a:rPr lang="en-US" sz="3200" dirty="0"/>
              <a:t>Autosomes</a:t>
            </a:r>
          </a:p>
          <a:p>
            <a:pPr lvl="1"/>
            <a:r>
              <a:rPr lang="en-US" sz="2400" dirty="0"/>
              <a:t>Any chromosomes not considered a sex chromosome or is not involved in sex determination.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Sex Chromosomes</a:t>
            </a:r>
          </a:p>
          <a:p>
            <a:pPr lvl="1"/>
            <a:r>
              <a:rPr lang="en-US" sz="2400" dirty="0"/>
              <a:t>a chromosome involved with determining the sex of an organism.  X or Y in humans.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52" y="1336686"/>
            <a:ext cx="5089353" cy="432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Karyotypes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-143597"/>
            <a:ext cx="7290054" cy="1499616"/>
          </a:xfrm>
        </p:spPr>
        <p:txBody>
          <a:bodyPr/>
          <a:lstStyle/>
          <a:p>
            <a:r>
              <a:rPr lang="en-US" dirty="0" smtClean="0"/>
              <a:t>Karyotypes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949037"/>
            <a:ext cx="7290055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Karyotype – a picture of all the chromosomes in the cell of an organism matched up with their homologous pairs.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77" y="2607296"/>
            <a:ext cx="5826808" cy="42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4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67" y="238191"/>
            <a:ext cx="6551349" cy="4779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811" y="5154168"/>
            <a:ext cx="41262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a human karyotype.  How many chromosomes do humans have?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13960" y="5200334"/>
            <a:ext cx="284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23 chromosome pairs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13960" y="5798713"/>
            <a:ext cx="284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46 chromosomes</a:t>
            </a:r>
          </a:p>
        </p:txBody>
      </p:sp>
    </p:spTree>
    <p:extLst>
      <p:ext uri="{BB962C8B-B14F-4D97-AF65-F5344CB8AC3E}">
        <p14:creationId xmlns:p14="http://schemas.microsoft.com/office/powerpoint/2010/main" val="30959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528433" y="96225"/>
            <a:ext cx="6447501" cy="990600"/>
          </a:xfrm>
        </p:spPr>
        <p:txBody>
          <a:bodyPr/>
          <a:lstStyle/>
          <a:p>
            <a:r>
              <a:rPr lang="en-US" dirty="0" smtClean="0"/>
              <a:t>Human Karyotype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792480" y="1386840"/>
            <a:ext cx="7254239" cy="5257800"/>
            <a:chOff x="1971675" y="2305050"/>
            <a:chExt cx="5093527" cy="3845718"/>
          </a:xfrm>
        </p:grpSpPr>
        <p:pic>
          <p:nvPicPr>
            <p:cNvPr id="1026" name="Picture 2" descr="http://www.biotechnologyonline.gov.au/images/contentpages/karyotyp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1675" y="2305050"/>
              <a:ext cx="5093527" cy="3845718"/>
            </a:xfrm>
            <a:prstGeom prst="rect">
              <a:avLst/>
            </a:prstGeom>
            <a:noFill/>
          </p:spPr>
        </p:pic>
        <p:sp>
          <p:nvSpPr>
            <p:cNvPr id="5" name="Oval 4"/>
            <p:cNvSpPr/>
            <p:nvPr/>
          </p:nvSpPr>
          <p:spPr>
            <a:xfrm>
              <a:off x="2319950" y="3233962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/>
            <p:cNvSpPr/>
            <p:nvPr/>
          </p:nvSpPr>
          <p:spPr>
            <a:xfrm>
              <a:off x="3277708" y="3277496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Oval 8"/>
            <p:cNvSpPr/>
            <p:nvPr/>
          </p:nvSpPr>
          <p:spPr>
            <a:xfrm>
              <a:off x="4235465" y="3233962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5149687" y="3277496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6150979" y="3277496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Oval 14"/>
            <p:cNvSpPr/>
            <p:nvPr/>
          </p:nvSpPr>
          <p:spPr>
            <a:xfrm>
              <a:off x="2276416" y="4278788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/>
            <p:cNvSpPr/>
            <p:nvPr/>
          </p:nvSpPr>
          <p:spPr>
            <a:xfrm>
              <a:off x="2972967" y="4235253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Oval 18"/>
            <p:cNvSpPr/>
            <p:nvPr/>
          </p:nvSpPr>
          <p:spPr>
            <a:xfrm>
              <a:off x="3669517" y="4235253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4366068" y="4235253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Oval 22"/>
            <p:cNvSpPr/>
            <p:nvPr/>
          </p:nvSpPr>
          <p:spPr>
            <a:xfrm>
              <a:off x="5062619" y="4235253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Oval 24"/>
            <p:cNvSpPr/>
            <p:nvPr/>
          </p:nvSpPr>
          <p:spPr>
            <a:xfrm>
              <a:off x="5715635" y="4235253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Oval 26"/>
            <p:cNvSpPr/>
            <p:nvPr/>
          </p:nvSpPr>
          <p:spPr>
            <a:xfrm>
              <a:off x="6412186" y="4235253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Oval 28"/>
            <p:cNvSpPr/>
            <p:nvPr/>
          </p:nvSpPr>
          <p:spPr>
            <a:xfrm>
              <a:off x="2232882" y="5018873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/>
            <p:cNvSpPr/>
            <p:nvPr/>
          </p:nvSpPr>
          <p:spPr>
            <a:xfrm>
              <a:off x="2972967" y="5062407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Oval 32"/>
            <p:cNvSpPr/>
            <p:nvPr/>
          </p:nvSpPr>
          <p:spPr>
            <a:xfrm>
              <a:off x="3625983" y="5018873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Oval 34"/>
            <p:cNvSpPr/>
            <p:nvPr/>
          </p:nvSpPr>
          <p:spPr>
            <a:xfrm>
              <a:off x="4278999" y="5018873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5019084" y="5018873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Oval 38"/>
            <p:cNvSpPr/>
            <p:nvPr/>
          </p:nvSpPr>
          <p:spPr>
            <a:xfrm>
              <a:off x="5672101" y="5018873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1" name="Oval 40"/>
            <p:cNvSpPr/>
            <p:nvPr/>
          </p:nvSpPr>
          <p:spPr>
            <a:xfrm>
              <a:off x="2232882" y="5671889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3016501" y="5671889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5" name="Oval 44"/>
            <p:cNvSpPr/>
            <p:nvPr/>
          </p:nvSpPr>
          <p:spPr>
            <a:xfrm>
              <a:off x="3887189" y="5671889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7" name="Oval 46"/>
            <p:cNvSpPr/>
            <p:nvPr/>
          </p:nvSpPr>
          <p:spPr>
            <a:xfrm>
              <a:off x="4670809" y="5671889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9" name="Oval 48"/>
            <p:cNvSpPr/>
            <p:nvPr/>
          </p:nvSpPr>
          <p:spPr>
            <a:xfrm>
              <a:off x="5759169" y="5976630"/>
              <a:ext cx="87069" cy="87069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380851" y="3233962"/>
              <a:ext cx="330909" cy="87069"/>
              <a:chOff x="2380851" y="3233962"/>
              <a:chExt cx="330909" cy="8706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3322261" y="3293513"/>
              <a:ext cx="330909" cy="87069"/>
              <a:chOff x="2380851" y="3233962"/>
              <a:chExt cx="330909" cy="87069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266601" y="3257934"/>
              <a:ext cx="330909" cy="87069"/>
              <a:chOff x="2380851" y="3233962"/>
              <a:chExt cx="330909" cy="87069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5197504" y="3270171"/>
              <a:ext cx="330909" cy="87069"/>
              <a:chOff x="2380851" y="3233962"/>
              <a:chExt cx="330909" cy="87069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6143374" y="3277496"/>
              <a:ext cx="330909" cy="87069"/>
              <a:chOff x="2380851" y="3233962"/>
              <a:chExt cx="330909" cy="87069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2302465" y="4237459"/>
              <a:ext cx="330909" cy="87069"/>
              <a:chOff x="2380851" y="3233962"/>
              <a:chExt cx="330909" cy="87069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3003357" y="4272280"/>
              <a:ext cx="330909" cy="87069"/>
              <a:chOff x="2380851" y="3233962"/>
              <a:chExt cx="330909" cy="87069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3708650" y="4223700"/>
              <a:ext cx="330909" cy="87069"/>
              <a:chOff x="2380851" y="3233962"/>
              <a:chExt cx="330909" cy="87069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4361666" y="4210818"/>
              <a:ext cx="330909" cy="87069"/>
              <a:chOff x="2380851" y="3233962"/>
              <a:chExt cx="330909" cy="87069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079985" y="4242617"/>
              <a:ext cx="330909" cy="87069"/>
              <a:chOff x="2380851" y="3233962"/>
              <a:chExt cx="330909" cy="87069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5762521" y="4254352"/>
              <a:ext cx="330909" cy="87069"/>
              <a:chOff x="2380851" y="3233962"/>
              <a:chExt cx="330909" cy="87069"/>
            </a:xfrm>
          </p:grpSpPr>
          <p:sp>
            <p:nvSpPr>
              <p:cNvPr id="88" name="Oval 87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6437246" y="4242616"/>
              <a:ext cx="330909" cy="87069"/>
              <a:chOff x="2380851" y="3233962"/>
              <a:chExt cx="330909" cy="87069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2272526" y="4968831"/>
              <a:ext cx="330909" cy="87069"/>
              <a:chOff x="2380851" y="3233962"/>
              <a:chExt cx="330909" cy="87069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2972967" y="5012365"/>
              <a:ext cx="330909" cy="87069"/>
              <a:chOff x="2380851" y="3233962"/>
              <a:chExt cx="330909" cy="87069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643349" y="5007320"/>
              <a:ext cx="330909" cy="87069"/>
              <a:chOff x="2380851" y="3233962"/>
              <a:chExt cx="330909" cy="87069"/>
            </a:xfrm>
          </p:grpSpPr>
          <p:sp>
            <p:nvSpPr>
              <p:cNvPr id="100" name="Oval 99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4361666" y="4994438"/>
              <a:ext cx="330909" cy="87069"/>
              <a:chOff x="2380851" y="3233962"/>
              <a:chExt cx="330909" cy="87069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5032560" y="4982702"/>
              <a:ext cx="330909" cy="87069"/>
              <a:chOff x="2380851" y="3233962"/>
              <a:chExt cx="330909" cy="87069"/>
            </a:xfrm>
          </p:grpSpPr>
          <p:sp>
            <p:nvSpPr>
              <p:cNvPr id="106" name="Oval 105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5703454" y="5018872"/>
              <a:ext cx="330909" cy="87069"/>
              <a:chOff x="2380851" y="3233962"/>
              <a:chExt cx="330909" cy="87069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2258930" y="5656668"/>
              <a:ext cx="330909" cy="87069"/>
              <a:chOff x="2380851" y="3233962"/>
              <a:chExt cx="330909" cy="87069"/>
            </a:xfrm>
          </p:grpSpPr>
          <p:sp>
            <p:nvSpPr>
              <p:cNvPr id="112" name="Oval 111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3033868" y="5656668"/>
              <a:ext cx="330909" cy="87069"/>
              <a:chOff x="2380851" y="3233962"/>
              <a:chExt cx="330909" cy="87069"/>
            </a:xfrm>
          </p:grpSpPr>
          <p:sp>
            <p:nvSpPr>
              <p:cNvPr id="115" name="Oval 114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17" name="Group 116"/>
            <p:cNvGrpSpPr/>
            <p:nvPr/>
          </p:nvGrpSpPr>
          <p:grpSpPr>
            <a:xfrm>
              <a:off x="3904556" y="5656668"/>
              <a:ext cx="330909" cy="87069"/>
              <a:chOff x="2380851" y="3233962"/>
              <a:chExt cx="330909" cy="87069"/>
            </a:xfrm>
          </p:grpSpPr>
          <p:sp>
            <p:nvSpPr>
              <p:cNvPr id="118" name="Oval 117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4711109" y="5686616"/>
              <a:ext cx="330909" cy="87069"/>
              <a:chOff x="2380851" y="3233962"/>
              <a:chExt cx="330909" cy="87069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2624691" y="3233962"/>
                <a:ext cx="87069" cy="8706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2380851" y="3233962"/>
                <a:ext cx="87069" cy="87069"/>
              </a:xfrm>
              <a:prstGeom prst="ellipse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24" name="Oval 123"/>
            <p:cNvSpPr/>
            <p:nvPr/>
          </p:nvSpPr>
          <p:spPr>
            <a:xfrm>
              <a:off x="6326108" y="5986201"/>
              <a:ext cx="87069" cy="87069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Oval 124"/>
            <p:cNvSpPr/>
            <p:nvPr/>
          </p:nvSpPr>
          <p:spPr>
            <a:xfrm>
              <a:off x="5746988" y="5986201"/>
              <a:ext cx="87069" cy="87069"/>
            </a:xfrm>
            <a:prstGeom prst="ellipse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54031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948909"/>
            <a:ext cx="8209279" cy="46195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All human cells, except for gametes, are diploid.</a:t>
            </a:r>
            <a:endParaRPr lang="en-US" sz="3600" dirty="0"/>
          </a:p>
          <a:p>
            <a:pPr lvl="1"/>
            <a:r>
              <a:rPr lang="en-US" sz="2800" dirty="0" smtClean="0"/>
              <a:t>They have 2 sets of 23 chromosomes</a:t>
            </a:r>
          </a:p>
          <a:p>
            <a:pPr lvl="2"/>
            <a:r>
              <a:rPr lang="en-US" sz="2000" dirty="0" smtClean="0"/>
              <a:t>1 set comes from your father</a:t>
            </a:r>
          </a:p>
          <a:p>
            <a:pPr lvl="2"/>
            <a:r>
              <a:rPr lang="en-US" sz="2000" dirty="0" smtClean="0"/>
              <a:t>1 set comes from your mother</a:t>
            </a:r>
          </a:p>
          <a:p>
            <a:pPr lvl="2"/>
            <a:endParaRPr lang="en-US" sz="2000" dirty="0"/>
          </a:p>
          <a:p>
            <a:endParaRPr lang="en-US" sz="3600" dirty="0" smtClean="0"/>
          </a:p>
          <a:p>
            <a:r>
              <a:rPr lang="en-US" sz="3600" dirty="0" smtClean="0"/>
              <a:t>Humans have two sets of chromosomes</a:t>
            </a:r>
          </a:p>
          <a:p>
            <a:pPr lvl="1"/>
            <a:r>
              <a:rPr lang="en-US" sz="2800" dirty="0" smtClean="0"/>
              <a:t>Two sets of 23 for a total of 46 chromosomes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27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Reproduction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" y="1700022"/>
            <a:ext cx="5452110" cy="4697730"/>
          </a:xfrm>
        </p:spPr>
        <p:txBody>
          <a:bodyPr>
            <a:noAutofit/>
          </a:bodyPr>
          <a:lstStyle/>
          <a:p>
            <a:r>
              <a:rPr lang="en-US" sz="3200" dirty="0"/>
              <a:t>Asexual Reproduction</a:t>
            </a:r>
          </a:p>
          <a:p>
            <a:pPr lvl="1"/>
            <a:r>
              <a:rPr lang="en-US" sz="2400" dirty="0"/>
              <a:t>reproduction without the fusion of gametes (Mitosis) to make an exact copy of the original cell</a:t>
            </a:r>
          </a:p>
          <a:p>
            <a:pPr lvl="2"/>
            <a:r>
              <a:rPr lang="en-US" sz="2000" dirty="0"/>
              <a:t>2N </a:t>
            </a:r>
            <a:r>
              <a:rPr lang="en-US" sz="2000" dirty="0">
                <a:sym typeface="Wingdings" pitchFamily="2" charset="2"/>
              </a:rPr>
              <a:t> 2N</a:t>
            </a:r>
            <a:endParaRPr lang="en-US" sz="2000" dirty="0"/>
          </a:p>
          <a:p>
            <a:pPr marL="342900" lvl="1" indent="0">
              <a:buNone/>
            </a:pPr>
            <a:endParaRPr lang="en-US" sz="2400" dirty="0"/>
          </a:p>
          <a:p>
            <a:pPr marL="342900" lvl="1" indent="0">
              <a:buNone/>
            </a:pPr>
            <a:endParaRPr lang="en-US" sz="2400" dirty="0"/>
          </a:p>
          <a:p>
            <a:r>
              <a:rPr lang="en-US" sz="3200" dirty="0"/>
              <a:t>Sexual Reproduction</a:t>
            </a:r>
          </a:p>
          <a:p>
            <a:pPr lvl="1"/>
            <a:r>
              <a:rPr lang="en-US" sz="2400" dirty="0"/>
              <a:t>Reproduction with the fusion of gametes </a:t>
            </a:r>
          </a:p>
          <a:p>
            <a:pPr lvl="2"/>
            <a:r>
              <a:rPr lang="en-US" sz="2000" dirty="0"/>
              <a:t>1N + 1N = 2N</a:t>
            </a:r>
          </a:p>
        </p:txBody>
      </p:sp>
      <p:pic>
        <p:nvPicPr>
          <p:cNvPr id="1026" name="Picture 2" descr="Binary Fission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96" y="1562862"/>
            <a:ext cx="3048000" cy="201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eb.stanford.edu/group/Urchin/GIFS/norm-sp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96" y="4111751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27" y="80438"/>
            <a:ext cx="7200897" cy="977900"/>
          </a:xfrm>
        </p:spPr>
        <p:txBody>
          <a:bodyPr/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926" y="922008"/>
            <a:ext cx="7200897" cy="2597151"/>
          </a:xfrm>
        </p:spPr>
        <p:txBody>
          <a:bodyPr>
            <a:noAutofit/>
          </a:bodyPr>
          <a:lstStyle/>
          <a:p>
            <a:r>
              <a:rPr lang="en-US" sz="2800" dirty="0"/>
              <a:t>Fertilization</a:t>
            </a:r>
          </a:p>
          <a:p>
            <a:pPr lvl="1"/>
            <a:r>
              <a:rPr lang="en-US" sz="2000" dirty="0"/>
              <a:t>the action or process of fertilizing an egg via the fusion of the male sperm with the female egg to form a zygote.</a:t>
            </a:r>
          </a:p>
          <a:p>
            <a:pPr lvl="1"/>
            <a:endParaRPr lang="en-US" sz="2000" dirty="0"/>
          </a:p>
          <a:p>
            <a:r>
              <a:rPr lang="en-US" sz="2800" dirty="0"/>
              <a:t>Zygote</a:t>
            </a:r>
          </a:p>
          <a:p>
            <a:pPr lvl="1"/>
            <a:r>
              <a:rPr lang="en-US" sz="2000" dirty="0"/>
              <a:t>a diploid cell resulting from the fusion of two haploid gametes; a fertilized </a:t>
            </a:r>
            <a:r>
              <a:rPr lang="en-US" sz="2000" dirty="0" smtClean="0"/>
              <a:t>egg.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37" y="3903124"/>
            <a:ext cx="1956233" cy="11832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381" y="3795150"/>
            <a:ext cx="1847967" cy="1399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23" y="3667721"/>
            <a:ext cx="1700213" cy="1714500"/>
          </a:xfrm>
          <a:prstGeom prst="rect">
            <a:avLst/>
          </a:prstGeom>
        </p:spPr>
      </p:pic>
      <p:sp>
        <p:nvSpPr>
          <p:cNvPr id="9" name="Plus 8"/>
          <p:cNvSpPr/>
          <p:nvPr/>
        </p:nvSpPr>
        <p:spPr>
          <a:xfrm>
            <a:off x="2627893" y="4162431"/>
            <a:ext cx="476250" cy="6646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Equal 9"/>
          <p:cNvSpPr/>
          <p:nvPr/>
        </p:nvSpPr>
        <p:spPr>
          <a:xfrm>
            <a:off x="5217647" y="4280496"/>
            <a:ext cx="742950" cy="48895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 Video</a:t>
            </a:r>
            <a:endParaRPr lang="en-US" dirty="0"/>
          </a:p>
        </p:txBody>
      </p:sp>
      <p:pic>
        <p:nvPicPr>
          <p:cNvPr id="6" name="Fertilization_Concept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10866" y="1505958"/>
            <a:ext cx="6747284" cy="50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5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Cells Divide?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2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know when Cell Division Occurs?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477692"/>
            <a:ext cx="4157745" cy="2910580"/>
          </a:xfrm>
        </p:spPr>
        <p:txBody>
          <a:bodyPr>
            <a:normAutofit/>
          </a:bodyPr>
          <a:lstStyle/>
          <a:p>
            <a:r>
              <a:rPr lang="en-US" sz="3600" dirty="0"/>
              <a:t>Cell Cycle</a:t>
            </a:r>
          </a:p>
          <a:p>
            <a:pPr lvl="1"/>
            <a:r>
              <a:rPr lang="en-US" sz="2800" dirty="0"/>
              <a:t>A series of events that take place in eukaryotic cells leading to their division and duplication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806107" y="1964927"/>
            <a:ext cx="3894236" cy="3669409"/>
            <a:chOff x="3499842" y="982728"/>
            <a:chExt cx="5192315" cy="48925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47"/>
            <a:stretch/>
          </p:blipFill>
          <p:spPr>
            <a:xfrm>
              <a:off x="3499842" y="982728"/>
              <a:ext cx="5192315" cy="489254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234713" y="1838637"/>
              <a:ext cx="109288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G1 Phase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6919273" y="3082750"/>
              <a:ext cx="2402774" cy="692498"/>
            </a:xfrm>
            <a:prstGeom prst="rect">
              <a:avLst/>
            </a:prstGeom>
            <a:noFill/>
          </p:spPr>
          <p:txBody>
            <a:bodyPr spcFirstLastPara="1" wrap="none" lIns="51435" tIns="25718" rIns="51435" bIns="25718" numCol="1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25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Interphase</a:t>
              </a: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3046576" y="2958925"/>
              <a:ext cx="1992372" cy="692498"/>
            </a:xfrm>
            <a:prstGeom prst="rect">
              <a:avLst/>
            </a:prstGeom>
            <a:noFill/>
          </p:spPr>
          <p:txBody>
            <a:bodyPr spcFirstLastPara="1" wrap="none" lIns="51435" tIns="25718" rIns="51435" bIns="25718" numCol="1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25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M-Phase</a:t>
              </a:r>
            </a:p>
          </p:txBody>
        </p:sp>
        <p:sp>
          <p:nvSpPr>
            <p:cNvPr id="8" name="TextBox 9"/>
            <p:cNvSpPr txBox="1"/>
            <p:nvPr/>
          </p:nvSpPr>
          <p:spPr>
            <a:xfrm>
              <a:off x="6764284" y="3250425"/>
              <a:ext cx="112976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 Phase</a:t>
              </a:r>
            </a:p>
          </p:txBody>
        </p:sp>
        <p:sp>
          <p:nvSpPr>
            <p:cNvPr id="9" name="TextBox 10"/>
            <p:cNvSpPr txBox="1"/>
            <p:nvPr/>
          </p:nvSpPr>
          <p:spPr>
            <a:xfrm>
              <a:off x="6183264" y="4630386"/>
              <a:ext cx="10668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G2 Phase</a:t>
              </a:r>
            </a:p>
          </p:txBody>
        </p:sp>
        <p:sp>
          <p:nvSpPr>
            <p:cNvPr id="10" name="Rectangle 9"/>
            <p:cNvSpPr/>
            <p:nvPr/>
          </p:nvSpPr>
          <p:spPr>
            <a:xfrm rot="16200000">
              <a:off x="3383779" y="2977975"/>
              <a:ext cx="1992372" cy="692498"/>
            </a:xfrm>
            <a:prstGeom prst="rect">
              <a:avLst/>
            </a:prstGeom>
            <a:noFill/>
          </p:spPr>
          <p:txBody>
            <a:bodyPr spcFirstLastPara="1" wrap="none" lIns="51435" tIns="25718" rIns="51435" bIns="25718" numCol="1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25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Mitosis</a:t>
              </a:r>
            </a:p>
          </p:txBody>
        </p:sp>
        <p:sp>
          <p:nvSpPr>
            <p:cNvPr id="11" name="TextBox 12"/>
            <p:cNvSpPr txBox="1"/>
            <p:nvPr/>
          </p:nvSpPr>
          <p:spPr>
            <a:xfrm rot="2857239">
              <a:off x="4773190" y="1959495"/>
              <a:ext cx="143734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Cytokinesis</a:t>
              </a:r>
            </a:p>
          </p:txBody>
        </p:sp>
        <p:sp>
          <p:nvSpPr>
            <p:cNvPr id="12" name="TextBox 13"/>
            <p:cNvSpPr txBox="1"/>
            <p:nvPr/>
          </p:nvSpPr>
          <p:spPr>
            <a:xfrm>
              <a:off x="5124447" y="4771562"/>
              <a:ext cx="971549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1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Prophase</a:t>
              </a:r>
            </a:p>
          </p:txBody>
        </p:sp>
        <p:sp>
          <p:nvSpPr>
            <p:cNvPr id="13" name="TextBox 14"/>
            <p:cNvSpPr txBox="1"/>
            <p:nvPr/>
          </p:nvSpPr>
          <p:spPr>
            <a:xfrm>
              <a:off x="4410657" y="3992470"/>
              <a:ext cx="12313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2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Metaphase</a:t>
              </a:r>
            </a:p>
          </p:txBody>
        </p:sp>
        <p:sp>
          <p:nvSpPr>
            <p:cNvPr id="14" name="TextBox 16"/>
            <p:cNvSpPr txBox="1"/>
            <p:nvPr/>
          </p:nvSpPr>
          <p:spPr>
            <a:xfrm>
              <a:off x="4201478" y="3250425"/>
              <a:ext cx="114928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2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Anaphase</a:t>
              </a:r>
            </a:p>
          </p:txBody>
        </p:sp>
        <p:sp>
          <p:nvSpPr>
            <p:cNvPr id="15" name="TextBox 17"/>
            <p:cNvSpPr txBox="1"/>
            <p:nvPr/>
          </p:nvSpPr>
          <p:spPr>
            <a:xfrm>
              <a:off x="4485103" y="2488709"/>
              <a:ext cx="111460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25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Telophase</a:t>
              </a:r>
              <a:endParaRPr lang="en-US" sz="11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06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Major Phases of the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933576"/>
            <a:ext cx="4421202" cy="3454697"/>
          </a:xfrm>
        </p:spPr>
        <p:txBody>
          <a:bodyPr>
            <a:normAutofit/>
          </a:bodyPr>
          <a:lstStyle/>
          <a:p>
            <a:r>
              <a:rPr lang="en-US" sz="3200" dirty="0"/>
              <a:t>Interphase</a:t>
            </a:r>
          </a:p>
          <a:p>
            <a:pPr lvl="1"/>
            <a:r>
              <a:rPr lang="en-US" sz="2400" dirty="0"/>
              <a:t>The resting phase between mitosis or meiosis</a:t>
            </a:r>
          </a:p>
          <a:p>
            <a:pPr lvl="1"/>
            <a:endParaRPr lang="en-US" sz="15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800" dirty="0"/>
              <a:t>M Phase</a:t>
            </a:r>
          </a:p>
          <a:p>
            <a:pPr lvl="1"/>
            <a:r>
              <a:rPr lang="en-US" sz="2000" dirty="0"/>
              <a:t>The phase where mitosis (or meiosis) and cytokinesis occurs.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008384" y="2098277"/>
            <a:ext cx="3894236" cy="3669409"/>
            <a:chOff x="3499842" y="982728"/>
            <a:chExt cx="5192315" cy="489254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47"/>
            <a:stretch/>
          </p:blipFill>
          <p:spPr>
            <a:xfrm>
              <a:off x="3499842" y="982728"/>
              <a:ext cx="5192315" cy="489254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234713" y="1838637"/>
              <a:ext cx="109288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G1 Phase</a:t>
              </a: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6919273" y="3082750"/>
              <a:ext cx="2402774" cy="692498"/>
            </a:xfrm>
            <a:prstGeom prst="rect">
              <a:avLst/>
            </a:prstGeom>
            <a:noFill/>
          </p:spPr>
          <p:txBody>
            <a:bodyPr spcFirstLastPara="1" wrap="none" lIns="51435" tIns="25718" rIns="51435" bIns="25718" numCol="1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2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Interphase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3046576" y="2958925"/>
              <a:ext cx="1992372" cy="692498"/>
            </a:xfrm>
            <a:prstGeom prst="rect">
              <a:avLst/>
            </a:prstGeom>
            <a:noFill/>
          </p:spPr>
          <p:txBody>
            <a:bodyPr spcFirstLastPara="1" wrap="none" lIns="51435" tIns="25718" rIns="51435" bIns="25718" numCol="1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2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M-Phase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764284" y="3250425"/>
              <a:ext cx="112976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 Phase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183264" y="4630386"/>
              <a:ext cx="10668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G2 Phase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3383779" y="2977975"/>
              <a:ext cx="1992372" cy="692498"/>
            </a:xfrm>
            <a:prstGeom prst="rect">
              <a:avLst/>
            </a:prstGeom>
            <a:noFill/>
          </p:spPr>
          <p:txBody>
            <a:bodyPr spcFirstLastPara="1" wrap="none" lIns="51435" tIns="25718" rIns="51435" bIns="25718" numCol="1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2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Mitosis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951462" y="1830867"/>
              <a:ext cx="12192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Cytokinesis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124447" y="4771562"/>
              <a:ext cx="971549" cy="53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1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Prophase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410657" y="3992470"/>
              <a:ext cx="12313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Metaphase</a:t>
              </a:r>
            </a:p>
          </p:txBody>
        </p:sp>
        <p:sp>
          <p:nvSpPr>
            <p:cNvPr id="15" name="TextBox 16"/>
            <p:cNvSpPr txBox="1"/>
            <p:nvPr/>
          </p:nvSpPr>
          <p:spPr>
            <a:xfrm>
              <a:off x="4201479" y="3250425"/>
              <a:ext cx="97154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Anaphase</a:t>
              </a:r>
            </a:p>
          </p:txBody>
        </p:sp>
        <p:sp>
          <p:nvSpPr>
            <p:cNvPr id="16" name="TextBox 17"/>
            <p:cNvSpPr txBox="1"/>
            <p:nvPr/>
          </p:nvSpPr>
          <p:spPr>
            <a:xfrm>
              <a:off x="4485103" y="2488709"/>
              <a:ext cx="111460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2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Telophase</a:t>
              </a:r>
              <a:endParaRPr lang="en-US" sz="1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5238750" y="2258123"/>
            <a:ext cx="3400425" cy="33711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106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three phases of Interphase?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477692"/>
            <a:ext cx="4776303" cy="2910580"/>
          </a:xfrm>
        </p:spPr>
        <p:txBody>
          <a:bodyPr>
            <a:noAutofit/>
          </a:bodyPr>
          <a:lstStyle/>
          <a:p>
            <a:r>
              <a:rPr lang="en-US" sz="2400" dirty="0"/>
              <a:t>G1 – Gap 1 – Phase</a:t>
            </a:r>
          </a:p>
          <a:p>
            <a:pPr lvl="1"/>
            <a:r>
              <a:rPr lang="en-US" sz="1800" dirty="0"/>
              <a:t>Gap 1 phase – cell gets larger and prepares for mitosis</a:t>
            </a:r>
          </a:p>
          <a:p>
            <a:endParaRPr lang="en-US" sz="2400" dirty="0"/>
          </a:p>
          <a:p>
            <a:r>
              <a:rPr lang="en-US" sz="2400" dirty="0"/>
              <a:t>S Phase </a:t>
            </a:r>
          </a:p>
          <a:p>
            <a:pPr lvl="1"/>
            <a:r>
              <a:rPr lang="en-US" sz="1800" dirty="0"/>
              <a:t>Synthesis phase – DNA makes a copy of itself</a:t>
            </a:r>
          </a:p>
          <a:p>
            <a:endParaRPr lang="en-US" sz="2400" dirty="0"/>
          </a:p>
          <a:p>
            <a:r>
              <a:rPr lang="en-US" sz="2400" dirty="0"/>
              <a:t>G2 – Gap 2 – Phase</a:t>
            </a:r>
          </a:p>
          <a:p>
            <a:pPr lvl="1"/>
            <a:r>
              <a:rPr lang="en-US" sz="1800" dirty="0"/>
              <a:t>Gap 2 phase -  final preparation for mitosis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51320" y="1964927"/>
            <a:ext cx="1949024" cy="3669409"/>
            <a:chOff x="6093458" y="982728"/>
            <a:chExt cx="2598698" cy="489254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85" r="14347"/>
            <a:stretch/>
          </p:blipFill>
          <p:spPr>
            <a:xfrm>
              <a:off x="6093458" y="982728"/>
              <a:ext cx="2598698" cy="489254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234713" y="1838637"/>
              <a:ext cx="109288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G1 Phase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6919273" y="3082750"/>
              <a:ext cx="2402774" cy="692498"/>
            </a:xfrm>
            <a:prstGeom prst="rect">
              <a:avLst/>
            </a:prstGeom>
            <a:noFill/>
          </p:spPr>
          <p:txBody>
            <a:bodyPr spcFirstLastPara="1" wrap="none" lIns="51435" tIns="25718" rIns="51435" bIns="25718" numCol="1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2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Interphase</a:t>
              </a:r>
            </a:p>
          </p:txBody>
        </p:sp>
        <p:sp>
          <p:nvSpPr>
            <p:cNvPr id="27" name="TextBox 9"/>
            <p:cNvSpPr txBox="1"/>
            <p:nvPr/>
          </p:nvSpPr>
          <p:spPr>
            <a:xfrm>
              <a:off x="6764284" y="3250425"/>
              <a:ext cx="112976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 Phase</a:t>
              </a:r>
            </a:p>
          </p:txBody>
        </p:sp>
        <p:sp>
          <p:nvSpPr>
            <p:cNvPr id="28" name="TextBox 10"/>
            <p:cNvSpPr txBox="1"/>
            <p:nvPr/>
          </p:nvSpPr>
          <p:spPr>
            <a:xfrm>
              <a:off x="6183264" y="4630386"/>
              <a:ext cx="10668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G2 Phase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86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27" y="184139"/>
            <a:ext cx="7290054" cy="1499616"/>
          </a:xfrm>
        </p:spPr>
        <p:txBody>
          <a:bodyPr/>
          <a:lstStyle/>
          <a:p>
            <a:r>
              <a:rPr lang="en-US" dirty="0" smtClean="0"/>
              <a:t>S Phase and Chromosomes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407426" y="2496732"/>
            <a:ext cx="530747" cy="2668171"/>
            <a:chOff x="6561690" y="2806698"/>
            <a:chExt cx="530747" cy="2668171"/>
          </a:xfrm>
        </p:grpSpPr>
        <p:sp>
          <p:nvSpPr>
            <p:cNvPr id="4" name="Rounded Rectangle 3"/>
            <p:cNvSpPr/>
            <p:nvPr/>
          </p:nvSpPr>
          <p:spPr>
            <a:xfrm rot="21554102" flipH="1">
              <a:off x="6561690" y="2806698"/>
              <a:ext cx="397982" cy="2668171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Isosceles Triangle 7"/>
            <p:cNvSpPr/>
            <p:nvPr/>
          </p:nvSpPr>
          <p:spPr>
            <a:xfrm rot="5400000" flipH="1">
              <a:off x="6809625" y="3855433"/>
              <a:ext cx="273689" cy="29193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56729" y="2494195"/>
            <a:ext cx="583148" cy="2668171"/>
            <a:chOff x="6010993" y="2804161"/>
            <a:chExt cx="583148" cy="2668171"/>
          </a:xfrm>
        </p:grpSpPr>
        <p:sp>
          <p:nvSpPr>
            <p:cNvPr id="5" name="Rounded Rectangle 3"/>
            <p:cNvSpPr/>
            <p:nvPr/>
          </p:nvSpPr>
          <p:spPr>
            <a:xfrm>
              <a:off x="6156961" y="2804161"/>
              <a:ext cx="397982" cy="2668171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Isosceles Triangle 6"/>
            <p:cNvSpPr/>
            <p:nvPr/>
          </p:nvSpPr>
          <p:spPr>
            <a:xfrm rot="16200000">
              <a:off x="6020116" y="3855434"/>
              <a:ext cx="273689" cy="29193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Can 8"/>
            <p:cNvSpPr/>
            <p:nvPr/>
          </p:nvSpPr>
          <p:spPr>
            <a:xfrm>
              <a:off x="6481109" y="3765604"/>
              <a:ext cx="113032" cy="372641"/>
            </a:xfrm>
            <a:prstGeom prst="can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2" name="Right Bracket 11"/>
          <p:cNvSpPr/>
          <p:nvPr/>
        </p:nvSpPr>
        <p:spPr>
          <a:xfrm rot="5400000">
            <a:off x="3885738" y="4878745"/>
            <a:ext cx="417932" cy="63824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40960" y="5398751"/>
            <a:ext cx="141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Chromosome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87347" y="5339864"/>
            <a:ext cx="249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Sister Chromatid (original)</a:t>
            </a:r>
            <a:endParaRPr lang="en-US" dirty="0"/>
          </a:p>
        </p:txBody>
      </p:sp>
      <p:sp>
        <p:nvSpPr>
          <p:cNvPr id="15" name="Right Bracket 14"/>
          <p:cNvSpPr/>
          <p:nvPr/>
        </p:nvSpPr>
        <p:spPr>
          <a:xfrm rot="5400000">
            <a:off x="4591797" y="4861515"/>
            <a:ext cx="417932" cy="63824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481092" y="5352780"/>
            <a:ext cx="218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Sister Chromatid (copy)</a:t>
            </a:r>
            <a:endParaRPr lang="en-US" dirty="0"/>
          </a:p>
        </p:txBody>
      </p:sp>
      <p:sp>
        <p:nvSpPr>
          <p:cNvPr id="17" name="Right Bracket 16"/>
          <p:cNvSpPr/>
          <p:nvPr/>
        </p:nvSpPr>
        <p:spPr>
          <a:xfrm rot="5400000">
            <a:off x="4223287" y="4039696"/>
            <a:ext cx="655591" cy="332747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5946" y="1890793"/>
            <a:ext cx="2391401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Centromere:  Center Part that binds two sister chromatids together.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407818" y="3709446"/>
            <a:ext cx="2090483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err="1"/>
              <a:t>Kinetechore</a:t>
            </a:r>
            <a:r>
              <a:rPr lang="en-US" dirty="0"/>
              <a:t>: an area on a chromosome where spindle fibers attach to help move the sister chromatids apart.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816594" y="3686144"/>
            <a:ext cx="1925164" cy="23744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835974" y="2358047"/>
            <a:ext cx="1457480" cy="11914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10811" y="6152490"/>
            <a:ext cx="13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Chromosome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/>
      <p:bldP spid="17" grpId="0" animBg="1"/>
      <p:bldP spid="2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Phase and Chromosomes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23195" y="1837397"/>
            <a:ext cx="3566160" cy="8229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Before S Phase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14092" y="1680653"/>
            <a:ext cx="3566160" cy="8229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After S Phase</a:t>
            </a:r>
            <a:endParaRPr lang="en-US" sz="4000" dirty="0"/>
          </a:p>
        </p:txBody>
      </p:sp>
      <p:grpSp>
        <p:nvGrpSpPr>
          <p:cNvPr id="9" name="Group 8"/>
          <p:cNvGrpSpPr/>
          <p:nvPr/>
        </p:nvGrpSpPr>
        <p:grpSpPr>
          <a:xfrm>
            <a:off x="6184711" y="2832910"/>
            <a:ext cx="530747" cy="2668171"/>
            <a:chOff x="6561690" y="2806698"/>
            <a:chExt cx="530747" cy="2668171"/>
          </a:xfrm>
        </p:grpSpPr>
        <p:sp>
          <p:nvSpPr>
            <p:cNvPr id="10" name="Rounded Rectangle 3"/>
            <p:cNvSpPr/>
            <p:nvPr/>
          </p:nvSpPr>
          <p:spPr>
            <a:xfrm rot="21554102" flipH="1">
              <a:off x="6561690" y="2806698"/>
              <a:ext cx="397982" cy="2668171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Isosceles Triangle 10"/>
            <p:cNvSpPr/>
            <p:nvPr/>
          </p:nvSpPr>
          <p:spPr>
            <a:xfrm rot="5400000" flipH="1">
              <a:off x="6809625" y="3855433"/>
              <a:ext cx="273689" cy="29193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634014" y="2830373"/>
            <a:ext cx="583148" cy="2668171"/>
            <a:chOff x="6010993" y="2804161"/>
            <a:chExt cx="583148" cy="2668171"/>
          </a:xfrm>
        </p:grpSpPr>
        <p:sp>
          <p:nvSpPr>
            <p:cNvPr id="13" name="Rounded Rectangle 3"/>
            <p:cNvSpPr/>
            <p:nvPr/>
          </p:nvSpPr>
          <p:spPr>
            <a:xfrm>
              <a:off x="6156961" y="2804161"/>
              <a:ext cx="397982" cy="2668171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Isosceles Triangle 13"/>
            <p:cNvSpPr/>
            <p:nvPr/>
          </p:nvSpPr>
          <p:spPr>
            <a:xfrm rot="16200000">
              <a:off x="6020116" y="3855434"/>
              <a:ext cx="273689" cy="29193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Can 14"/>
            <p:cNvSpPr/>
            <p:nvPr/>
          </p:nvSpPr>
          <p:spPr>
            <a:xfrm>
              <a:off x="6481109" y="3765604"/>
              <a:ext cx="113032" cy="372641"/>
            </a:xfrm>
            <a:prstGeom prst="can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6" name="Right Bracket 15"/>
          <p:cNvSpPr/>
          <p:nvPr/>
        </p:nvSpPr>
        <p:spPr>
          <a:xfrm rot="5400000">
            <a:off x="5663023" y="5214923"/>
            <a:ext cx="417932" cy="63824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31527" y="5740385"/>
            <a:ext cx="249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Sister Chromatid (original)</a:t>
            </a:r>
            <a:endParaRPr lang="en-US" dirty="0"/>
          </a:p>
        </p:txBody>
      </p:sp>
      <p:sp>
        <p:nvSpPr>
          <p:cNvPr id="19" name="Right Bracket 18"/>
          <p:cNvSpPr/>
          <p:nvPr/>
        </p:nvSpPr>
        <p:spPr>
          <a:xfrm rot="5400000">
            <a:off x="6369082" y="5197693"/>
            <a:ext cx="417932" cy="63824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258377" y="5688958"/>
            <a:ext cx="2183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Sister Chromatid (copy)</a:t>
            </a:r>
            <a:endParaRPr lang="en-US" dirty="0"/>
          </a:p>
        </p:txBody>
      </p:sp>
      <p:sp>
        <p:nvSpPr>
          <p:cNvPr id="21" name="Right Bracket 20"/>
          <p:cNvSpPr/>
          <p:nvPr/>
        </p:nvSpPr>
        <p:spPr>
          <a:xfrm rot="5400000">
            <a:off x="6000572" y="4375874"/>
            <a:ext cx="655591" cy="332747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87413" y="5998074"/>
            <a:ext cx="13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Chromosome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968028" y="3097400"/>
            <a:ext cx="583148" cy="2668171"/>
            <a:chOff x="6010993" y="2804161"/>
            <a:chExt cx="583148" cy="2668171"/>
          </a:xfrm>
        </p:grpSpPr>
        <p:sp>
          <p:nvSpPr>
            <p:cNvPr id="38" name="Rounded Rectangle 3"/>
            <p:cNvSpPr/>
            <p:nvPr/>
          </p:nvSpPr>
          <p:spPr>
            <a:xfrm>
              <a:off x="6156961" y="2804161"/>
              <a:ext cx="397982" cy="2668171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9" name="Isosceles Triangle 38"/>
            <p:cNvSpPr/>
            <p:nvPr/>
          </p:nvSpPr>
          <p:spPr>
            <a:xfrm rot="16200000">
              <a:off x="6020116" y="3855434"/>
              <a:ext cx="273689" cy="29193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0" name="Can 39"/>
            <p:cNvSpPr/>
            <p:nvPr/>
          </p:nvSpPr>
          <p:spPr>
            <a:xfrm>
              <a:off x="6481109" y="3765604"/>
              <a:ext cx="113032" cy="372641"/>
            </a:xfrm>
            <a:prstGeom prst="can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1" name="Right Bracket 40"/>
          <p:cNvSpPr/>
          <p:nvPr/>
        </p:nvSpPr>
        <p:spPr>
          <a:xfrm rot="5400000">
            <a:off x="2078185" y="5476526"/>
            <a:ext cx="417932" cy="63824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>
            <a:off x="4389355" y="2011403"/>
            <a:ext cx="0" cy="48465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585827" y="6415287"/>
            <a:ext cx="13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Chromosome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551177" y="3696053"/>
            <a:ext cx="974431" cy="488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467376" y="3828025"/>
            <a:ext cx="636535" cy="461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12862" y="3264288"/>
            <a:ext cx="13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Centromere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3136" y="3501534"/>
            <a:ext cx="13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Kinetochore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597994" y="3097400"/>
            <a:ext cx="13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Centromere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147770" y="3437179"/>
            <a:ext cx="974431" cy="488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593173" y="4042265"/>
            <a:ext cx="1143080" cy="16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798901" y="3842946"/>
            <a:ext cx="134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Kinetochore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5410200" cy="3394472"/>
          </a:xfrm>
        </p:spPr>
        <p:txBody>
          <a:bodyPr/>
          <a:lstStyle/>
          <a:p>
            <a:r>
              <a:rPr lang="en-US" dirty="0" err="1" smtClean="0"/>
              <a:t>Centromere</a:t>
            </a:r>
            <a:endParaRPr lang="en-US" dirty="0" smtClean="0"/>
          </a:p>
          <a:p>
            <a:pPr lvl="1"/>
            <a:r>
              <a:rPr lang="en-US" dirty="0" smtClean="0"/>
              <a:t>The part on the chromosome that connects the two </a:t>
            </a:r>
            <a:r>
              <a:rPr lang="en-US" dirty="0" err="1" smtClean="0"/>
              <a:t>chromatids</a:t>
            </a:r>
            <a:r>
              <a:rPr lang="en-US" dirty="0" smtClean="0"/>
              <a:t> together</a:t>
            </a:r>
          </a:p>
        </p:txBody>
      </p:sp>
      <p:sp>
        <p:nvSpPr>
          <p:cNvPr id="6" name="Rounded Rectangle 3"/>
          <p:cNvSpPr/>
          <p:nvPr/>
        </p:nvSpPr>
        <p:spPr>
          <a:xfrm rot="21554102" flipH="1">
            <a:off x="7186531" y="1830675"/>
            <a:ext cx="397982" cy="2668171"/>
          </a:xfrm>
          <a:custGeom>
            <a:avLst/>
            <a:gdLst>
              <a:gd name="connsiteX0" fmla="*/ 0 w 423333"/>
              <a:gd name="connsiteY0" fmla="*/ 211667 h 4605867"/>
              <a:gd name="connsiteX1" fmla="*/ 211667 w 423333"/>
              <a:gd name="connsiteY1" fmla="*/ 0 h 4605867"/>
              <a:gd name="connsiteX2" fmla="*/ 211667 w 423333"/>
              <a:gd name="connsiteY2" fmla="*/ 0 h 4605867"/>
              <a:gd name="connsiteX3" fmla="*/ 423334 w 423333"/>
              <a:gd name="connsiteY3" fmla="*/ 211667 h 4605867"/>
              <a:gd name="connsiteX4" fmla="*/ 423333 w 423333"/>
              <a:gd name="connsiteY4" fmla="*/ 4394201 h 4605867"/>
              <a:gd name="connsiteX5" fmla="*/ 211666 w 423333"/>
              <a:gd name="connsiteY5" fmla="*/ 4605868 h 4605867"/>
              <a:gd name="connsiteX6" fmla="*/ 211667 w 423333"/>
              <a:gd name="connsiteY6" fmla="*/ 4605867 h 4605867"/>
              <a:gd name="connsiteX7" fmla="*/ 0 w 423333"/>
              <a:gd name="connsiteY7" fmla="*/ 4394200 h 4605867"/>
              <a:gd name="connsiteX8" fmla="*/ 0 w 423333"/>
              <a:gd name="connsiteY8" fmla="*/ 211667 h 4605867"/>
              <a:gd name="connsiteX0" fmla="*/ 109 w 423443"/>
              <a:gd name="connsiteY0" fmla="*/ 211667 h 4605868"/>
              <a:gd name="connsiteX1" fmla="*/ 211776 w 423443"/>
              <a:gd name="connsiteY1" fmla="*/ 0 h 4605868"/>
              <a:gd name="connsiteX2" fmla="*/ 211776 w 423443"/>
              <a:gd name="connsiteY2" fmla="*/ 0 h 4605868"/>
              <a:gd name="connsiteX3" fmla="*/ 423443 w 423443"/>
              <a:gd name="connsiteY3" fmla="*/ 211667 h 4605868"/>
              <a:gd name="connsiteX4" fmla="*/ 423442 w 423443"/>
              <a:gd name="connsiteY4" fmla="*/ 4394201 h 4605868"/>
              <a:gd name="connsiteX5" fmla="*/ 211775 w 423443"/>
              <a:gd name="connsiteY5" fmla="*/ 4605868 h 4605868"/>
              <a:gd name="connsiteX6" fmla="*/ 211776 w 423443"/>
              <a:gd name="connsiteY6" fmla="*/ 4605867 h 4605868"/>
              <a:gd name="connsiteX7" fmla="*/ 109 w 423443"/>
              <a:gd name="connsiteY7" fmla="*/ 4394200 h 4605868"/>
              <a:gd name="connsiteX8" fmla="*/ 203309 w 423443"/>
              <a:gd name="connsiteY8" fmla="*/ 1591733 h 4605868"/>
              <a:gd name="connsiteX9" fmla="*/ 109 w 423443"/>
              <a:gd name="connsiteY9" fmla="*/ 211667 h 4605868"/>
              <a:gd name="connsiteX0" fmla="*/ 109 w 525042"/>
              <a:gd name="connsiteY0" fmla="*/ 216622 h 4693351"/>
              <a:gd name="connsiteX1" fmla="*/ 211776 w 525042"/>
              <a:gd name="connsiteY1" fmla="*/ 4955 h 4693351"/>
              <a:gd name="connsiteX2" fmla="*/ 211776 w 525042"/>
              <a:gd name="connsiteY2" fmla="*/ 4955 h 4693351"/>
              <a:gd name="connsiteX3" fmla="*/ 423443 w 525042"/>
              <a:gd name="connsiteY3" fmla="*/ 216622 h 4693351"/>
              <a:gd name="connsiteX4" fmla="*/ 525042 w 525042"/>
              <a:gd name="connsiteY4" fmla="*/ 1613621 h 4693351"/>
              <a:gd name="connsiteX5" fmla="*/ 423442 w 525042"/>
              <a:gd name="connsiteY5" fmla="*/ 4399156 h 4693351"/>
              <a:gd name="connsiteX6" fmla="*/ 211775 w 525042"/>
              <a:gd name="connsiteY6" fmla="*/ 4610823 h 4693351"/>
              <a:gd name="connsiteX7" fmla="*/ 211776 w 525042"/>
              <a:gd name="connsiteY7" fmla="*/ 4610822 h 4693351"/>
              <a:gd name="connsiteX8" fmla="*/ 109 w 525042"/>
              <a:gd name="connsiteY8" fmla="*/ 4399155 h 4693351"/>
              <a:gd name="connsiteX9" fmla="*/ 203309 w 525042"/>
              <a:gd name="connsiteY9" fmla="*/ 1596688 h 4693351"/>
              <a:gd name="connsiteX10" fmla="*/ 109 w 525042"/>
              <a:gd name="connsiteY10" fmla="*/ 216622 h 469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042" h="4693351">
                <a:moveTo>
                  <a:pt x="109" y="216622"/>
                </a:moveTo>
                <a:cubicBezTo>
                  <a:pt x="109" y="99722"/>
                  <a:pt x="94876" y="4955"/>
                  <a:pt x="211776" y="4955"/>
                </a:cubicBezTo>
                <a:lnTo>
                  <a:pt x="211776" y="4955"/>
                </a:lnTo>
                <a:cubicBezTo>
                  <a:pt x="328676" y="4955"/>
                  <a:pt x="371232" y="-51489"/>
                  <a:pt x="423443" y="216622"/>
                </a:cubicBezTo>
                <a:cubicBezTo>
                  <a:pt x="475654" y="484733"/>
                  <a:pt x="525042" y="916532"/>
                  <a:pt x="525042" y="1613621"/>
                </a:cubicBezTo>
                <a:cubicBezTo>
                  <a:pt x="525042" y="2310710"/>
                  <a:pt x="475653" y="3899622"/>
                  <a:pt x="423442" y="4399156"/>
                </a:cubicBezTo>
                <a:cubicBezTo>
                  <a:pt x="371231" y="4898690"/>
                  <a:pt x="328675" y="4610823"/>
                  <a:pt x="211775" y="4610823"/>
                </a:cubicBezTo>
                <a:lnTo>
                  <a:pt x="211776" y="4610822"/>
                </a:lnTo>
                <a:cubicBezTo>
                  <a:pt x="94876" y="4610822"/>
                  <a:pt x="109" y="4516055"/>
                  <a:pt x="109" y="4399155"/>
                </a:cubicBezTo>
                <a:cubicBezTo>
                  <a:pt x="-5536" y="3453711"/>
                  <a:pt x="208954" y="2542132"/>
                  <a:pt x="203309" y="1596688"/>
                </a:cubicBezTo>
                <a:cubicBezTo>
                  <a:pt x="208954" y="1147955"/>
                  <a:pt x="-5536" y="665355"/>
                  <a:pt x="109" y="21662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le 3"/>
          <p:cNvSpPr/>
          <p:nvPr/>
        </p:nvSpPr>
        <p:spPr>
          <a:xfrm>
            <a:off x="6781801" y="1828801"/>
            <a:ext cx="397982" cy="2668171"/>
          </a:xfrm>
          <a:custGeom>
            <a:avLst/>
            <a:gdLst>
              <a:gd name="connsiteX0" fmla="*/ 0 w 423333"/>
              <a:gd name="connsiteY0" fmla="*/ 211667 h 4605867"/>
              <a:gd name="connsiteX1" fmla="*/ 211667 w 423333"/>
              <a:gd name="connsiteY1" fmla="*/ 0 h 4605867"/>
              <a:gd name="connsiteX2" fmla="*/ 211667 w 423333"/>
              <a:gd name="connsiteY2" fmla="*/ 0 h 4605867"/>
              <a:gd name="connsiteX3" fmla="*/ 423334 w 423333"/>
              <a:gd name="connsiteY3" fmla="*/ 211667 h 4605867"/>
              <a:gd name="connsiteX4" fmla="*/ 423333 w 423333"/>
              <a:gd name="connsiteY4" fmla="*/ 4394201 h 4605867"/>
              <a:gd name="connsiteX5" fmla="*/ 211666 w 423333"/>
              <a:gd name="connsiteY5" fmla="*/ 4605868 h 4605867"/>
              <a:gd name="connsiteX6" fmla="*/ 211667 w 423333"/>
              <a:gd name="connsiteY6" fmla="*/ 4605867 h 4605867"/>
              <a:gd name="connsiteX7" fmla="*/ 0 w 423333"/>
              <a:gd name="connsiteY7" fmla="*/ 4394200 h 4605867"/>
              <a:gd name="connsiteX8" fmla="*/ 0 w 423333"/>
              <a:gd name="connsiteY8" fmla="*/ 211667 h 4605867"/>
              <a:gd name="connsiteX0" fmla="*/ 109 w 423443"/>
              <a:gd name="connsiteY0" fmla="*/ 211667 h 4605868"/>
              <a:gd name="connsiteX1" fmla="*/ 211776 w 423443"/>
              <a:gd name="connsiteY1" fmla="*/ 0 h 4605868"/>
              <a:gd name="connsiteX2" fmla="*/ 211776 w 423443"/>
              <a:gd name="connsiteY2" fmla="*/ 0 h 4605868"/>
              <a:gd name="connsiteX3" fmla="*/ 423443 w 423443"/>
              <a:gd name="connsiteY3" fmla="*/ 211667 h 4605868"/>
              <a:gd name="connsiteX4" fmla="*/ 423442 w 423443"/>
              <a:gd name="connsiteY4" fmla="*/ 4394201 h 4605868"/>
              <a:gd name="connsiteX5" fmla="*/ 211775 w 423443"/>
              <a:gd name="connsiteY5" fmla="*/ 4605868 h 4605868"/>
              <a:gd name="connsiteX6" fmla="*/ 211776 w 423443"/>
              <a:gd name="connsiteY6" fmla="*/ 4605867 h 4605868"/>
              <a:gd name="connsiteX7" fmla="*/ 109 w 423443"/>
              <a:gd name="connsiteY7" fmla="*/ 4394200 h 4605868"/>
              <a:gd name="connsiteX8" fmla="*/ 203309 w 423443"/>
              <a:gd name="connsiteY8" fmla="*/ 1591733 h 4605868"/>
              <a:gd name="connsiteX9" fmla="*/ 109 w 423443"/>
              <a:gd name="connsiteY9" fmla="*/ 211667 h 4605868"/>
              <a:gd name="connsiteX0" fmla="*/ 109 w 525042"/>
              <a:gd name="connsiteY0" fmla="*/ 216622 h 4693351"/>
              <a:gd name="connsiteX1" fmla="*/ 211776 w 525042"/>
              <a:gd name="connsiteY1" fmla="*/ 4955 h 4693351"/>
              <a:gd name="connsiteX2" fmla="*/ 211776 w 525042"/>
              <a:gd name="connsiteY2" fmla="*/ 4955 h 4693351"/>
              <a:gd name="connsiteX3" fmla="*/ 423443 w 525042"/>
              <a:gd name="connsiteY3" fmla="*/ 216622 h 4693351"/>
              <a:gd name="connsiteX4" fmla="*/ 525042 w 525042"/>
              <a:gd name="connsiteY4" fmla="*/ 1613621 h 4693351"/>
              <a:gd name="connsiteX5" fmla="*/ 423442 w 525042"/>
              <a:gd name="connsiteY5" fmla="*/ 4399156 h 4693351"/>
              <a:gd name="connsiteX6" fmla="*/ 211775 w 525042"/>
              <a:gd name="connsiteY6" fmla="*/ 4610823 h 4693351"/>
              <a:gd name="connsiteX7" fmla="*/ 211776 w 525042"/>
              <a:gd name="connsiteY7" fmla="*/ 4610822 h 4693351"/>
              <a:gd name="connsiteX8" fmla="*/ 109 w 525042"/>
              <a:gd name="connsiteY8" fmla="*/ 4399155 h 4693351"/>
              <a:gd name="connsiteX9" fmla="*/ 203309 w 525042"/>
              <a:gd name="connsiteY9" fmla="*/ 1596688 h 4693351"/>
              <a:gd name="connsiteX10" fmla="*/ 109 w 525042"/>
              <a:gd name="connsiteY10" fmla="*/ 216622 h 469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042" h="4693351">
                <a:moveTo>
                  <a:pt x="109" y="216622"/>
                </a:moveTo>
                <a:cubicBezTo>
                  <a:pt x="109" y="99722"/>
                  <a:pt x="94876" y="4955"/>
                  <a:pt x="211776" y="4955"/>
                </a:cubicBezTo>
                <a:lnTo>
                  <a:pt x="211776" y="4955"/>
                </a:lnTo>
                <a:cubicBezTo>
                  <a:pt x="328676" y="4955"/>
                  <a:pt x="371232" y="-51489"/>
                  <a:pt x="423443" y="216622"/>
                </a:cubicBezTo>
                <a:cubicBezTo>
                  <a:pt x="475654" y="484733"/>
                  <a:pt x="525042" y="916532"/>
                  <a:pt x="525042" y="1613621"/>
                </a:cubicBezTo>
                <a:cubicBezTo>
                  <a:pt x="525042" y="2310710"/>
                  <a:pt x="475653" y="3899622"/>
                  <a:pt x="423442" y="4399156"/>
                </a:cubicBezTo>
                <a:cubicBezTo>
                  <a:pt x="371231" y="4898690"/>
                  <a:pt x="328675" y="4610823"/>
                  <a:pt x="211775" y="4610823"/>
                </a:cubicBezTo>
                <a:lnTo>
                  <a:pt x="211776" y="4610822"/>
                </a:lnTo>
                <a:cubicBezTo>
                  <a:pt x="94876" y="4610822"/>
                  <a:pt x="109" y="4516055"/>
                  <a:pt x="109" y="4399155"/>
                </a:cubicBezTo>
                <a:cubicBezTo>
                  <a:pt x="-5536" y="3453711"/>
                  <a:pt x="208954" y="2542132"/>
                  <a:pt x="203309" y="1596688"/>
                </a:cubicBezTo>
                <a:cubicBezTo>
                  <a:pt x="208954" y="1147955"/>
                  <a:pt x="-5536" y="665355"/>
                  <a:pt x="109" y="21662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967742" y="4621426"/>
            <a:ext cx="111668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Original Chromatid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1" y="4629151"/>
            <a:ext cx="111668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Copied Chromatid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6898535" y="3859328"/>
            <a:ext cx="473385" cy="254251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6504474" y="5447599"/>
            <a:ext cx="13073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Chromosome</a:t>
            </a:r>
          </a:p>
        </p:txBody>
      </p:sp>
      <p:sp>
        <p:nvSpPr>
          <p:cNvPr id="12" name="Can 11"/>
          <p:cNvSpPr/>
          <p:nvPr/>
        </p:nvSpPr>
        <p:spPr>
          <a:xfrm>
            <a:off x="7010401" y="2686050"/>
            <a:ext cx="346641" cy="372641"/>
          </a:xfrm>
          <a:prstGeom prst="ca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5410200" cy="3394472"/>
          </a:xfrm>
        </p:spPr>
        <p:txBody>
          <a:bodyPr/>
          <a:lstStyle/>
          <a:p>
            <a:r>
              <a:rPr lang="en-US" dirty="0" err="1" smtClean="0"/>
              <a:t>Kinetechore</a:t>
            </a:r>
            <a:endParaRPr lang="en-US" dirty="0" smtClean="0"/>
          </a:p>
          <a:p>
            <a:pPr lvl="1"/>
            <a:r>
              <a:rPr lang="en-US" dirty="0" smtClean="0"/>
              <a:t>Attachment point for spindle fibers</a:t>
            </a:r>
          </a:p>
        </p:txBody>
      </p:sp>
      <p:sp>
        <p:nvSpPr>
          <p:cNvPr id="6" name="Rounded Rectangle 3"/>
          <p:cNvSpPr/>
          <p:nvPr/>
        </p:nvSpPr>
        <p:spPr>
          <a:xfrm rot="21554102" flipH="1">
            <a:off x="7186531" y="1830675"/>
            <a:ext cx="397982" cy="2668171"/>
          </a:xfrm>
          <a:custGeom>
            <a:avLst/>
            <a:gdLst>
              <a:gd name="connsiteX0" fmla="*/ 0 w 423333"/>
              <a:gd name="connsiteY0" fmla="*/ 211667 h 4605867"/>
              <a:gd name="connsiteX1" fmla="*/ 211667 w 423333"/>
              <a:gd name="connsiteY1" fmla="*/ 0 h 4605867"/>
              <a:gd name="connsiteX2" fmla="*/ 211667 w 423333"/>
              <a:gd name="connsiteY2" fmla="*/ 0 h 4605867"/>
              <a:gd name="connsiteX3" fmla="*/ 423334 w 423333"/>
              <a:gd name="connsiteY3" fmla="*/ 211667 h 4605867"/>
              <a:gd name="connsiteX4" fmla="*/ 423333 w 423333"/>
              <a:gd name="connsiteY4" fmla="*/ 4394201 h 4605867"/>
              <a:gd name="connsiteX5" fmla="*/ 211666 w 423333"/>
              <a:gd name="connsiteY5" fmla="*/ 4605868 h 4605867"/>
              <a:gd name="connsiteX6" fmla="*/ 211667 w 423333"/>
              <a:gd name="connsiteY6" fmla="*/ 4605867 h 4605867"/>
              <a:gd name="connsiteX7" fmla="*/ 0 w 423333"/>
              <a:gd name="connsiteY7" fmla="*/ 4394200 h 4605867"/>
              <a:gd name="connsiteX8" fmla="*/ 0 w 423333"/>
              <a:gd name="connsiteY8" fmla="*/ 211667 h 4605867"/>
              <a:gd name="connsiteX0" fmla="*/ 109 w 423443"/>
              <a:gd name="connsiteY0" fmla="*/ 211667 h 4605868"/>
              <a:gd name="connsiteX1" fmla="*/ 211776 w 423443"/>
              <a:gd name="connsiteY1" fmla="*/ 0 h 4605868"/>
              <a:gd name="connsiteX2" fmla="*/ 211776 w 423443"/>
              <a:gd name="connsiteY2" fmla="*/ 0 h 4605868"/>
              <a:gd name="connsiteX3" fmla="*/ 423443 w 423443"/>
              <a:gd name="connsiteY3" fmla="*/ 211667 h 4605868"/>
              <a:gd name="connsiteX4" fmla="*/ 423442 w 423443"/>
              <a:gd name="connsiteY4" fmla="*/ 4394201 h 4605868"/>
              <a:gd name="connsiteX5" fmla="*/ 211775 w 423443"/>
              <a:gd name="connsiteY5" fmla="*/ 4605868 h 4605868"/>
              <a:gd name="connsiteX6" fmla="*/ 211776 w 423443"/>
              <a:gd name="connsiteY6" fmla="*/ 4605867 h 4605868"/>
              <a:gd name="connsiteX7" fmla="*/ 109 w 423443"/>
              <a:gd name="connsiteY7" fmla="*/ 4394200 h 4605868"/>
              <a:gd name="connsiteX8" fmla="*/ 203309 w 423443"/>
              <a:gd name="connsiteY8" fmla="*/ 1591733 h 4605868"/>
              <a:gd name="connsiteX9" fmla="*/ 109 w 423443"/>
              <a:gd name="connsiteY9" fmla="*/ 211667 h 4605868"/>
              <a:gd name="connsiteX0" fmla="*/ 109 w 525042"/>
              <a:gd name="connsiteY0" fmla="*/ 216622 h 4693351"/>
              <a:gd name="connsiteX1" fmla="*/ 211776 w 525042"/>
              <a:gd name="connsiteY1" fmla="*/ 4955 h 4693351"/>
              <a:gd name="connsiteX2" fmla="*/ 211776 w 525042"/>
              <a:gd name="connsiteY2" fmla="*/ 4955 h 4693351"/>
              <a:gd name="connsiteX3" fmla="*/ 423443 w 525042"/>
              <a:gd name="connsiteY3" fmla="*/ 216622 h 4693351"/>
              <a:gd name="connsiteX4" fmla="*/ 525042 w 525042"/>
              <a:gd name="connsiteY4" fmla="*/ 1613621 h 4693351"/>
              <a:gd name="connsiteX5" fmla="*/ 423442 w 525042"/>
              <a:gd name="connsiteY5" fmla="*/ 4399156 h 4693351"/>
              <a:gd name="connsiteX6" fmla="*/ 211775 w 525042"/>
              <a:gd name="connsiteY6" fmla="*/ 4610823 h 4693351"/>
              <a:gd name="connsiteX7" fmla="*/ 211776 w 525042"/>
              <a:gd name="connsiteY7" fmla="*/ 4610822 h 4693351"/>
              <a:gd name="connsiteX8" fmla="*/ 109 w 525042"/>
              <a:gd name="connsiteY8" fmla="*/ 4399155 h 4693351"/>
              <a:gd name="connsiteX9" fmla="*/ 203309 w 525042"/>
              <a:gd name="connsiteY9" fmla="*/ 1596688 h 4693351"/>
              <a:gd name="connsiteX10" fmla="*/ 109 w 525042"/>
              <a:gd name="connsiteY10" fmla="*/ 216622 h 469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042" h="4693351">
                <a:moveTo>
                  <a:pt x="109" y="216622"/>
                </a:moveTo>
                <a:cubicBezTo>
                  <a:pt x="109" y="99722"/>
                  <a:pt x="94876" y="4955"/>
                  <a:pt x="211776" y="4955"/>
                </a:cubicBezTo>
                <a:lnTo>
                  <a:pt x="211776" y="4955"/>
                </a:lnTo>
                <a:cubicBezTo>
                  <a:pt x="328676" y="4955"/>
                  <a:pt x="371232" y="-51489"/>
                  <a:pt x="423443" y="216622"/>
                </a:cubicBezTo>
                <a:cubicBezTo>
                  <a:pt x="475654" y="484733"/>
                  <a:pt x="525042" y="916532"/>
                  <a:pt x="525042" y="1613621"/>
                </a:cubicBezTo>
                <a:cubicBezTo>
                  <a:pt x="525042" y="2310710"/>
                  <a:pt x="475653" y="3899622"/>
                  <a:pt x="423442" y="4399156"/>
                </a:cubicBezTo>
                <a:cubicBezTo>
                  <a:pt x="371231" y="4898690"/>
                  <a:pt x="328675" y="4610823"/>
                  <a:pt x="211775" y="4610823"/>
                </a:cubicBezTo>
                <a:lnTo>
                  <a:pt x="211776" y="4610822"/>
                </a:lnTo>
                <a:cubicBezTo>
                  <a:pt x="94876" y="4610822"/>
                  <a:pt x="109" y="4516055"/>
                  <a:pt x="109" y="4399155"/>
                </a:cubicBezTo>
                <a:cubicBezTo>
                  <a:pt x="-5536" y="3453711"/>
                  <a:pt x="208954" y="2542132"/>
                  <a:pt x="203309" y="1596688"/>
                </a:cubicBezTo>
                <a:cubicBezTo>
                  <a:pt x="208954" y="1147955"/>
                  <a:pt x="-5536" y="665355"/>
                  <a:pt x="109" y="21662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le 3"/>
          <p:cNvSpPr/>
          <p:nvPr/>
        </p:nvSpPr>
        <p:spPr>
          <a:xfrm>
            <a:off x="6781801" y="1828801"/>
            <a:ext cx="397982" cy="2668171"/>
          </a:xfrm>
          <a:custGeom>
            <a:avLst/>
            <a:gdLst>
              <a:gd name="connsiteX0" fmla="*/ 0 w 423333"/>
              <a:gd name="connsiteY0" fmla="*/ 211667 h 4605867"/>
              <a:gd name="connsiteX1" fmla="*/ 211667 w 423333"/>
              <a:gd name="connsiteY1" fmla="*/ 0 h 4605867"/>
              <a:gd name="connsiteX2" fmla="*/ 211667 w 423333"/>
              <a:gd name="connsiteY2" fmla="*/ 0 h 4605867"/>
              <a:gd name="connsiteX3" fmla="*/ 423334 w 423333"/>
              <a:gd name="connsiteY3" fmla="*/ 211667 h 4605867"/>
              <a:gd name="connsiteX4" fmla="*/ 423333 w 423333"/>
              <a:gd name="connsiteY4" fmla="*/ 4394201 h 4605867"/>
              <a:gd name="connsiteX5" fmla="*/ 211666 w 423333"/>
              <a:gd name="connsiteY5" fmla="*/ 4605868 h 4605867"/>
              <a:gd name="connsiteX6" fmla="*/ 211667 w 423333"/>
              <a:gd name="connsiteY6" fmla="*/ 4605867 h 4605867"/>
              <a:gd name="connsiteX7" fmla="*/ 0 w 423333"/>
              <a:gd name="connsiteY7" fmla="*/ 4394200 h 4605867"/>
              <a:gd name="connsiteX8" fmla="*/ 0 w 423333"/>
              <a:gd name="connsiteY8" fmla="*/ 211667 h 4605867"/>
              <a:gd name="connsiteX0" fmla="*/ 109 w 423443"/>
              <a:gd name="connsiteY0" fmla="*/ 211667 h 4605868"/>
              <a:gd name="connsiteX1" fmla="*/ 211776 w 423443"/>
              <a:gd name="connsiteY1" fmla="*/ 0 h 4605868"/>
              <a:gd name="connsiteX2" fmla="*/ 211776 w 423443"/>
              <a:gd name="connsiteY2" fmla="*/ 0 h 4605868"/>
              <a:gd name="connsiteX3" fmla="*/ 423443 w 423443"/>
              <a:gd name="connsiteY3" fmla="*/ 211667 h 4605868"/>
              <a:gd name="connsiteX4" fmla="*/ 423442 w 423443"/>
              <a:gd name="connsiteY4" fmla="*/ 4394201 h 4605868"/>
              <a:gd name="connsiteX5" fmla="*/ 211775 w 423443"/>
              <a:gd name="connsiteY5" fmla="*/ 4605868 h 4605868"/>
              <a:gd name="connsiteX6" fmla="*/ 211776 w 423443"/>
              <a:gd name="connsiteY6" fmla="*/ 4605867 h 4605868"/>
              <a:gd name="connsiteX7" fmla="*/ 109 w 423443"/>
              <a:gd name="connsiteY7" fmla="*/ 4394200 h 4605868"/>
              <a:gd name="connsiteX8" fmla="*/ 203309 w 423443"/>
              <a:gd name="connsiteY8" fmla="*/ 1591733 h 4605868"/>
              <a:gd name="connsiteX9" fmla="*/ 109 w 423443"/>
              <a:gd name="connsiteY9" fmla="*/ 211667 h 4605868"/>
              <a:gd name="connsiteX0" fmla="*/ 109 w 525042"/>
              <a:gd name="connsiteY0" fmla="*/ 216622 h 4693351"/>
              <a:gd name="connsiteX1" fmla="*/ 211776 w 525042"/>
              <a:gd name="connsiteY1" fmla="*/ 4955 h 4693351"/>
              <a:gd name="connsiteX2" fmla="*/ 211776 w 525042"/>
              <a:gd name="connsiteY2" fmla="*/ 4955 h 4693351"/>
              <a:gd name="connsiteX3" fmla="*/ 423443 w 525042"/>
              <a:gd name="connsiteY3" fmla="*/ 216622 h 4693351"/>
              <a:gd name="connsiteX4" fmla="*/ 525042 w 525042"/>
              <a:gd name="connsiteY4" fmla="*/ 1613621 h 4693351"/>
              <a:gd name="connsiteX5" fmla="*/ 423442 w 525042"/>
              <a:gd name="connsiteY5" fmla="*/ 4399156 h 4693351"/>
              <a:gd name="connsiteX6" fmla="*/ 211775 w 525042"/>
              <a:gd name="connsiteY6" fmla="*/ 4610823 h 4693351"/>
              <a:gd name="connsiteX7" fmla="*/ 211776 w 525042"/>
              <a:gd name="connsiteY7" fmla="*/ 4610822 h 4693351"/>
              <a:gd name="connsiteX8" fmla="*/ 109 w 525042"/>
              <a:gd name="connsiteY8" fmla="*/ 4399155 h 4693351"/>
              <a:gd name="connsiteX9" fmla="*/ 203309 w 525042"/>
              <a:gd name="connsiteY9" fmla="*/ 1596688 h 4693351"/>
              <a:gd name="connsiteX10" fmla="*/ 109 w 525042"/>
              <a:gd name="connsiteY10" fmla="*/ 216622 h 469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042" h="4693351">
                <a:moveTo>
                  <a:pt x="109" y="216622"/>
                </a:moveTo>
                <a:cubicBezTo>
                  <a:pt x="109" y="99722"/>
                  <a:pt x="94876" y="4955"/>
                  <a:pt x="211776" y="4955"/>
                </a:cubicBezTo>
                <a:lnTo>
                  <a:pt x="211776" y="4955"/>
                </a:lnTo>
                <a:cubicBezTo>
                  <a:pt x="328676" y="4955"/>
                  <a:pt x="371232" y="-51489"/>
                  <a:pt x="423443" y="216622"/>
                </a:cubicBezTo>
                <a:cubicBezTo>
                  <a:pt x="475654" y="484733"/>
                  <a:pt x="525042" y="916532"/>
                  <a:pt x="525042" y="1613621"/>
                </a:cubicBezTo>
                <a:cubicBezTo>
                  <a:pt x="525042" y="2310710"/>
                  <a:pt x="475653" y="3899622"/>
                  <a:pt x="423442" y="4399156"/>
                </a:cubicBezTo>
                <a:cubicBezTo>
                  <a:pt x="371231" y="4898690"/>
                  <a:pt x="328675" y="4610823"/>
                  <a:pt x="211775" y="4610823"/>
                </a:cubicBezTo>
                <a:lnTo>
                  <a:pt x="211776" y="4610822"/>
                </a:lnTo>
                <a:cubicBezTo>
                  <a:pt x="94876" y="4610822"/>
                  <a:pt x="109" y="4516055"/>
                  <a:pt x="109" y="4399155"/>
                </a:cubicBezTo>
                <a:cubicBezTo>
                  <a:pt x="-5536" y="3453711"/>
                  <a:pt x="208954" y="2542132"/>
                  <a:pt x="203309" y="1596688"/>
                </a:cubicBezTo>
                <a:cubicBezTo>
                  <a:pt x="208954" y="1147955"/>
                  <a:pt x="-5536" y="665355"/>
                  <a:pt x="109" y="216622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967742" y="4621426"/>
            <a:ext cx="111668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Original Chromatid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1" y="4629151"/>
            <a:ext cx="111668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Copied Chromatid</a:t>
            </a:r>
          </a:p>
        </p:txBody>
      </p:sp>
      <p:sp>
        <p:nvSpPr>
          <p:cNvPr id="10" name="Right Brace 9"/>
          <p:cNvSpPr/>
          <p:nvPr/>
        </p:nvSpPr>
        <p:spPr>
          <a:xfrm rot="5400000">
            <a:off x="6898535" y="3859328"/>
            <a:ext cx="473385" cy="254251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6504474" y="5447599"/>
            <a:ext cx="13073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Chromosome</a:t>
            </a:r>
          </a:p>
        </p:txBody>
      </p:sp>
      <p:sp>
        <p:nvSpPr>
          <p:cNvPr id="12" name="Can 11"/>
          <p:cNvSpPr/>
          <p:nvPr/>
        </p:nvSpPr>
        <p:spPr>
          <a:xfrm>
            <a:off x="7010401" y="2686050"/>
            <a:ext cx="346641" cy="372641"/>
          </a:xfrm>
          <a:prstGeom prst="can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Isosceles Triangle 12"/>
          <p:cNvSpPr/>
          <p:nvPr/>
        </p:nvSpPr>
        <p:spPr>
          <a:xfrm rot="16200000">
            <a:off x="6638925" y="2676525"/>
            <a:ext cx="285750" cy="3048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7400925" y="2676525"/>
            <a:ext cx="285750" cy="304800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Organelles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4648200" cy="4511039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Centriole</a:t>
            </a:r>
            <a:endParaRPr lang="en-US" sz="3600" dirty="0" smtClean="0"/>
          </a:p>
          <a:p>
            <a:pPr lvl="1"/>
            <a:r>
              <a:rPr lang="en-US" sz="2800" dirty="0" smtClean="0"/>
              <a:t>An organelle that organizes the spindle fibers that assist in mitosis and </a:t>
            </a:r>
            <a:r>
              <a:rPr lang="en-US" sz="2800" dirty="0" err="1" smtClean="0"/>
              <a:t>cytokinesis</a:t>
            </a:r>
            <a:r>
              <a:rPr lang="en-US" sz="2800" dirty="0" smtClean="0"/>
              <a:t>.</a:t>
            </a:r>
          </a:p>
          <a:p>
            <a:endParaRPr lang="en-US" dirty="0" smtClean="0"/>
          </a:p>
          <a:p>
            <a:r>
              <a:rPr lang="en-US" sz="3500" dirty="0" smtClean="0"/>
              <a:t>Spindle Fibers</a:t>
            </a:r>
          </a:p>
          <a:p>
            <a:pPr lvl="1"/>
            <a:r>
              <a:rPr lang="en-US" sz="2600" dirty="0" smtClean="0"/>
              <a:t>Filaments that attach to a </a:t>
            </a:r>
            <a:r>
              <a:rPr lang="en-US" sz="2600" dirty="0" err="1" smtClean="0"/>
              <a:t>kinetechore</a:t>
            </a:r>
            <a:r>
              <a:rPr lang="en-US" sz="2600" dirty="0" smtClean="0"/>
              <a:t> and pulls the two </a:t>
            </a:r>
            <a:r>
              <a:rPr lang="en-US" sz="2600" dirty="0" err="1" smtClean="0"/>
              <a:t>chromatids</a:t>
            </a:r>
            <a:r>
              <a:rPr lang="en-US" sz="2600" dirty="0" smtClean="0"/>
              <a:t> apart.</a:t>
            </a:r>
          </a:p>
          <a:p>
            <a:pPr lvl="1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293311" y="4826829"/>
            <a:ext cx="2198267" cy="11122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056243" y="4826828"/>
            <a:ext cx="2435334" cy="420468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15001" y="4400551"/>
            <a:ext cx="2614283" cy="419150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1" y="1943101"/>
            <a:ext cx="2175621" cy="1695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 Structure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42087" y="4768580"/>
            <a:ext cx="111668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Original Chromatid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3346" y="4776306"/>
            <a:ext cx="111668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Copied Chromatid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4372880" y="4006483"/>
            <a:ext cx="473385" cy="254251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3978818" y="5594754"/>
            <a:ext cx="130733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Chromosome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4908121" y="3183201"/>
            <a:ext cx="2198267" cy="11122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867267" y="3183200"/>
            <a:ext cx="2239121" cy="42046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867267" y="2821683"/>
            <a:ext cx="2239121" cy="340433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3737" y="2327805"/>
            <a:ext cx="2175621" cy="169566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56889" y="3771243"/>
            <a:ext cx="97884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Centriole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61076" y="3766384"/>
            <a:ext cx="96585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Centriole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81200" y="2400301"/>
            <a:ext cx="139569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Spindle Fibers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79138" y="2358443"/>
            <a:ext cx="139569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Spindle Fibers</a:t>
            </a:r>
          </a:p>
        </p:txBody>
      </p:sp>
      <p:cxnSp>
        <p:nvCxnSpPr>
          <p:cNvPr id="23" name="Straight Arrow Connector 22"/>
          <p:cNvCxnSpPr>
            <a:stCxn id="21" idx="2"/>
          </p:cNvCxnSpPr>
          <p:nvPr/>
        </p:nvCxnSpPr>
        <p:spPr>
          <a:xfrm>
            <a:off x="2679048" y="2677300"/>
            <a:ext cx="56160" cy="15560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6276986" y="2635442"/>
            <a:ext cx="46751" cy="19746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1" y="2286001"/>
            <a:ext cx="2175621" cy="169566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362200" y="4229101"/>
            <a:ext cx="139569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Kinetechore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486400" y="4203785"/>
            <a:ext cx="139569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Kinetechore</a:t>
            </a:r>
            <a:endParaRPr lang="en-US" sz="1200" dirty="0"/>
          </a:p>
        </p:txBody>
      </p:sp>
      <p:cxnSp>
        <p:nvCxnSpPr>
          <p:cNvPr id="14" name="Straight Connector 13"/>
          <p:cNvCxnSpPr>
            <a:endCxn id="36" idx="1"/>
          </p:cNvCxnSpPr>
          <p:nvPr/>
        </p:nvCxnSpPr>
        <p:spPr>
          <a:xfrm>
            <a:off x="1601183" y="2515948"/>
            <a:ext cx="2751982" cy="717752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179493" y="3158121"/>
            <a:ext cx="2198267" cy="11122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942425" y="3158120"/>
            <a:ext cx="2435334" cy="420468"/>
          </a:xfrm>
          <a:prstGeom prst="line">
            <a:avLst/>
          </a:prstGeom>
          <a:ln w="349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207197" y="1968037"/>
            <a:ext cx="583148" cy="2668171"/>
            <a:chOff x="6010993" y="2804161"/>
            <a:chExt cx="583148" cy="2668171"/>
          </a:xfrm>
        </p:grpSpPr>
        <p:sp>
          <p:nvSpPr>
            <p:cNvPr id="35" name="Rounded Rectangle 3"/>
            <p:cNvSpPr/>
            <p:nvPr/>
          </p:nvSpPr>
          <p:spPr>
            <a:xfrm>
              <a:off x="6156961" y="2804161"/>
              <a:ext cx="397982" cy="2668171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Isosceles Triangle 35"/>
            <p:cNvSpPr/>
            <p:nvPr/>
          </p:nvSpPr>
          <p:spPr>
            <a:xfrm rot="16200000">
              <a:off x="6020116" y="3855434"/>
              <a:ext cx="273689" cy="291935"/>
            </a:xfrm>
            <a:prstGeom prst="triangl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Can 36"/>
            <p:cNvSpPr/>
            <p:nvPr/>
          </p:nvSpPr>
          <p:spPr>
            <a:xfrm>
              <a:off x="6481109" y="3765604"/>
              <a:ext cx="113032" cy="372641"/>
            </a:xfrm>
            <a:prstGeom prst="can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81573" y="1944876"/>
            <a:ext cx="605057" cy="2668171"/>
            <a:chOff x="6324587" y="2529698"/>
            <a:chExt cx="605057" cy="2668171"/>
          </a:xfrm>
        </p:grpSpPr>
        <p:grpSp>
          <p:nvGrpSpPr>
            <p:cNvPr id="41" name="Group 40"/>
            <p:cNvGrpSpPr/>
            <p:nvPr/>
          </p:nvGrpSpPr>
          <p:grpSpPr>
            <a:xfrm>
              <a:off x="6398897" y="2529698"/>
              <a:ext cx="530747" cy="2668171"/>
              <a:chOff x="6561690" y="2806698"/>
              <a:chExt cx="530747" cy="2668171"/>
            </a:xfrm>
          </p:grpSpPr>
          <p:sp>
            <p:nvSpPr>
              <p:cNvPr id="43" name="Rounded Rectangle 3"/>
              <p:cNvSpPr/>
              <p:nvPr/>
            </p:nvSpPr>
            <p:spPr>
              <a:xfrm rot="21554102" flipH="1">
                <a:off x="6561690" y="2806698"/>
                <a:ext cx="397982" cy="2668171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 rot="5400000" flipH="1">
                <a:off x="6809625" y="3855433"/>
                <a:ext cx="273689" cy="291935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42" name="Can 41"/>
            <p:cNvSpPr/>
            <p:nvPr/>
          </p:nvSpPr>
          <p:spPr>
            <a:xfrm>
              <a:off x="6324587" y="3523125"/>
              <a:ext cx="113032" cy="372641"/>
            </a:xfrm>
            <a:prstGeom prst="can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13599" y="3389481"/>
            <a:ext cx="1307336" cy="276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Centromeres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4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4.72222E-6 3.7037E-7 C -0.01111 -0.00231 -0.06545 -0.01366 -0.08142 -0.01366 L -0.2441 -0.01157 L -0.2441 -0.01157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4.72222E-6 0.00023 L 0.23559 0.00231 L 0.23559 0.00255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373" y="0"/>
            <a:ext cx="4348734" cy="1258824"/>
          </a:xfrm>
        </p:spPr>
        <p:txBody>
          <a:bodyPr/>
          <a:lstStyle/>
          <a:p>
            <a:r>
              <a:rPr lang="en-US" dirty="0" smtClean="0"/>
              <a:t>Why do cells divide?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127760"/>
            <a:ext cx="8285479" cy="559307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Reproduction </a:t>
            </a:r>
            <a:br>
              <a:rPr lang="en-US" sz="3200" dirty="0" smtClean="0"/>
            </a:b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Growth and Development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</a:t>
            </a:r>
            <a:r>
              <a:rPr lang="en-US" sz="2800" dirty="0" smtClean="0"/>
              <a:t>- </a:t>
            </a:r>
            <a:r>
              <a:rPr lang="en-US" sz="2800" dirty="0"/>
              <a:t>all multi-cell creatures start out as a single </a:t>
            </a:r>
            <a:r>
              <a:rPr lang="en-US" sz="2800" dirty="0" smtClean="0"/>
              <a:t>cell</a:t>
            </a:r>
            <a:br>
              <a:rPr lang="en-US" sz="2800" dirty="0" smtClean="0"/>
            </a:br>
            <a:endParaRPr lang="en-US" sz="2800" dirty="0"/>
          </a:p>
          <a:p>
            <a:pPr marL="0" indent="0">
              <a:buNone/>
            </a:pPr>
            <a:r>
              <a:rPr lang="en-US" sz="3200" dirty="0" smtClean="0"/>
              <a:t>3.  Repair </a:t>
            </a:r>
            <a:r>
              <a:rPr lang="en-US" sz="3200" dirty="0"/>
              <a:t>and Replacement</a:t>
            </a:r>
          </a:p>
          <a:p>
            <a:pPr marL="128016" lvl="1" indent="0">
              <a:buNone/>
            </a:pPr>
            <a:r>
              <a:rPr lang="en-US" sz="2800" dirty="0" smtClean="0"/>
              <a:t>      - millions </a:t>
            </a:r>
            <a:r>
              <a:rPr lang="en-US" sz="2800" dirty="0"/>
              <a:t>of our cells die and are replaced every second of every </a:t>
            </a:r>
            <a:r>
              <a:rPr lang="en-US" sz="2800" dirty="0" smtClean="0"/>
              <a:t>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793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two phases of M-Phase?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477692"/>
            <a:ext cx="4226037" cy="2910580"/>
          </a:xfrm>
        </p:spPr>
        <p:txBody>
          <a:bodyPr>
            <a:noAutofit/>
          </a:bodyPr>
          <a:lstStyle/>
          <a:p>
            <a:r>
              <a:rPr lang="en-US" sz="3200" dirty="0"/>
              <a:t>Mitosis</a:t>
            </a:r>
          </a:p>
          <a:p>
            <a:pPr lvl="1"/>
            <a:r>
              <a:rPr lang="en-US" sz="2800" dirty="0"/>
              <a:t>The process wherein the nucleus divides into two </a:t>
            </a:r>
            <a:r>
              <a:rPr lang="en-US" sz="2800" dirty="0" smtClean="0"/>
              <a:t>nuclei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r>
              <a:rPr lang="en-US" sz="3600" dirty="0" smtClean="0"/>
              <a:t>Cytokinesis</a:t>
            </a:r>
          </a:p>
          <a:p>
            <a:pPr lvl="1"/>
            <a:r>
              <a:rPr lang="en-US" sz="2800" dirty="0"/>
              <a:t>The process wherein a cell divides into two daughter cells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806107" y="1964927"/>
            <a:ext cx="3894236" cy="3669409"/>
            <a:chOff x="3499842" y="982728"/>
            <a:chExt cx="5192315" cy="489254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47"/>
            <a:stretch/>
          </p:blipFill>
          <p:spPr>
            <a:xfrm>
              <a:off x="3499842" y="982728"/>
              <a:ext cx="5192315" cy="489254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234713" y="1838637"/>
              <a:ext cx="109288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G1 Phase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6919273" y="3082750"/>
              <a:ext cx="2402774" cy="692498"/>
            </a:xfrm>
            <a:prstGeom prst="rect">
              <a:avLst/>
            </a:prstGeom>
            <a:noFill/>
          </p:spPr>
          <p:txBody>
            <a:bodyPr spcFirstLastPara="1" wrap="none" lIns="51435" tIns="25718" rIns="51435" bIns="25718" numCol="1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2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Interphase</a:t>
              </a:r>
            </a:p>
          </p:txBody>
        </p:sp>
        <p:sp>
          <p:nvSpPr>
            <p:cNvPr id="26" name="Rectangle 25"/>
            <p:cNvSpPr/>
            <p:nvPr/>
          </p:nvSpPr>
          <p:spPr>
            <a:xfrm rot="16200000">
              <a:off x="3046576" y="2958925"/>
              <a:ext cx="1992372" cy="692498"/>
            </a:xfrm>
            <a:prstGeom prst="rect">
              <a:avLst/>
            </a:prstGeom>
            <a:noFill/>
          </p:spPr>
          <p:txBody>
            <a:bodyPr spcFirstLastPara="1" wrap="none" lIns="51435" tIns="25718" rIns="51435" bIns="25718" numCol="1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2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M-Phase</a:t>
              </a:r>
            </a:p>
          </p:txBody>
        </p:sp>
        <p:sp>
          <p:nvSpPr>
            <p:cNvPr id="27" name="TextBox 9"/>
            <p:cNvSpPr txBox="1"/>
            <p:nvPr/>
          </p:nvSpPr>
          <p:spPr>
            <a:xfrm>
              <a:off x="6764284" y="3250425"/>
              <a:ext cx="1129765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 Phase</a:t>
              </a:r>
            </a:p>
          </p:txBody>
        </p:sp>
        <p:sp>
          <p:nvSpPr>
            <p:cNvPr id="28" name="TextBox 10"/>
            <p:cNvSpPr txBox="1"/>
            <p:nvPr/>
          </p:nvSpPr>
          <p:spPr>
            <a:xfrm>
              <a:off x="6183264" y="4630386"/>
              <a:ext cx="10668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G2 Phase</a:t>
              </a:r>
            </a:p>
          </p:txBody>
        </p:sp>
        <p:sp>
          <p:nvSpPr>
            <p:cNvPr id="29" name="Rectangle 28"/>
            <p:cNvSpPr/>
            <p:nvPr/>
          </p:nvSpPr>
          <p:spPr>
            <a:xfrm rot="16200000">
              <a:off x="3383779" y="2977975"/>
              <a:ext cx="1992372" cy="692498"/>
            </a:xfrm>
            <a:prstGeom prst="rect">
              <a:avLst/>
            </a:prstGeom>
            <a:noFill/>
          </p:spPr>
          <p:txBody>
            <a:bodyPr spcFirstLastPara="1" wrap="none" lIns="51435" tIns="25718" rIns="51435" bIns="25718" numCol="1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2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Mitosis</a:t>
              </a:r>
            </a:p>
          </p:txBody>
        </p:sp>
        <p:sp>
          <p:nvSpPr>
            <p:cNvPr id="30" name="TextBox 12"/>
            <p:cNvSpPr txBox="1"/>
            <p:nvPr/>
          </p:nvSpPr>
          <p:spPr>
            <a:xfrm>
              <a:off x="4951462" y="1830867"/>
              <a:ext cx="145571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Cytokinesis</a:t>
              </a: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5124447" y="4771562"/>
              <a:ext cx="971549" cy="53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13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Prophase</a:t>
              </a:r>
            </a:p>
          </p:txBody>
        </p:sp>
        <p:sp>
          <p:nvSpPr>
            <p:cNvPr id="32" name="TextBox 14"/>
            <p:cNvSpPr txBox="1"/>
            <p:nvPr/>
          </p:nvSpPr>
          <p:spPr>
            <a:xfrm>
              <a:off x="4410657" y="3992470"/>
              <a:ext cx="12313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Metaphase</a:t>
              </a:r>
            </a:p>
          </p:txBody>
        </p:sp>
        <p:sp>
          <p:nvSpPr>
            <p:cNvPr id="33" name="TextBox 16"/>
            <p:cNvSpPr txBox="1"/>
            <p:nvPr/>
          </p:nvSpPr>
          <p:spPr>
            <a:xfrm>
              <a:off x="4201479" y="3250425"/>
              <a:ext cx="97154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Anaphase</a:t>
              </a:r>
            </a:p>
          </p:txBody>
        </p:sp>
        <p:sp>
          <p:nvSpPr>
            <p:cNvPr id="34" name="TextBox 17"/>
            <p:cNvSpPr txBox="1"/>
            <p:nvPr/>
          </p:nvSpPr>
          <p:spPr>
            <a:xfrm>
              <a:off x="4485103" y="2488709"/>
              <a:ext cx="111460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2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Telophase</a:t>
              </a:r>
              <a:endParaRPr lang="en-US" sz="1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5311478" y="2683578"/>
            <a:ext cx="1439834" cy="2551812"/>
          </a:xfrm>
          <a:custGeom>
            <a:avLst/>
            <a:gdLst>
              <a:gd name="connsiteX0" fmla="*/ 0 w 1811777"/>
              <a:gd name="connsiteY0" fmla="*/ 0 h 2899825"/>
              <a:gd name="connsiteX1" fmla="*/ 1811777 w 1811777"/>
              <a:gd name="connsiteY1" fmla="*/ 0 h 2899825"/>
              <a:gd name="connsiteX2" fmla="*/ 1811777 w 1811777"/>
              <a:gd name="connsiteY2" fmla="*/ 2899825 h 2899825"/>
              <a:gd name="connsiteX3" fmla="*/ 0 w 1811777"/>
              <a:gd name="connsiteY3" fmla="*/ 2899825 h 2899825"/>
              <a:gd name="connsiteX4" fmla="*/ 0 w 1811777"/>
              <a:gd name="connsiteY4" fmla="*/ 0 h 2899825"/>
              <a:gd name="connsiteX0" fmla="*/ 0 w 1811777"/>
              <a:gd name="connsiteY0" fmla="*/ 180109 h 3079934"/>
              <a:gd name="connsiteX1" fmla="*/ 675704 w 1811777"/>
              <a:gd name="connsiteY1" fmla="*/ 0 h 3079934"/>
              <a:gd name="connsiteX2" fmla="*/ 1811777 w 1811777"/>
              <a:gd name="connsiteY2" fmla="*/ 3079934 h 3079934"/>
              <a:gd name="connsiteX3" fmla="*/ 0 w 1811777"/>
              <a:gd name="connsiteY3" fmla="*/ 3079934 h 3079934"/>
              <a:gd name="connsiteX4" fmla="*/ 0 w 1811777"/>
              <a:gd name="connsiteY4" fmla="*/ 180109 h 3079934"/>
              <a:gd name="connsiteX0" fmla="*/ 0 w 1811777"/>
              <a:gd name="connsiteY0" fmla="*/ 180109 h 3079934"/>
              <a:gd name="connsiteX1" fmla="*/ 675704 w 1811777"/>
              <a:gd name="connsiteY1" fmla="*/ 0 h 3079934"/>
              <a:gd name="connsiteX2" fmla="*/ 1811777 w 1811777"/>
              <a:gd name="connsiteY2" fmla="*/ 3079934 h 3079934"/>
              <a:gd name="connsiteX3" fmla="*/ 0 w 1811777"/>
              <a:gd name="connsiteY3" fmla="*/ 3079934 h 3079934"/>
              <a:gd name="connsiteX4" fmla="*/ 0 w 1811777"/>
              <a:gd name="connsiteY4" fmla="*/ 180109 h 3079934"/>
              <a:gd name="connsiteX0" fmla="*/ 0 w 1825632"/>
              <a:gd name="connsiteY0" fmla="*/ 180109 h 3107643"/>
              <a:gd name="connsiteX1" fmla="*/ 675704 w 1825632"/>
              <a:gd name="connsiteY1" fmla="*/ 0 h 3107643"/>
              <a:gd name="connsiteX2" fmla="*/ 1825632 w 1825632"/>
              <a:gd name="connsiteY2" fmla="*/ 3107643 h 3107643"/>
              <a:gd name="connsiteX3" fmla="*/ 0 w 1825632"/>
              <a:gd name="connsiteY3" fmla="*/ 3079934 h 3107643"/>
              <a:gd name="connsiteX4" fmla="*/ 0 w 1825632"/>
              <a:gd name="connsiteY4" fmla="*/ 180109 h 3107643"/>
              <a:gd name="connsiteX0" fmla="*/ 0 w 1825632"/>
              <a:gd name="connsiteY0" fmla="*/ 180109 h 3107643"/>
              <a:gd name="connsiteX1" fmla="*/ 675704 w 1825632"/>
              <a:gd name="connsiteY1" fmla="*/ 0 h 3107643"/>
              <a:gd name="connsiteX2" fmla="*/ 1825632 w 1825632"/>
              <a:gd name="connsiteY2" fmla="*/ 3107643 h 3107643"/>
              <a:gd name="connsiteX3" fmla="*/ 0 w 1825632"/>
              <a:gd name="connsiteY3" fmla="*/ 3079934 h 3107643"/>
              <a:gd name="connsiteX4" fmla="*/ 0 w 1825632"/>
              <a:gd name="connsiteY4" fmla="*/ 180109 h 3107643"/>
              <a:gd name="connsiteX0" fmla="*/ 0 w 1876284"/>
              <a:gd name="connsiteY0" fmla="*/ 180109 h 3107643"/>
              <a:gd name="connsiteX1" fmla="*/ 675704 w 1876284"/>
              <a:gd name="connsiteY1" fmla="*/ 0 h 3107643"/>
              <a:gd name="connsiteX2" fmla="*/ 1825632 w 1876284"/>
              <a:gd name="connsiteY2" fmla="*/ 3107643 h 3107643"/>
              <a:gd name="connsiteX3" fmla="*/ 0 w 1876284"/>
              <a:gd name="connsiteY3" fmla="*/ 3079934 h 3107643"/>
              <a:gd name="connsiteX4" fmla="*/ 0 w 1876284"/>
              <a:gd name="connsiteY4" fmla="*/ 180109 h 3107643"/>
              <a:gd name="connsiteX0" fmla="*/ 0 w 1876284"/>
              <a:gd name="connsiteY0" fmla="*/ 180109 h 3227932"/>
              <a:gd name="connsiteX1" fmla="*/ 675704 w 1876284"/>
              <a:gd name="connsiteY1" fmla="*/ 0 h 3227932"/>
              <a:gd name="connsiteX2" fmla="*/ 1825632 w 1876284"/>
              <a:gd name="connsiteY2" fmla="*/ 3107643 h 3227932"/>
              <a:gd name="connsiteX3" fmla="*/ 0 w 1876284"/>
              <a:gd name="connsiteY3" fmla="*/ 3079934 h 3227932"/>
              <a:gd name="connsiteX4" fmla="*/ 0 w 1876284"/>
              <a:gd name="connsiteY4" fmla="*/ 180109 h 3227932"/>
              <a:gd name="connsiteX0" fmla="*/ 0 w 1876284"/>
              <a:gd name="connsiteY0" fmla="*/ 180109 h 3208452"/>
              <a:gd name="connsiteX1" fmla="*/ 675704 w 1876284"/>
              <a:gd name="connsiteY1" fmla="*/ 0 h 3208452"/>
              <a:gd name="connsiteX2" fmla="*/ 1825632 w 1876284"/>
              <a:gd name="connsiteY2" fmla="*/ 3107643 h 3208452"/>
              <a:gd name="connsiteX3" fmla="*/ 374073 w 1876284"/>
              <a:gd name="connsiteY3" fmla="*/ 2982952 h 3208452"/>
              <a:gd name="connsiteX4" fmla="*/ 0 w 1876284"/>
              <a:gd name="connsiteY4" fmla="*/ 180109 h 3208452"/>
              <a:gd name="connsiteX0" fmla="*/ 0 w 1876284"/>
              <a:gd name="connsiteY0" fmla="*/ 180109 h 3197960"/>
              <a:gd name="connsiteX1" fmla="*/ 675704 w 1876284"/>
              <a:gd name="connsiteY1" fmla="*/ 0 h 3197960"/>
              <a:gd name="connsiteX2" fmla="*/ 1825632 w 1876284"/>
              <a:gd name="connsiteY2" fmla="*/ 3107643 h 3197960"/>
              <a:gd name="connsiteX3" fmla="*/ 415637 w 1876284"/>
              <a:gd name="connsiteY3" fmla="*/ 2913679 h 3197960"/>
              <a:gd name="connsiteX4" fmla="*/ 0 w 1876284"/>
              <a:gd name="connsiteY4" fmla="*/ 180109 h 3197960"/>
              <a:gd name="connsiteX0" fmla="*/ 0 w 1876284"/>
              <a:gd name="connsiteY0" fmla="*/ 180109 h 3279485"/>
              <a:gd name="connsiteX1" fmla="*/ 675704 w 1876284"/>
              <a:gd name="connsiteY1" fmla="*/ 0 h 3279485"/>
              <a:gd name="connsiteX2" fmla="*/ 1825632 w 1876284"/>
              <a:gd name="connsiteY2" fmla="*/ 3107643 h 3279485"/>
              <a:gd name="connsiteX3" fmla="*/ 415637 w 1876284"/>
              <a:gd name="connsiteY3" fmla="*/ 2913679 h 3279485"/>
              <a:gd name="connsiteX4" fmla="*/ 0 w 1876284"/>
              <a:gd name="connsiteY4" fmla="*/ 180109 h 3279485"/>
              <a:gd name="connsiteX0" fmla="*/ 0 w 1723884"/>
              <a:gd name="connsiteY0" fmla="*/ 512618 h 3279485"/>
              <a:gd name="connsiteX1" fmla="*/ 523304 w 1723884"/>
              <a:gd name="connsiteY1" fmla="*/ 0 h 3279485"/>
              <a:gd name="connsiteX2" fmla="*/ 1673232 w 1723884"/>
              <a:gd name="connsiteY2" fmla="*/ 3107643 h 3279485"/>
              <a:gd name="connsiteX3" fmla="*/ 263237 w 1723884"/>
              <a:gd name="connsiteY3" fmla="*/ 2913679 h 3279485"/>
              <a:gd name="connsiteX4" fmla="*/ 0 w 1723884"/>
              <a:gd name="connsiteY4" fmla="*/ 512618 h 3279485"/>
              <a:gd name="connsiteX0" fmla="*/ 81195 w 1805079"/>
              <a:gd name="connsiteY0" fmla="*/ 512618 h 3279485"/>
              <a:gd name="connsiteX1" fmla="*/ 604499 w 1805079"/>
              <a:gd name="connsiteY1" fmla="*/ 0 h 3279485"/>
              <a:gd name="connsiteX2" fmla="*/ 1754427 w 1805079"/>
              <a:gd name="connsiteY2" fmla="*/ 3107643 h 3279485"/>
              <a:gd name="connsiteX3" fmla="*/ 344432 w 1805079"/>
              <a:gd name="connsiteY3" fmla="*/ 2913679 h 3279485"/>
              <a:gd name="connsiteX4" fmla="*/ 81195 w 1805079"/>
              <a:gd name="connsiteY4" fmla="*/ 512618 h 3279485"/>
              <a:gd name="connsiteX0" fmla="*/ 192069 w 1915953"/>
              <a:gd name="connsiteY0" fmla="*/ 512618 h 3279485"/>
              <a:gd name="connsiteX1" fmla="*/ 715373 w 1915953"/>
              <a:gd name="connsiteY1" fmla="*/ 0 h 3279485"/>
              <a:gd name="connsiteX2" fmla="*/ 1865301 w 1915953"/>
              <a:gd name="connsiteY2" fmla="*/ 3107643 h 3279485"/>
              <a:gd name="connsiteX3" fmla="*/ 455306 w 1915953"/>
              <a:gd name="connsiteY3" fmla="*/ 2913679 h 3279485"/>
              <a:gd name="connsiteX4" fmla="*/ 192069 w 1915953"/>
              <a:gd name="connsiteY4" fmla="*/ 512618 h 3279485"/>
              <a:gd name="connsiteX0" fmla="*/ 189652 w 1913536"/>
              <a:gd name="connsiteY0" fmla="*/ 512618 h 3295404"/>
              <a:gd name="connsiteX1" fmla="*/ 712956 w 1913536"/>
              <a:gd name="connsiteY1" fmla="*/ 0 h 3295404"/>
              <a:gd name="connsiteX2" fmla="*/ 1862884 w 1913536"/>
              <a:gd name="connsiteY2" fmla="*/ 3107643 h 3295404"/>
              <a:gd name="connsiteX3" fmla="*/ 466743 w 1913536"/>
              <a:gd name="connsiteY3" fmla="*/ 2955242 h 3295404"/>
              <a:gd name="connsiteX4" fmla="*/ 189652 w 1913536"/>
              <a:gd name="connsiteY4" fmla="*/ 512618 h 3295404"/>
              <a:gd name="connsiteX0" fmla="*/ 226508 w 1950392"/>
              <a:gd name="connsiteY0" fmla="*/ 512618 h 3295404"/>
              <a:gd name="connsiteX1" fmla="*/ 749812 w 1950392"/>
              <a:gd name="connsiteY1" fmla="*/ 0 h 3295404"/>
              <a:gd name="connsiteX2" fmla="*/ 1899740 w 1950392"/>
              <a:gd name="connsiteY2" fmla="*/ 3107643 h 3295404"/>
              <a:gd name="connsiteX3" fmla="*/ 503599 w 1950392"/>
              <a:gd name="connsiteY3" fmla="*/ 2955242 h 3295404"/>
              <a:gd name="connsiteX4" fmla="*/ 226508 w 1950392"/>
              <a:gd name="connsiteY4" fmla="*/ 512618 h 3295404"/>
              <a:gd name="connsiteX0" fmla="*/ 226508 w 1950392"/>
              <a:gd name="connsiteY0" fmla="*/ 512618 h 3286645"/>
              <a:gd name="connsiteX1" fmla="*/ 749812 w 1950392"/>
              <a:gd name="connsiteY1" fmla="*/ 0 h 3286645"/>
              <a:gd name="connsiteX2" fmla="*/ 1899740 w 1950392"/>
              <a:gd name="connsiteY2" fmla="*/ 3107643 h 3286645"/>
              <a:gd name="connsiteX3" fmla="*/ 503599 w 1950392"/>
              <a:gd name="connsiteY3" fmla="*/ 2955242 h 3286645"/>
              <a:gd name="connsiteX4" fmla="*/ 226508 w 1950392"/>
              <a:gd name="connsiteY4" fmla="*/ 512618 h 3286645"/>
              <a:gd name="connsiteX0" fmla="*/ 226508 w 2000563"/>
              <a:gd name="connsiteY0" fmla="*/ 512618 h 3341207"/>
              <a:gd name="connsiteX1" fmla="*/ 749812 w 2000563"/>
              <a:gd name="connsiteY1" fmla="*/ 0 h 3341207"/>
              <a:gd name="connsiteX2" fmla="*/ 1955159 w 2000563"/>
              <a:gd name="connsiteY2" fmla="*/ 3190771 h 3341207"/>
              <a:gd name="connsiteX3" fmla="*/ 503599 w 2000563"/>
              <a:gd name="connsiteY3" fmla="*/ 2955242 h 3341207"/>
              <a:gd name="connsiteX4" fmla="*/ 226508 w 2000563"/>
              <a:gd name="connsiteY4" fmla="*/ 512618 h 3341207"/>
              <a:gd name="connsiteX0" fmla="*/ 226508 w 1955159"/>
              <a:gd name="connsiteY0" fmla="*/ 512618 h 3341207"/>
              <a:gd name="connsiteX1" fmla="*/ 749812 w 1955159"/>
              <a:gd name="connsiteY1" fmla="*/ 0 h 3341207"/>
              <a:gd name="connsiteX2" fmla="*/ 1955159 w 1955159"/>
              <a:gd name="connsiteY2" fmla="*/ 3190771 h 3341207"/>
              <a:gd name="connsiteX3" fmla="*/ 503599 w 1955159"/>
              <a:gd name="connsiteY3" fmla="*/ 2955242 h 3341207"/>
              <a:gd name="connsiteX4" fmla="*/ 226508 w 1955159"/>
              <a:gd name="connsiteY4" fmla="*/ 512618 h 3341207"/>
              <a:gd name="connsiteX0" fmla="*/ 226508 w 1885886"/>
              <a:gd name="connsiteY0" fmla="*/ 512618 h 3350946"/>
              <a:gd name="connsiteX1" fmla="*/ 749812 w 1885886"/>
              <a:gd name="connsiteY1" fmla="*/ 0 h 3350946"/>
              <a:gd name="connsiteX2" fmla="*/ 1885886 w 1885886"/>
              <a:gd name="connsiteY2" fmla="*/ 3204625 h 3350946"/>
              <a:gd name="connsiteX3" fmla="*/ 503599 w 1885886"/>
              <a:gd name="connsiteY3" fmla="*/ 2955242 h 3350946"/>
              <a:gd name="connsiteX4" fmla="*/ 226508 w 1885886"/>
              <a:gd name="connsiteY4" fmla="*/ 512618 h 3350946"/>
              <a:gd name="connsiteX0" fmla="*/ 226508 w 1885886"/>
              <a:gd name="connsiteY0" fmla="*/ 568036 h 3406364"/>
              <a:gd name="connsiteX1" fmla="*/ 749812 w 1885886"/>
              <a:gd name="connsiteY1" fmla="*/ 0 h 3406364"/>
              <a:gd name="connsiteX2" fmla="*/ 1885886 w 1885886"/>
              <a:gd name="connsiteY2" fmla="*/ 3260043 h 3406364"/>
              <a:gd name="connsiteX3" fmla="*/ 503599 w 1885886"/>
              <a:gd name="connsiteY3" fmla="*/ 3010660 h 3406364"/>
              <a:gd name="connsiteX4" fmla="*/ 226508 w 1885886"/>
              <a:gd name="connsiteY4" fmla="*/ 568036 h 3406364"/>
              <a:gd name="connsiteX0" fmla="*/ 226508 w 1894113"/>
              <a:gd name="connsiteY0" fmla="*/ 568036 h 3406364"/>
              <a:gd name="connsiteX1" fmla="*/ 749812 w 1894113"/>
              <a:gd name="connsiteY1" fmla="*/ 0 h 3406364"/>
              <a:gd name="connsiteX2" fmla="*/ 1885886 w 1894113"/>
              <a:gd name="connsiteY2" fmla="*/ 3260043 h 3406364"/>
              <a:gd name="connsiteX3" fmla="*/ 503599 w 1894113"/>
              <a:gd name="connsiteY3" fmla="*/ 3010660 h 3406364"/>
              <a:gd name="connsiteX4" fmla="*/ 226508 w 1894113"/>
              <a:gd name="connsiteY4" fmla="*/ 568036 h 3406364"/>
              <a:gd name="connsiteX0" fmla="*/ 226508 w 1926082"/>
              <a:gd name="connsiteY0" fmla="*/ 568036 h 3406364"/>
              <a:gd name="connsiteX1" fmla="*/ 749812 w 1926082"/>
              <a:gd name="connsiteY1" fmla="*/ 0 h 3406364"/>
              <a:gd name="connsiteX2" fmla="*/ 1885886 w 1926082"/>
              <a:gd name="connsiteY2" fmla="*/ 3260043 h 3406364"/>
              <a:gd name="connsiteX3" fmla="*/ 503599 w 1926082"/>
              <a:gd name="connsiteY3" fmla="*/ 3010660 h 3406364"/>
              <a:gd name="connsiteX4" fmla="*/ 226508 w 1926082"/>
              <a:gd name="connsiteY4" fmla="*/ 568036 h 3406364"/>
              <a:gd name="connsiteX0" fmla="*/ 220204 w 1919778"/>
              <a:gd name="connsiteY0" fmla="*/ 568036 h 3402416"/>
              <a:gd name="connsiteX1" fmla="*/ 743508 w 1919778"/>
              <a:gd name="connsiteY1" fmla="*/ 0 h 3402416"/>
              <a:gd name="connsiteX2" fmla="*/ 1879582 w 1919778"/>
              <a:gd name="connsiteY2" fmla="*/ 3260043 h 3402416"/>
              <a:gd name="connsiteX3" fmla="*/ 525004 w 1919778"/>
              <a:gd name="connsiteY3" fmla="*/ 2996806 h 3402416"/>
              <a:gd name="connsiteX4" fmla="*/ 220204 w 1919778"/>
              <a:gd name="connsiteY4" fmla="*/ 568036 h 3402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778" h="3402416">
                <a:moveTo>
                  <a:pt x="220204" y="568036"/>
                </a:moveTo>
                <a:lnTo>
                  <a:pt x="743508" y="0"/>
                </a:lnTo>
                <a:cubicBezTo>
                  <a:pt x="2285982" y="1594683"/>
                  <a:pt x="1861109" y="1305143"/>
                  <a:pt x="1879582" y="3260043"/>
                </a:cubicBezTo>
                <a:cubicBezTo>
                  <a:pt x="1866784" y="3541753"/>
                  <a:pt x="1479912" y="3380115"/>
                  <a:pt x="525004" y="2996806"/>
                </a:cubicBezTo>
                <a:cubicBezTo>
                  <a:pt x="229440" y="2321143"/>
                  <a:pt x="-301650" y="1548499"/>
                  <a:pt x="220204" y="5680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186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Four Phases of Mitosis?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477692"/>
            <a:ext cx="4226037" cy="2910580"/>
          </a:xfrm>
        </p:spPr>
        <p:txBody>
          <a:bodyPr>
            <a:noAutofit/>
          </a:bodyPr>
          <a:lstStyle/>
          <a:p>
            <a:r>
              <a:rPr lang="en-US" sz="1800" dirty="0"/>
              <a:t>Prophase</a:t>
            </a:r>
          </a:p>
          <a:p>
            <a:endParaRPr lang="en-US" sz="1800" dirty="0"/>
          </a:p>
          <a:p>
            <a:r>
              <a:rPr lang="en-US" sz="1800" dirty="0"/>
              <a:t>Metaphase</a:t>
            </a:r>
          </a:p>
          <a:p>
            <a:endParaRPr lang="en-US" sz="1800" dirty="0"/>
          </a:p>
          <a:p>
            <a:r>
              <a:rPr lang="en-US" sz="1800" dirty="0"/>
              <a:t>Anaphase</a:t>
            </a:r>
          </a:p>
          <a:p>
            <a:endParaRPr lang="en-US" sz="1800" dirty="0"/>
          </a:p>
          <a:p>
            <a:r>
              <a:rPr lang="en-US" sz="1800" dirty="0" err="1"/>
              <a:t>Telophase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7"/>
          <a:stretch/>
        </p:blipFill>
        <p:spPr>
          <a:xfrm>
            <a:off x="4806107" y="1964927"/>
            <a:ext cx="3894236" cy="366940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57260" y="2606858"/>
            <a:ext cx="8196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G1 Phase</a:t>
            </a:r>
          </a:p>
        </p:txBody>
      </p:sp>
      <p:sp>
        <p:nvSpPr>
          <p:cNvPr id="25" name="Rectangle 24"/>
          <p:cNvSpPr/>
          <p:nvPr/>
        </p:nvSpPr>
        <p:spPr>
          <a:xfrm rot="5400000">
            <a:off x="7370680" y="3539943"/>
            <a:ext cx="1802081" cy="519374"/>
          </a:xfrm>
          <a:prstGeom prst="rect">
            <a:avLst/>
          </a:prstGeom>
          <a:noFill/>
        </p:spPr>
        <p:txBody>
          <a:bodyPr spcFirstLastPara="1" wrap="none" lIns="51435" tIns="25718" rIns="51435" bIns="25718" numCol="1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Interphase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4466157" y="3447074"/>
            <a:ext cx="1494279" cy="519374"/>
          </a:xfrm>
          <a:prstGeom prst="rect">
            <a:avLst/>
          </a:prstGeom>
          <a:noFill/>
        </p:spPr>
        <p:txBody>
          <a:bodyPr spcFirstLastPara="1" wrap="none" lIns="51435" tIns="25718" rIns="51435" bIns="25718" numCol="1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M-Phase</a:t>
            </a:r>
          </a:p>
        </p:txBody>
      </p:sp>
      <p:sp>
        <p:nvSpPr>
          <p:cNvPr id="27" name="TextBox 9"/>
          <p:cNvSpPr txBox="1"/>
          <p:nvPr/>
        </p:nvSpPr>
        <p:spPr>
          <a:xfrm>
            <a:off x="7254437" y="3665699"/>
            <a:ext cx="8473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Phase</a:t>
            </a:r>
          </a:p>
        </p:txBody>
      </p:sp>
      <p:sp>
        <p:nvSpPr>
          <p:cNvPr id="28" name="TextBox 10"/>
          <p:cNvSpPr txBox="1"/>
          <p:nvPr/>
        </p:nvSpPr>
        <p:spPr>
          <a:xfrm>
            <a:off x="6818672" y="4700671"/>
            <a:ext cx="800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G2 Phase</a:t>
            </a:r>
          </a:p>
        </p:txBody>
      </p:sp>
      <p:sp>
        <p:nvSpPr>
          <p:cNvPr id="29" name="Rectangle 28"/>
          <p:cNvSpPr/>
          <p:nvPr/>
        </p:nvSpPr>
        <p:spPr>
          <a:xfrm rot="16200000">
            <a:off x="4719059" y="3461362"/>
            <a:ext cx="1494279" cy="519374"/>
          </a:xfrm>
          <a:prstGeom prst="rect">
            <a:avLst/>
          </a:prstGeom>
          <a:noFill/>
        </p:spPr>
        <p:txBody>
          <a:bodyPr spcFirstLastPara="1" wrap="none" lIns="51435" tIns="25718" rIns="51435" bIns="25718" numCol="1">
            <a:prstTxWarp prst="textArchUp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Mitosis</a:t>
            </a:r>
          </a:p>
        </p:txBody>
      </p:sp>
      <p:sp>
        <p:nvSpPr>
          <p:cNvPr id="30" name="TextBox 12"/>
          <p:cNvSpPr txBox="1"/>
          <p:nvPr/>
        </p:nvSpPr>
        <p:spPr>
          <a:xfrm>
            <a:off x="5894821" y="2601030"/>
            <a:ext cx="10917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Cytokinesis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6024561" y="4806553"/>
            <a:ext cx="728663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1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Prophase</a:t>
            </a:r>
          </a:p>
        </p:txBody>
      </p:sp>
      <p:sp>
        <p:nvSpPr>
          <p:cNvPr id="32" name="TextBox 14"/>
          <p:cNvSpPr txBox="1"/>
          <p:nvPr/>
        </p:nvSpPr>
        <p:spPr>
          <a:xfrm>
            <a:off x="5489218" y="4222233"/>
            <a:ext cx="923494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Metaphase</a:t>
            </a:r>
          </a:p>
        </p:txBody>
      </p:sp>
      <p:sp>
        <p:nvSpPr>
          <p:cNvPr id="33" name="TextBox 16"/>
          <p:cNvSpPr txBox="1"/>
          <p:nvPr/>
        </p:nvSpPr>
        <p:spPr>
          <a:xfrm>
            <a:off x="5332335" y="3665700"/>
            <a:ext cx="898244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Anaphase</a:t>
            </a:r>
          </a:p>
        </p:txBody>
      </p:sp>
      <p:sp>
        <p:nvSpPr>
          <p:cNvPr id="34" name="TextBox 17"/>
          <p:cNvSpPr txBox="1"/>
          <p:nvPr/>
        </p:nvSpPr>
        <p:spPr>
          <a:xfrm>
            <a:off x="5545052" y="3094413"/>
            <a:ext cx="83595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25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Telophase</a:t>
            </a:r>
            <a:endParaRPr lang="en-US" sz="11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8364" y="2165149"/>
            <a:ext cx="842090" cy="3083222"/>
          </a:xfrm>
          <a:prstGeom prst="rect">
            <a:avLst/>
          </a:prstGeom>
          <a:noFill/>
        </p:spPr>
        <p:txBody>
          <a:bodyPr vert="wordArtVert" wrap="squar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PMAT</a:t>
            </a:r>
          </a:p>
        </p:txBody>
      </p:sp>
    </p:spTree>
    <p:extLst>
      <p:ext uri="{BB962C8B-B14F-4D97-AF65-F5344CB8AC3E}">
        <p14:creationId xmlns:p14="http://schemas.microsoft.com/office/powerpoint/2010/main" val="42918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M-Phase: Mitosis and Cytokinesis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2N </a:t>
            </a:r>
            <a:r>
              <a:rPr lang="en-US" dirty="0" smtClean="0">
                <a:sym typeface="Wingdings" panose="05000000000000000000" pitchFamily="2" charset="2"/>
              </a:rPr>
              <a:t> 2N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658290" y="1145373"/>
            <a:ext cx="4686300" cy="4400550"/>
          </a:xfrm>
          <a:prstGeom prst="ellipse">
            <a:avLst/>
          </a:prstGeom>
          <a:solidFill>
            <a:srgbClr val="BEC7C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4427617" y="1471128"/>
            <a:ext cx="2008415" cy="187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7344592" y="58703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/>
              <a:t>Interphase</a:t>
            </a:r>
            <a:endParaRPr lang="en-US" sz="27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73" y="33860"/>
            <a:ext cx="2256257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G1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The cell is going about its daily business of making energy, protein and preparing for Mitosis.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The DNA is replicated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G2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- Final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Preparations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for M </a:t>
            </a:r>
            <a:r>
              <a:rPr lang="en-US" dirty="0">
                <a:sym typeface="Wingdings" pitchFamily="2" charset="2"/>
              </a:rPr>
              <a:t>Phase are made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>
            <a:off x="6277470" y="2503221"/>
            <a:ext cx="189879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55030" y="2177544"/>
            <a:ext cx="1261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Chromatin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61" y="3079062"/>
            <a:ext cx="390161" cy="349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6934801" y="3262237"/>
            <a:ext cx="390161" cy="34993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7"/>
          <a:stretch/>
        </p:blipFill>
        <p:spPr>
          <a:xfrm>
            <a:off x="7278073" y="512407"/>
            <a:ext cx="1733706" cy="163361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160574" y="679366"/>
            <a:ext cx="262365" cy="596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43226" y="5799667"/>
            <a:ext cx="2203554" cy="859713"/>
            <a:chOff x="742280" y="5008418"/>
            <a:chExt cx="2203554" cy="859713"/>
          </a:xfrm>
        </p:grpSpPr>
        <p:sp>
          <p:nvSpPr>
            <p:cNvPr id="52" name="Rectangle 51"/>
            <p:cNvSpPr/>
            <p:nvPr/>
          </p:nvSpPr>
          <p:spPr>
            <a:xfrm>
              <a:off x="742280" y="5008418"/>
              <a:ext cx="2203554" cy="85971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64662" y="5078636"/>
              <a:ext cx="19431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Interphase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84243" y="5492565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G1 </a:t>
              </a:r>
              <a:r>
                <a:rPr lang="en-US" dirty="0">
                  <a:sym typeface="Wingdings" panose="05000000000000000000" pitchFamily="2" charset="2"/>
                </a:rPr>
                <a:t> S  G2</a:t>
              </a:r>
              <a:endParaRPr lang="en-US" dirty="0"/>
            </a:p>
          </p:txBody>
        </p:sp>
      </p:grpSp>
      <p:sp>
        <p:nvSpPr>
          <p:cNvPr id="101" name="Freeform 100"/>
          <p:cNvSpPr/>
          <p:nvPr/>
        </p:nvSpPr>
        <p:spPr>
          <a:xfrm>
            <a:off x="4575144" y="1690643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2" name="Freeform 101"/>
          <p:cNvSpPr/>
          <p:nvPr/>
        </p:nvSpPr>
        <p:spPr>
          <a:xfrm rot="4252952">
            <a:off x="4942770" y="2048802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>
            <a:solidFill>
              <a:srgbClr val="EB8DD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" name="Freeform 102"/>
          <p:cNvSpPr/>
          <p:nvPr/>
        </p:nvSpPr>
        <p:spPr>
          <a:xfrm>
            <a:off x="5069555" y="1587954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>
            <a:solidFill>
              <a:srgbClr val="7379F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Freeform 103"/>
          <p:cNvSpPr/>
          <p:nvPr/>
        </p:nvSpPr>
        <p:spPr>
          <a:xfrm>
            <a:off x="4710921" y="2087740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" name="Group 11"/>
          <p:cNvGrpSpPr/>
          <p:nvPr/>
        </p:nvGrpSpPr>
        <p:grpSpPr>
          <a:xfrm>
            <a:off x="4721370" y="5750063"/>
            <a:ext cx="4540868" cy="1013142"/>
            <a:chOff x="4721370" y="5750063"/>
            <a:chExt cx="4540868" cy="101314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925836" y="5822995"/>
              <a:ext cx="775071" cy="0"/>
            </a:xfrm>
            <a:prstGeom prst="line">
              <a:avLst/>
            </a:prstGeom>
            <a:ln>
              <a:solidFill>
                <a:srgbClr val="53B5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561796" y="5750063"/>
              <a:ext cx="775071" cy="0"/>
            </a:xfrm>
            <a:prstGeom prst="line">
              <a:avLst/>
            </a:prstGeom>
            <a:ln>
              <a:solidFill>
                <a:srgbClr val="F7D1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535389" y="6316488"/>
              <a:ext cx="775071" cy="0"/>
            </a:xfrm>
            <a:prstGeom prst="line">
              <a:avLst/>
            </a:prstGeom>
            <a:ln>
              <a:solidFill>
                <a:srgbClr val="EB8D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925836" y="6289857"/>
              <a:ext cx="775071" cy="0"/>
            </a:xfrm>
            <a:prstGeom prst="line">
              <a:avLst/>
            </a:prstGeom>
            <a:ln>
              <a:solidFill>
                <a:srgbClr val="7379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721370" y="5808538"/>
              <a:ext cx="2270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Father Original DNA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38881" y="6308612"/>
              <a:ext cx="2270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Father DNA Copy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75257" y="5822995"/>
              <a:ext cx="2270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Mother Original DNA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91804" y="6393873"/>
              <a:ext cx="2270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Mother DNA Copy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644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2" grpId="1" animBg="1"/>
      <p:bldP spid="103" grpId="0" animBg="1"/>
      <p:bldP spid="103" grpId="1" animBg="1"/>
      <p:bldP spid="10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6462" y="574431"/>
            <a:ext cx="5568462" cy="592015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16614" y="211016"/>
            <a:ext cx="1664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G1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453553" y="5571255"/>
            <a:ext cx="2590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Growth</a:t>
            </a:r>
            <a:endParaRPr lang="en-US" sz="5400" dirty="0"/>
          </a:p>
        </p:txBody>
      </p:sp>
      <p:sp>
        <p:nvSpPr>
          <p:cNvPr id="7" name="Oval 6"/>
          <p:cNvSpPr/>
          <p:nvPr/>
        </p:nvSpPr>
        <p:spPr>
          <a:xfrm>
            <a:off x="3341077" y="1134346"/>
            <a:ext cx="1969477" cy="21863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518017" y="1477108"/>
            <a:ext cx="1464291" cy="1172307"/>
          </a:xfrm>
          <a:custGeom>
            <a:avLst/>
            <a:gdLst>
              <a:gd name="connsiteX0" fmla="*/ 397491 w 1464291"/>
              <a:gd name="connsiteY0" fmla="*/ 1125415 h 1172307"/>
              <a:gd name="connsiteX1" fmla="*/ 303706 w 1464291"/>
              <a:gd name="connsiteY1" fmla="*/ 1160584 h 1172307"/>
              <a:gd name="connsiteX2" fmla="*/ 256814 w 1464291"/>
              <a:gd name="connsiteY2" fmla="*/ 1172307 h 1172307"/>
              <a:gd name="connsiteX3" fmla="*/ 80968 w 1464291"/>
              <a:gd name="connsiteY3" fmla="*/ 1113692 h 1172307"/>
              <a:gd name="connsiteX4" fmla="*/ 22352 w 1464291"/>
              <a:gd name="connsiteY4" fmla="*/ 1055077 h 1172307"/>
              <a:gd name="connsiteX5" fmla="*/ 22352 w 1464291"/>
              <a:gd name="connsiteY5" fmla="*/ 797169 h 1172307"/>
              <a:gd name="connsiteX6" fmla="*/ 116137 w 1464291"/>
              <a:gd name="connsiteY6" fmla="*/ 715107 h 1172307"/>
              <a:gd name="connsiteX7" fmla="*/ 151306 w 1464291"/>
              <a:gd name="connsiteY7" fmla="*/ 703384 h 1172307"/>
              <a:gd name="connsiteX8" fmla="*/ 362321 w 1464291"/>
              <a:gd name="connsiteY8" fmla="*/ 715107 h 1172307"/>
              <a:gd name="connsiteX9" fmla="*/ 409214 w 1464291"/>
              <a:gd name="connsiteY9" fmla="*/ 738554 h 1172307"/>
              <a:gd name="connsiteX10" fmla="*/ 444383 w 1464291"/>
              <a:gd name="connsiteY10" fmla="*/ 750277 h 1172307"/>
              <a:gd name="connsiteX11" fmla="*/ 526445 w 1464291"/>
              <a:gd name="connsiteY11" fmla="*/ 785446 h 1172307"/>
              <a:gd name="connsiteX12" fmla="*/ 631952 w 1464291"/>
              <a:gd name="connsiteY12" fmla="*/ 773723 h 1172307"/>
              <a:gd name="connsiteX13" fmla="*/ 667121 w 1464291"/>
              <a:gd name="connsiteY13" fmla="*/ 738554 h 1172307"/>
              <a:gd name="connsiteX14" fmla="*/ 714014 w 1464291"/>
              <a:gd name="connsiteY14" fmla="*/ 656492 h 1172307"/>
              <a:gd name="connsiteX15" fmla="*/ 725737 w 1464291"/>
              <a:gd name="connsiteY15" fmla="*/ 609600 h 1172307"/>
              <a:gd name="connsiteX16" fmla="*/ 714014 w 1464291"/>
              <a:gd name="connsiteY16" fmla="*/ 422030 h 1172307"/>
              <a:gd name="connsiteX17" fmla="*/ 608506 w 1464291"/>
              <a:gd name="connsiteY17" fmla="*/ 328246 h 1172307"/>
              <a:gd name="connsiteX18" fmla="*/ 561614 w 1464291"/>
              <a:gd name="connsiteY18" fmla="*/ 281354 h 1172307"/>
              <a:gd name="connsiteX19" fmla="*/ 526445 w 1464291"/>
              <a:gd name="connsiteY19" fmla="*/ 269630 h 1172307"/>
              <a:gd name="connsiteX20" fmla="*/ 420937 w 1464291"/>
              <a:gd name="connsiteY20" fmla="*/ 187569 h 1172307"/>
              <a:gd name="connsiteX21" fmla="*/ 397491 w 1464291"/>
              <a:gd name="connsiteY21" fmla="*/ 152400 h 1172307"/>
              <a:gd name="connsiteX22" fmla="*/ 385768 w 1464291"/>
              <a:gd name="connsiteY22" fmla="*/ 117230 h 1172307"/>
              <a:gd name="connsiteX23" fmla="*/ 420937 w 1464291"/>
              <a:gd name="connsiteY23" fmla="*/ 105507 h 1172307"/>
              <a:gd name="connsiteX24" fmla="*/ 479552 w 1464291"/>
              <a:gd name="connsiteY24" fmla="*/ 93784 h 1172307"/>
              <a:gd name="connsiteX25" fmla="*/ 772629 w 1464291"/>
              <a:gd name="connsiteY25" fmla="*/ 105507 h 1172307"/>
              <a:gd name="connsiteX26" fmla="*/ 796075 w 1464291"/>
              <a:gd name="connsiteY26" fmla="*/ 140677 h 1172307"/>
              <a:gd name="connsiteX27" fmla="*/ 831245 w 1464291"/>
              <a:gd name="connsiteY27" fmla="*/ 164123 h 1172307"/>
              <a:gd name="connsiteX28" fmla="*/ 889860 w 1464291"/>
              <a:gd name="connsiteY28" fmla="*/ 222738 h 1172307"/>
              <a:gd name="connsiteX29" fmla="*/ 913306 w 1464291"/>
              <a:gd name="connsiteY29" fmla="*/ 257907 h 1172307"/>
              <a:gd name="connsiteX30" fmla="*/ 960198 w 1464291"/>
              <a:gd name="connsiteY30" fmla="*/ 293077 h 1172307"/>
              <a:gd name="connsiteX31" fmla="*/ 1030537 w 1464291"/>
              <a:gd name="connsiteY31" fmla="*/ 351692 h 1172307"/>
              <a:gd name="connsiteX32" fmla="*/ 1124321 w 1464291"/>
              <a:gd name="connsiteY32" fmla="*/ 375138 h 1172307"/>
              <a:gd name="connsiteX33" fmla="*/ 1182937 w 1464291"/>
              <a:gd name="connsiteY33" fmla="*/ 351692 h 1172307"/>
              <a:gd name="connsiteX34" fmla="*/ 1194660 w 1464291"/>
              <a:gd name="connsiteY34" fmla="*/ 304800 h 1172307"/>
              <a:gd name="connsiteX35" fmla="*/ 1206383 w 1464291"/>
              <a:gd name="connsiteY35" fmla="*/ 269630 h 1172307"/>
              <a:gd name="connsiteX36" fmla="*/ 1194660 w 1464291"/>
              <a:gd name="connsiteY36" fmla="*/ 164123 h 1172307"/>
              <a:gd name="connsiteX37" fmla="*/ 1124321 w 1464291"/>
              <a:gd name="connsiteY37" fmla="*/ 82061 h 1172307"/>
              <a:gd name="connsiteX38" fmla="*/ 1089152 w 1464291"/>
              <a:gd name="connsiteY38" fmla="*/ 70338 h 1172307"/>
              <a:gd name="connsiteX39" fmla="*/ 1053983 w 1464291"/>
              <a:gd name="connsiteY39" fmla="*/ 46892 h 1172307"/>
              <a:gd name="connsiteX40" fmla="*/ 960198 w 1464291"/>
              <a:gd name="connsiteY40" fmla="*/ 93784 h 1172307"/>
              <a:gd name="connsiteX41" fmla="*/ 948475 w 1464291"/>
              <a:gd name="connsiteY41" fmla="*/ 140677 h 1172307"/>
              <a:gd name="connsiteX42" fmla="*/ 960198 w 1464291"/>
              <a:gd name="connsiteY42" fmla="*/ 211015 h 1172307"/>
              <a:gd name="connsiteX43" fmla="*/ 1007091 w 1464291"/>
              <a:gd name="connsiteY43" fmla="*/ 257907 h 1172307"/>
              <a:gd name="connsiteX44" fmla="*/ 1030537 w 1464291"/>
              <a:gd name="connsiteY44" fmla="*/ 293077 h 1172307"/>
              <a:gd name="connsiteX45" fmla="*/ 1089152 w 1464291"/>
              <a:gd name="connsiteY45" fmla="*/ 328246 h 1172307"/>
              <a:gd name="connsiteX46" fmla="*/ 1124321 w 1464291"/>
              <a:gd name="connsiteY46" fmla="*/ 363415 h 1172307"/>
              <a:gd name="connsiteX47" fmla="*/ 1218106 w 1464291"/>
              <a:gd name="connsiteY47" fmla="*/ 422030 h 1172307"/>
              <a:gd name="connsiteX48" fmla="*/ 1253275 w 1464291"/>
              <a:gd name="connsiteY48" fmla="*/ 457200 h 1172307"/>
              <a:gd name="connsiteX49" fmla="*/ 1300168 w 1464291"/>
              <a:gd name="connsiteY49" fmla="*/ 492369 h 1172307"/>
              <a:gd name="connsiteX50" fmla="*/ 1382229 w 1464291"/>
              <a:gd name="connsiteY50" fmla="*/ 574430 h 1172307"/>
              <a:gd name="connsiteX51" fmla="*/ 1358783 w 1464291"/>
              <a:gd name="connsiteY51" fmla="*/ 691661 h 1172307"/>
              <a:gd name="connsiteX52" fmla="*/ 1276721 w 1464291"/>
              <a:gd name="connsiteY52" fmla="*/ 797169 h 1172307"/>
              <a:gd name="connsiteX53" fmla="*/ 1112598 w 1464291"/>
              <a:gd name="connsiteY53" fmla="*/ 926123 h 1172307"/>
              <a:gd name="connsiteX54" fmla="*/ 1053983 w 1464291"/>
              <a:gd name="connsiteY54" fmla="*/ 961292 h 1172307"/>
              <a:gd name="connsiteX55" fmla="*/ 772629 w 1464291"/>
              <a:gd name="connsiteY55" fmla="*/ 961292 h 1172307"/>
              <a:gd name="connsiteX56" fmla="*/ 737460 w 1464291"/>
              <a:gd name="connsiteY56" fmla="*/ 914400 h 1172307"/>
              <a:gd name="connsiteX57" fmla="*/ 714014 w 1464291"/>
              <a:gd name="connsiteY57" fmla="*/ 797169 h 1172307"/>
              <a:gd name="connsiteX58" fmla="*/ 725737 w 1464291"/>
              <a:gd name="connsiteY58" fmla="*/ 679938 h 1172307"/>
              <a:gd name="connsiteX59" fmla="*/ 772629 w 1464291"/>
              <a:gd name="connsiteY59" fmla="*/ 633046 h 1172307"/>
              <a:gd name="connsiteX60" fmla="*/ 866414 w 1464291"/>
              <a:gd name="connsiteY60" fmla="*/ 574430 h 1172307"/>
              <a:gd name="connsiteX61" fmla="*/ 901583 w 1464291"/>
              <a:gd name="connsiteY61" fmla="*/ 562707 h 1172307"/>
              <a:gd name="connsiteX62" fmla="*/ 1112598 w 1464291"/>
              <a:gd name="connsiteY62" fmla="*/ 586154 h 1172307"/>
              <a:gd name="connsiteX63" fmla="*/ 1159491 w 1464291"/>
              <a:gd name="connsiteY63" fmla="*/ 597877 h 1172307"/>
              <a:gd name="connsiteX64" fmla="*/ 1206383 w 1464291"/>
              <a:gd name="connsiteY64" fmla="*/ 621323 h 1172307"/>
              <a:gd name="connsiteX65" fmla="*/ 1241552 w 1464291"/>
              <a:gd name="connsiteY65" fmla="*/ 633046 h 1172307"/>
              <a:gd name="connsiteX66" fmla="*/ 1405675 w 1464291"/>
              <a:gd name="connsiteY66" fmla="*/ 621323 h 1172307"/>
              <a:gd name="connsiteX67" fmla="*/ 1429121 w 1464291"/>
              <a:gd name="connsiteY67" fmla="*/ 586154 h 1172307"/>
              <a:gd name="connsiteX68" fmla="*/ 1440845 w 1464291"/>
              <a:gd name="connsiteY68" fmla="*/ 550984 h 1172307"/>
              <a:gd name="connsiteX69" fmla="*/ 1464291 w 1464291"/>
              <a:gd name="connsiteY69" fmla="*/ 504092 h 1172307"/>
              <a:gd name="connsiteX70" fmla="*/ 1440845 w 1464291"/>
              <a:gd name="connsiteY70" fmla="*/ 351692 h 1172307"/>
              <a:gd name="connsiteX71" fmla="*/ 1417398 w 1464291"/>
              <a:gd name="connsiteY71" fmla="*/ 316523 h 1172307"/>
              <a:gd name="connsiteX72" fmla="*/ 1335337 w 1464291"/>
              <a:gd name="connsiteY72" fmla="*/ 246184 h 1172307"/>
              <a:gd name="connsiteX73" fmla="*/ 1300168 w 1464291"/>
              <a:gd name="connsiteY73" fmla="*/ 234461 h 1172307"/>
              <a:gd name="connsiteX74" fmla="*/ 1276721 w 1464291"/>
              <a:gd name="connsiteY74" fmla="*/ 211015 h 1172307"/>
              <a:gd name="connsiteX75" fmla="*/ 1194660 w 1464291"/>
              <a:gd name="connsiteY75" fmla="*/ 175846 h 1172307"/>
              <a:gd name="connsiteX76" fmla="*/ 1112598 w 1464291"/>
              <a:gd name="connsiteY76" fmla="*/ 140677 h 1172307"/>
              <a:gd name="connsiteX77" fmla="*/ 866414 w 1464291"/>
              <a:gd name="connsiteY77" fmla="*/ 152400 h 1172307"/>
              <a:gd name="connsiteX78" fmla="*/ 819521 w 1464291"/>
              <a:gd name="connsiteY78" fmla="*/ 164123 h 1172307"/>
              <a:gd name="connsiteX79" fmla="*/ 749183 w 1464291"/>
              <a:gd name="connsiteY79" fmla="*/ 175846 h 1172307"/>
              <a:gd name="connsiteX80" fmla="*/ 714014 w 1464291"/>
              <a:gd name="connsiteY80" fmla="*/ 187569 h 1172307"/>
              <a:gd name="connsiteX81" fmla="*/ 350598 w 1464291"/>
              <a:gd name="connsiteY81" fmla="*/ 199292 h 1172307"/>
              <a:gd name="connsiteX82" fmla="*/ 327152 w 1464291"/>
              <a:gd name="connsiteY82" fmla="*/ 164123 h 1172307"/>
              <a:gd name="connsiteX83" fmla="*/ 362321 w 1464291"/>
              <a:gd name="connsiteY83" fmla="*/ 58615 h 1172307"/>
              <a:gd name="connsiteX84" fmla="*/ 374045 w 1464291"/>
              <a:gd name="connsiteY84" fmla="*/ 23446 h 1172307"/>
              <a:gd name="connsiteX85" fmla="*/ 420937 w 1464291"/>
              <a:gd name="connsiteY85" fmla="*/ 11723 h 1172307"/>
              <a:gd name="connsiteX86" fmla="*/ 491275 w 1464291"/>
              <a:gd name="connsiteY86" fmla="*/ 0 h 1172307"/>
              <a:gd name="connsiteX87" fmla="*/ 842968 w 1464291"/>
              <a:gd name="connsiteY87" fmla="*/ 23446 h 1172307"/>
              <a:gd name="connsiteX88" fmla="*/ 925029 w 1464291"/>
              <a:gd name="connsiteY88" fmla="*/ 58615 h 1172307"/>
              <a:gd name="connsiteX89" fmla="*/ 1018814 w 1464291"/>
              <a:gd name="connsiteY89" fmla="*/ 82061 h 1172307"/>
              <a:gd name="connsiteX90" fmla="*/ 1077429 w 1464291"/>
              <a:gd name="connsiteY90" fmla="*/ 140677 h 1172307"/>
              <a:gd name="connsiteX91" fmla="*/ 1124321 w 1464291"/>
              <a:gd name="connsiteY91" fmla="*/ 187569 h 1172307"/>
              <a:gd name="connsiteX92" fmla="*/ 1182937 w 1464291"/>
              <a:gd name="connsiteY92" fmla="*/ 199292 h 1172307"/>
              <a:gd name="connsiteX93" fmla="*/ 1276721 w 1464291"/>
              <a:gd name="connsiteY93" fmla="*/ 175846 h 1172307"/>
              <a:gd name="connsiteX94" fmla="*/ 1311891 w 1464291"/>
              <a:gd name="connsiteY94" fmla="*/ 117230 h 1172307"/>
              <a:gd name="connsiteX95" fmla="*/ 1311891 w 1464291"/>
              <a:gd name="connsiteY95" fmla="*/ 105507 h 117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64291" h="1172307">
                <a:moveTo>
                  <a:pt x="397491" y="1125415"/>
                </a:moveTo>
                <a:cubicBezTo>
                  <a:pt x="366525" y="1137801"/>
                  <a:pt x="335865" y="1151396"/>
                  <a:pt x="303706" y="1160584"/>
                </a:cubicBezTo>
                <a:cubicBezTo>
                  <a:pt x="288214" y="1165010"/>
                  <a:pt x="272445" y="1168399"/>
                  <a:pt x="256814" y="1172307"/>
                </a:cubicBezTo>
                <a:cubicBezTo>
                  <a:pt x="170286" y="1162693"/>
                  <a:pt x="143332" y="1176055"/>
                  <a:pt x="80968" y="1113692"/>
                </a:cubicBezTo>
                <a:lnTo>
                  <a:pt x="22352" y="1055077"/>
                </a:lnTo>
                <a:cubicBezTo>
                  <a:pt x="-1238" y="960716"/>
                  <a:pt x="-13082" y="932999"/>
                  <a:pt x="22352" y="797169"/>
                </a:cubicBezTo>
                <a:cubicBezTo>
                  <a:pt x="26935" y="779602"/>
                  <a:pt x="90609" y="727871"/>
                  <a:pt x="116137" y="715107"/>
                </a:cubicBezTo>
                <a:cubicBezTo>
                  <a:pt x="127189" y="709581"/>
                  <a:pt x="139583" y="707292"/>
                  <a:pt x="151306" y="703384"/>
                </a:cubicBezTo>
                <a:cubicBezTo>
                  <a:pt x="221644" y="707292"/>
                  <a:pt x="292520" y="705589"/>
                  <a:pt x="362321" y="715107"/>
                </a:cubicBezTo>
                <a:cubicBezTo>
                  <a:pt x="379637" y="717468"/>
                  <a:pt x="393151" y="731670"/>
                  <a:pt x="409214" y="738554"/>
                </a:cubicBezTo>
                <a:cubicBezTo>
                  <a:pt x="420572" y="743422"/>
                  <a:pt x="433025" y="745409"/>
                  <a:pt x="444383" y="750277"/>
                </a:cubicBezTo>
                <a:cubicBezTo>
                  <a:pt x="545782" y="793734"/>
                  <a:pt x="443969" y="757955"/>
                  <a:pt x="526445" y="785446"/>
                </a:cubicBezTo>
                <a:cubicBezTo>
                  <a:pt x="561614" y="781538"/>
                  <a:pt x="598382" y="784913"/>
                  <a:pt x="631952" y="773723"/>
                </a:cubicBezTo>
                <a:cubicBezTo>
                  <a:pt x="647680" y="768480"/>
                  <a:pt x="656507" y="751290"/>
                  <a:pt x="667121" y="738554"/>
                </a:cubicBezTo>
                <a:cubicBezTo>
                  <a:pt x="682582" y="720001"/>
                  <a:pt x="706196" y="677341"/>
                  <a:pt x="714014" y="656492"/>
                </a:cubicBezTo>
                <a:cubicBezTo>
                  <a:pt x="719671" y="641406"/>
                  <a:pt x="721829" y="625231"/>
                  <a:pt x="725737" y="609600"/>
                </a:cubicBezTo>
                <a:cubicBezTo>
                  <a:pt x="721829" y="547077"/>
                  <a:pt x="731224" y="482265"/>
                  <a:pt x="714014" y="422030"/>
                </a:cubicBezTo>
                <a:cubicBezTo>
                  <a:pt x="705919" y="393697"/>
                  <a:pt x="632011" y="348813"/>
                  <a:pt x="608506" y="328246"/>
                </a:cubicBezTo>
                <a:cubicBezTo>
                  <a:pt x="591870" y="313690"/>
                  <a:pt x="579602" y="294202"/>
                  <a:pt x="561614" y="281354"/>
                </a:cubicBezTo>
                <a:cubicBezTo>
                  <a:pt x="551559" y="274171"/>
                  <a:pt x="537247" y="275631"/>
                  <a:pt x="526445" y="269630"/>
                </a:cubicBezTo>
                <a:cubicBezTo>
                  <a:pt x="485878" y="247092"/>
                  <a:pt x="450400" y="222924"/>
                  <a:pt x="420937" y="187569"/>
                </a:cubicBezTo>
                <a:cubicBezTo>
                  <a:pt x="411917" y="176745"/>
                  <a:pt x="405306" y="164123"/>
                  <a:pt x="397491" y="152400"/>
                </a:cubicBezTo>
                <a:cubicBezTo>
                  <a:pt x="393583" y="140677"/>
                  <a:pt x="380242" y="128283"/>
                  <a:pt x="385768" y="117230"/>
                </a:cubicBezTo>
                <a:cubicBezTo>
                  <a:pt x="391294" y="106177"/>
                  <a:pt x="408949" y="108504"/>
                  <a:pt x="420937" y="105507"/>
                </a:cubicBezTo>
                <a:cubicBezTo>
                  <a:pt x="440267" y="100674"/>
                  <a:pt x="460014" y="97692"/>
                  <a:pt x="479552" y="93784"/>
                </a:cubicBezTo>
                <a:cubicBezTo>
                  <a:pt x="577244" y="97692"/>
                  <a:pt x="675914" y="91179"/>
                  <a:pt x="772629" y="105507"/>
                </a:cubicBezTo>
                <a:cubicBezTo>
                  <a:pt x="786566" y="107572"/>
                  <a:pt x="786112" y="130714"/>
                  <a:pt x="796075" y="140677"/>
                </a:cubicBezTo>
                <a:cubicBezTo>
                  <a:pt x="806038" y="150640"/>
                  <a:pt x="819522" y="156308"/>
                  <a:pt x="831245" y="164123"/>
                </a:cubicBezTo>
                <a:cubicBezTo>
                  <a:pt x="893768" y="257907"/>
                  <a:pt x="811707" y="144585"/>
                  <a:pt x="889860" y="222738"/>
                </a:cubicBezTo>
                <a:cubicBezTo>
                  <a:pt x="899823" y="232701"/>
                  <a:pt x="903343" y="247944"/>
                  <a:pt x="913306" y="257907"/>
                </a:cubicBezTo>
                <a:cubicBezTo>
                  <a:pt x="927122" y="271723"/>
                  <a:pt x="945188" y="280569"/>
                  <a:pt x="960198" y="293077"/>
                </a:cubicBezTo>
                <a:cubicBezTo>
                  <a:pt x="987139" y="315528"/>
                  <a:pt x="993049" y="336072"/>
                  <a:pt x="1030537" y="351692"/>
                </a:cubicBezTo>
                <a:cubicBezTo>
                  <a:pt x="1060282" y="364086"/>
                  <a:pt x="1124321" y="375138"/>
                  <a:pt x="1124321" y="375138"/>
                </a:cubicBezTo>
                <a:cubicBezTo>
                  <a:pt x="1143860" y="367323"/>
                  <a:pt x="1168057" y="366572"/>
                  <a:pt x="1182937" y="351692"/>
                </a:cubicBezTo>
                <a:cubicBezTo>
                  <a:pt x="1194330" y="340299"/>
                  <a:pt x="1190234" y="320292"/>
                  <a:pt x="1194660" y="304800"/>
                </a:cubicBezTo>
                <a:cubicBezTo>
                  <a:pt x="1198055" y="292918"/>
                  <a:pt x="1202475" y="281353"/>
                  <a:pt x="1206383" y="269630"/>
                </a:cubicBezTo>
                <a:cubicBezTo>
                  <a:pt x="1202475" y="234461"/>
                  <a:pt x="1202617" y="198602"/>
                  <a:pt x="1194660" y="164123"/>
                </a:cubicBezTo>
                <a:cubicBezTo>
                  <a:pt x="1185022" y="122360"/>
                  <a:pt x="1159988" y="102442"/>
                  <a:pt x="1124321" y="82061"/>
                </a:cubicBezTo>
                <a:cubicBezTo>
                  <a:pt x="1113592" y="75930"/>
                  <a:pt x="1100205" y="75864"/>
                  <a:pt x="1089152" y="70338"/>
                </a:cubicBezTo>
                <a:cubicBezTo>
                  <a:pt x="1076550" y="64037"/>
                  <a:pt x="1065706" y="54707"/>
                  <a:pt x="1053983" y="46892"/>
                </a:cubicBezTo>
                <a:cubicBezTo>
                  <a:pt x="1028064" y="55532"/>
                  <a:pt x="976566" y="61048"/>
                  <a:pt x="960198" y="93784"/>
                </a:cubicBezTo>
                <a:cubicBezTo>
                  <a:pt x="952992" y="108195"/>
                  <a:pt x="952383" y="125046"/>
                  <a:pt x="948475" y="140677"/>
                </a:cubicBezTo>
                <a:cubicBezTo>
                  <a:pt x="952383" y="164123"/>
                  <a:pt x="949568" y="189755"/>
                  <a:pt x="960198" y="211015"/>
                </a:cubicBezTo>
                <a:cubicBezTo>
                  <a:pt x="970084" y="230787"/>
                  <a:pt x="992705" y="241123"/>
                  <a:pt x="1007091" y="257907"/>
                </a:cubicBezTo>
                <a:cubicBezTo>
                  <a:pt x="1016260" y="268605"/>
                  <a:pt x="1019839" y="283908"/>
                  <a:pt x="1030537" y="293077"/>
                </a:cubicBezTo>
                <a:cubicBezTo>
                  <a:pt x="1047837" y="307906"/>
                  <a:pt x="1070924" y="314575"/>
                  <a:pt x="1089152" y="328246"/>
                </a:cubicBezTo>
                <a:cubicBezTo>
                  <a:pt x="1102415" y="338193"/>
                  <a:pt x="1110830" y="353779"/>
                  <a:pt x="1124321" y="363415"/>
                </a:cubicBezTo>
                <a:cubicBezTo>
                  <a:pt x="1244395" y="449181"/>
                  <a:pt x="1094953" y="316469"/>
                  <a:pt x="1218106" y="422030"/>
                </a:cubicBezTo>
                <a:cubicBezTo>
                  <a:pt x="1230694" y="432820"/>
                  <a:pt x="1240687" y="446410"/>
                  <a:pt x="1253275" y="457200"/>
                </a:cubicBezTo>
                <a:cubicBezTo>
                  <a:pt x="1268110" y="469916"/>
                  <a:pt x="1285711" y="479226"/>
                  <a:pt x="1300168" y="492369"/>
                </a:cubicBezTo>
                <a:cubicBezTo>
                  <a:pt x="1328792" y="518391"/>
                  <a:pt x="1382229" y="574430"/>
                  <a:pt x="1382229" y="574430"/>
                </a:cubicBezTo>
                <a:cubicBezTo>
                  <a:pt x="1374414" y="613507"/>
                  <a:pt x="1375843" y="655646"/>
                  <a:pt x="1358783" y="691661"/>
                </a:cubicBezTo>
                <a:cubicBezTo>
                  <a:pt x="1339710" y="731927"/>
                  <a:pt x="1308226" y="765664"/>
                  <a:pt x="1276721" y="797169"/>
                </a:cubicBezTo>
                <a:cubicBezTo>
                  <a:pt x="1148098" y="925793"/>
                  <a:pt x="1213104" y="900997"/>
                  <a:pt x="1112598" y="926123"/>
                </a:cubicBezTo>
                <a:cubicBezTo>
                  <a:pt x="1093060" y="937846"/>
                  <a:pt x="1075139" y="952830"/>
                  <a:pt x="1053983" y="961292"/>
                </a:cubicBezTo>
                <a:cubicBezTo>
                  <a:pt x="980576" y="990655"/>
                  <a:pt x="798421" y="962649"/>
                  <a:pt x="772629" y="961292"/>
                </a:cubicBezTo>
                <a:cubicBezTo>
                  <a:pt x="760906" y="945661"/>
                  <a:pt x="746198" y="931876"/>
                  <a:pt x="737460" y="914400"/>
                </a:cubicBezTo>
                <a:cubicBezTo>
                  <a:pt x="728716" y="896913"/>
                  <a:pt x="715486" y="806000"/>
                  <a:pt x="714014" y="797169"/>
                </a:cubicBezTo>
                <a:cubicBezTo>
                  <a:pt x="717922" y="758092"/>
                  <a:pt x="712529" y="716922"/>
                  <a:pt x="725737" y="679938"/>
                </a:cubicBezTo>
                <a:cubicBezTo>
                  <a:pt x="733172" y="659121"/>
                  <a:pt x="755993" y="647602"/>
                  <a:pt x="772629" y="633046"/>
                </a:cubicBezTo>
                <a:cubicBezTo>
                  <a:pt x="804942" y="604772"/>
                  <a:pt x="827591" y="591069"/>
                  <a:pt x="866414" y="574430"/>
                </a:cubicBezTo>
                <a:cubicBezTo>
                  <a:pt x="877772" y="569562"/>
                  <a:pt x="889860" y="566615"/>
                  <a:pt x="901583" y="562707"/>
                </a:cubicBezTo>
                <a:cubicBezTo>
                  <a:pt x="971921" y="570523"/>
                  <a:pt x="1042476" y="576592"/>
                  <a:pt x="1112598" y="586154"/>
                </a:cubicBezTo>
                <a:cubicBezTo>
                  <a:pt x="1128562" y="588331"/>
                  <a:pt x="1144405" y="592220"/>
                  <a:pt x="1159491" y="597877"/>
                </a:cubicBezTo>
                <a:cubicBezTo>
                  <a:pt x="1175854" y="604013"/>
                  <a:pt x="1190320" y="614439"/>
                  <a:pt x="1206383" y="621323"/>
                </a:cubicBezTo>
                <a:cubicBezTo>
                  <a:pt x="1217741" y="626191"/>
                  <a:pt x="1229829" y="629138"/>
                  <a:pt x="1241552" y="633046"/>
                </a:cubicBezTo>
                <a:cubicBezTo>
                  <a:pt x="1296260" y="629138"/>
                  <a:pt x="1352466" y="634625"/>
                  <a:pt x="1405675" y="621323"/>
                </a:cubicBezTo>
                <a:cubicBezTo>
                  <a:pt x="1419344" y="617906"/>
                  <a:pt x="1422820" y="598756"/>
                  <a:pt x="1429121" y="586154"/>
                </a:cubicBezTo>
                <a:cubicBezTo>
                  <a:pt x="1434648" y="575101"/>
                  <a:pt x="1435977" y="562342"/>
                  <a:pt x="1440845" y="550984"/>
                </a:cubicBezTo>
                <a:cubicBezTo>
                  <a:pt x="1447729" y="534921"/>
                  <a:pt x="1456476" y="519723"/>
                  <a:pt x="1464291" y="504092"/>
                </a:cubicBezTo>
                <a:cubicBezTo>
                  <a:pt x="1456476" y="453292"/>
                  <a:pt x="1453311" y="401555"/>
                  <a:pt x="1440845" y="351692"/>
                </a:cubicBezTo>
                <a:cubicBezTo>
                  <a:pt x="1437428" y="338023"/>
                  <a:pt x="1426418" y="327347"/>
                  <a:pt x="1417398" y="316523"/>
                </a:cubicBezTo>
                <a:cubicBezTo>
                  <a:pt x="1398501" y="293847"/>
                  <a:pt x="1360033" y="260296"/>
                  <a:pt x="1335337" y="246184"/>
                </a:cubicBezTo>
                <a:cubicBezTo>
                  <a:pt x="1324608" y="240053"/>
                  <a:pt x="1311891" y="238369"/>
                  <a:pt x="1300168" y="234461"/>
                </a:cubicBezTo>
                <a:cubicBezTo>
                  <a:pt x="1292352" y="226646"/>
                  <a:pt x="1285918" y="217146"/>
                  <a:pt x="1276721" y="211015"/>
                </a:cubicBezTo>
                <a:cubicBezTo>
                  <a:pt x="1230063" y="179910"/>
                  <a:pt x="1238427" y="194603"/>
                  <a:pt x="1194660" y="175846"/>
                </a:cubicBezTo>
                <a:cubicBezTo>
                  <a:pt x="1093261" y="132389"/>
                  <a:pt x="1195074" y="168168"/>
                  <a:pt x="1112598" y="140677"/>
                </a:cubicBezTo>
                <a:cubicBezTo>
                  <a:pt x="1030537" y="144585"/>
                  <a:pt x="948307" y="145849"/>
                  <a:pt x="866414" y="152400"/>
                </a:cubicBezTo>
                <a:cubicBezTo>
                  <a:pt x="850353" y="153685"/>
                  <a:pt x="835320" y="160963"/>
                  <a:pt x="819521" y="164123"/>
                </a:cubicBezTo>
                <a:cubicBezTo>
                  <a:pt x="796213" y="168785"/>
                  <a:pt x="772386" y="170690"/>
                  <a:pt x="749183" y="175846"/>
                </a:cubicBezTo>
                <a:cubicBezTo>
                  <a:pt x="737120" y="178527"/>
                  <a:pt x="726350" y="186843"/>
                  <a:pt x="714014" y="187569"/>
                </a:cubicBezTo>
                <a:cubicBezTo>
                  <a:pt x="593021" y="194686"/>
                  <a:pt x="471737" y="195384"/>
                  <a:pt x="350598" y="199292"/>
                </a:cubicBezTo>
                <a:cubicBezTo>
                  <a:pt x="342783" y="187569"/>
                  <a:pt x="328708" y="178126"/>
                  <a:pt x="327152" y="164123"/>
                </a:cubicBezTo>
                <a:cubicBezTo>
                  <a:pt x="319238" y="92896"/>
                  <a:pt x="338703" y="105851"/>
                  <a:pt x="362321" y="58615"/>
                </a:cubicBezTo>
                <a:cubicBezTo>
                  <a:pt x="367847" y="47562"/>
                  <a:pt x="364396" y="31165"/>
                  <a:pt x="374045" y="23446"/>
                </a:cubicBezTo>
                <a:cubicBezTo>
                  <a:pt x="386626" y="13381"/>
                  <a:pt x="405138" y="14883"/>
                  <a:pt x="420937" y="11723"/>
                </a:cubicBezTo>
                <a:cubicBezTo>
                  <a:pt x="444245" y="7061"/>
                  <a:pt x="467829" y="3908"/>
                  <a:pt x="491275" y="0"/>
                </a:cubicBezTo>
                <a:cubicBezTo>
                  <a:pt x="608506" y="7815"/>
                  <a:pt x="725959" y="12809"/>
                  <a:pt x="842968" y="23446"/>
                </a:cubicBezTo>
                <a:cubicBezTo>
                  <a:pt x="871137" y="26007"/>
                  <a:pt x="900430" y="50415"/>
                  <a:pt x="925029" y="58615"/>
                </a:cubicBezTo>
                <a:cubicBezTo>
                  <a:pt x="955599" y="68805"/>
                  <a:pt x="987552" y="74246"/>
                  <a:pt x="1018814" y="82061"/>
                </a:cubicBezTo>
                <a:cubicBezTo>
                  <a:pt x="1063968" y="149792"/>
                  <a:pt x="1016644" y="88575"/>
                  <a:pt x="1077429" y="140677"/>
                </a:cubicBezTo>
                <a:cubicBezTo>
                  <a:pt x="1094212" y="155063"/>
                  <a:pt x="1104998" y="176834"/>
                  <a:pt x="1124321" y="187569"/>
                </a:cubicBezTo>
                <a:cubicBezTo>
                  <a:pt x="1141739" y="197246"/>
                  <a:pt x="1163398" y="195384"/>
                  <a:pt x="1182937" y="199292"/>
                </a:cubicBezTo>
                <a:cubicBezTo>
                  <a:pt x="1214198" y="191477"/>
                  <a:pt x="1246802" y="187813"/>
                  <a:pt x="1276721" y="175846"/>
                </a:cubicBezTo>
                <a:cubicBezTo>
                  <a:pt x="1299762" y="166630"/>
                  <a:pt x="1306897" y="137207"/>
                  <a:pt x="1311891" y="117230"/>
                </a:cubicBezTo>
                <a:cubicBezTo>
                  <a:pt x="1312839" y="113439"/>
                  <a:pt x="1311891" y="109415"/>
                  <a:pt x="1311891" y="10550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937270" y="1723132"/>
            <a:ext cx="1209161" cy="1383483"/>
          </a:xfrm>
          <a:custGeom>
            <a:avLst/>
            <a:gdLst>
              <a:gd name="connsiteX0" fmla="*/ 0 w 1209161"/>
              <a:gd name="connsiteY0" fmla="*/ 1055237 h 1383483"/>
              <a:gd name="connsiteX1" fmla="*/ 35169 w 1209161"/>
              <a:gd name="connsiteY1" fmla="*/ 1219360 h 1383483"/>
              <a:gd name="connsiteX2" fmla="*/ 93785 w 1209161"/>
              <a:gd name="connsiteY2" fmla="*/ 1289699 h 1383483"/>
              <a:gd name="connsiteX3" fmla="*/ 140677 w 1209161"/>
              <a:gd name="connsiteY3" fmla="*/ 1324868 h 1383483"/>
              <a:gd name="connsiteX4" fmla="*/ 175846 w 1209161"/>
              <a:gd name="connsiteY4" fmla="*/ 1336591 h 1383483"/>
              <a:gd name="connsiteX5" fmla="*/ 234462 w 1209161"/>
              <a:gd name="connsiteY5" fmla="*/ 1371760 h 1383483"/>
              <a:gd name="connsiteX6" fmla="*/ 328246 w 1209161"/>
              <a:gd name="connsiteY6" fmla="*/ 1383483 h 1383483"/>
              <a:gd name="connsiteX7" fmla="*/ 539262 w 1209161"/>
              <a:gd name="connsiteY7" fmla="*/ 1336591 h 1383483"/>
              <a:gd name="connsiteX8" fmla="*/ 609600 w 1209161"/>
              <a:gd name="connsiteY8" fmla="*/ 1266253 h 1383483"/>
              <a:gd name="connsiteX9" fmla="*/ 656493 w 1209161"/>
              <a:gd name="connsiteY9" fmla="*/ 1219360 h 1383483"/>
              <a:gd name="connsiteX10" fmla="*/ 679939 w 1209161"/>
              <a:gd name="connsiteY10" fmla="*/ 1184191 h 1383483"/>
              <a:gd name="connsiteX11" fmla="*/ 726831 w 1209161"/>
              <a:gd name="connsiteY11" fmla="*/ 1149022 h 1383483"/>
              <a:gd name="connsiteX12" fmla="*/ 762000 w 1209161"/>
              <a:gd name="connsiteY12" fmla="*/ 1113853 h 1383483"/>
              <a:gd name="connsiteX13" fmla="*/ 797169 w 1209161"/>
              <a:gd name="connsiteY13" fmla="*/ 1090406 h 1383483"/>
              <a:gd name="connsiteX14" fmla="*/ 844062 w 1209161"/>
              <a:gd name="connsiteY14" fmla="*/ 1031791 h 1383483"/>
              <a:gd name="connsiteX15" fmla="*/ 879231 w 1209161"/>
              <a:gd name="connsiteY15" fmla="*/ 996622 h 1383483"/>
              <a:gd name="connsiteX16" fmla="*/ 902677 w 1209161"/>
              <a:gd name="connsiteY16" fmla="*/ 914560 h 1383483"/>
              <a:gd name="connsiteX17" fmla="*/ 890954 w 1209161"/>
              <a:gd name="connsiteY17" fmla="*/ 809053 h 1383483"/>
              <a:gd name="connsiteX18" fmla="*/ 855785 w 1209161"/>
              <a:gd name="connsiteY18" fmla="*/ 785606 h 1383483"/>
              <a:gd name="connsiteX19" fmla="*/ 797169 w 1209161"/>
              <a:gd name="connsiteY19" fmla="*/ 762160 h 1383483"/>
              <a:gd name="connsiteX20" fmla="*/ 750277 w 1209161"/>
              <a:gd name="connsiteY20" fmla="*/ 738714 h 1383483"/>
              <a:gd name="connsiteX21" fmla="*/ 433754 w 1209161"/>
              <a:gd name="connsiteY21" fmla="*/ 750437 h 1383483"/>
              <a:gd name="connsiteX22" fmla="*/ 375139 w 1209161"/>
              <a:gd name="connsiteY22" fmla="*/ 797330 h 1383483"/>
              <a:gd name="connsiteX23" fmla="*/ 328246 w 1209161"/>
              <a:gd name="connsiteY23" fmla="*/ 809053 h 1383483"/>
              <a:gd name="connsiteX24" fmla="*/ 304800 w 1209161"/>
              <a:gd name="connsiteY24" fmla="*/ 844222 h 1383483"/>
              <a:gd name="connsiteX25" fmla="*/ 246185 w 1209161"/>
              <a:gd name="connsiteY25" fmla="*/ 879391 h 1383483"/>
              <a:gd name="connsiteX26" fmla="*/ 211016 w 1209161"/>
              <a:gd name="connsiteY26" fmla="*/ 914560 h 1383483"/>
              <a:gd name="connsiteX27" fmla="*/ 246185 w 1209161"/>
              <a:gd name="connsiteY27" fmla="*/ 1078683 h 1383483"/>
              <a:gd name="connsiteX28" fmla="*/ 269631 w 1209161"/>
              <a:gd name="connsiteY28" fmla="*/ 1102130 h 1383483"/>
              <a:gd name="connsiteX29" fmla="*/ 293077 w 1209161"/>
              <a:gd name="connsiteY29" fmla="*/ 1137299 h 1383483"/>
              <a:gd name="connsiteX30" fmla="*/ 410308 w 1209161"/>
              <a:gd name="connsiteY30" fmla="*/ 1184191 h 1383483"/>
              <a:gd name="connsiteX31" fmla="*/ 550985 w 1209161"/>
              <a:gd name="connsiteY31" fmla="*/ 1242806 h 1383483"/>
              <a:gd name="connsiteX32" fmla="*/ 586154 w 1209161"/>
              <a:gd name="connsiteY32" fmla="*/ 1266253 h 1383483"/>
              <a:gd name="connsiteX33" fmla="*/ 773723 w 1209161"/>
              <a:gd name="connsiteY33" fmla="*/ 1266253 h 1383483"/>
              <a:gd name="connsiteX34" fmla="*/ 855785 w 1209161"/>
              <a:gd name="connsiteY34" fmla="*/ 1184191 h 1383483"/>
              <a:gd name="connsiteX35" fmla="*/ 879231 w 1209161"/>
              <a:gd name="connsiteY35" fmla="*/ 1149022 h 1383483"/>
              <a:gd name="connsiteX36" fmla="*/ 914400 w 1209161"/>
              <a:gd name="connsiteY36" fmla="*/ 1125576 h 1383483"/>
              <a:gd name="connsiteX37" fmla="*/ 1043354 w 1209161"/>
              <a:gd name="connsiteY37" fmla="*/ 949730 h 1383483"/>
              <a:gd name="connsiteX38" fmla="*/ 1078523 w 1209161"/>
              <a:gd name="connsiteY38" fmla="*/ 891114 h 1383483"/>
              <a:gd name="connsiteX39" fmla="*/ 1090246 w 1209161"/>
              <a:gd name="connsiteY39" fmla="*/ 855945 h 1383483"/>
              <a:gd name="connsiteX40" fmla="*/ 1125416 w 1209161"/>
              <a:gd name="connsiteY40" fmla="*/ 809053 h 1383483"/>
              <a:gd name="connsiteX41" fmla="*/ 1172308 w 1209161"/>
              <a:gd name="connsiteY41" fmla="*/ 738714 h 1383483"/>
              <a:gd name="connsiteX42" fmla="*/ 1184031 w 1209161"/>
              <a:gd name="connsiteY42" fmla="*/ 668376 h 1383483"/>
              <a:gd name="connsiteX43" fmla="*/ 1207477 w 1209161"/>
              <a:gd name="connsiteY43" fmla="*/ 621483 h 1383483"/>
              <a:gd name="connsiteX44" fmla="*/ 1195754 w 1209161"/>
              <a:gd name="connsiteY44" fmla="*/ 340130 h 1383483"/>
              <a:gd name="connsiteX45" fmla="*/ 1148862 w 1209161"/>
              <a:gd name="connsiteY45" fmla="*/ 246345 h 1383483"/>
              <a:gd name="connsiteX46" fmla="*/ 1101969 w 1209161"/>
              <a:gd name="connsiteY46" fmla="*/ 211176 h 1383483"/>
              <a:gd name="connsiteX47" fmla="*/ 1043354 w 1209161"/>
              <a:gd name="connsiteY47" fmla="*/ 176006 h 1383483"/>
              <a:gd name="connsiteX48" fmla="*/ 1008185 w 1209161"/>
              <a:gd name="connsiteY48" fmla="*/ 140837 h 1383483"/>
              <a:gd name="connsiteX49" fmla="*/ 937846 w 1209161"/>
              <a:gd name="connsiteY49" fmla="*/ 105668 h 1383483"/>
              <a:gd name="connsiteX50" fmla="*/ 890954 w 1209161"/>
              <a:gd name="connsiteY50" fmla="*/ 70499 h 1383483"/>
              <a:gd name="connsiteX51" fmla="*/ 797169 w 1209161"/>
              <a:gd name="connsiteY51" fmla="*/ 47053 h 1383483"/>
              <a:gd name="connsiteX52" fmla="*/ 726831 w 1209161"/>
              <a:gd name="connsiteY52" fmla="*/ 11883 h 1383483"/>
              <a:gd name="connsiteX53" fmla="*/ 550985 w 1209161"/>
              <a:gd name="connsiteY53" fmla="*/ 11883 h 1383483"/>
              <a:gd name="connsiteX54" fmla="*/ 492369 w 1209161"/>
              <a:gd name="connsiteY54" fmla="*/ 82222 h 1383483"/>
              <a:gd name="connsiteX55" fmla="*/ 468923 w 1209161"/>
              <a:gd name="connsiteY55" fmla="*/ 140837 h 1383483"/>
              <a:gd name="connsiteX56" fmla="*/ 492369 w 1209161"/>
              <a:gd name="connsiteY56" fmla="*/ 281514 h 1383483"/>
              <a:gd name="connsiteX57" fmla="*/ 539262 w 1209161"/>
              <a:gd name="connsiteY57" fmla="*/ 328406 h 1383483"/>
              <a:gd name="connsiteX58" fmla="*/ 586154 w 1209161"/>
              <a:gd name="connsiteY58" fmla="*/ 387022 h 1383483"/>
              <a:gd name="connsiteX59" fmla="*/ 703385 w 1209161"/>
              <a:gd name="connsiteY59" fmla="*/ 480806 h 1383483"/>
              <a:gd name="connsiteX60" fmla="*/ 750277 w 1209161"/>
              <a:gd name="connsiteY60" fmla="*/ 539422 h 1383483"/>
              <a:gd name="connsiteX61" fmla="*/ 785446 w 1209161"/>
              <a:gd name="connsiteY61" fmla="*/ 562868 h 1383483"/>
              <a:gd name="connsiteX62" fmla="*/ 844062 w 1209161"/>
              <a:gd name="connsiteY62" fmla="*/ 598037 h 1383483"/>
              <a:gd name="connsiteX63" fmla="*/ 937846 w 1209161"/>
              <a:gd name="connsiteY63" fmla="*/ 680099 h 1383483"/>
              <a:gd name="connsiteX64" fmla="*/ 926123 w 1209161"/>
              <a:gd name="connsiteY64" fmla="*/ 809053 h 1383483"/>
              <a:gd name="connsiteX65" fmla="*/ 855785 w 1209161"/>
              <a:gd name="connsiteY65" fmla="*/ 879391 h 1383483"/>
              <a:gd name="connsiteX66" fmla="*/ 726831 w 1209161"/>
              <a:gd name="connsiteY66" fmla="*/ 1020068 h 1383483"/>
              <a:gd name="connsiteX67" fmla="*/ 633046 w 1209161"/>
              <a:gd name="connsiteY67" fmla="*/ 1090406 h 1383483"/>
              <a:gd name="connsiteX68" fmla="*/ 597877 w 1209161"/>
              <a:gd name="connsiteY68" fmla="*/ 1125576 h 1383483"/>
              <a:gd name="connsiteX69" fmla="*/ 480646 w 1209161"/>
              <a:gd name="connsiteY69" fmla="*/ 1160745 h 1383483"/>
              <a:gd name="connsiteX70" fmla="*/ 445477 w 1209161"/>
              <a:gd name="connsiteY70" fmla="*/ 1184191 h 1383483"/>
              <a:gd name="connsiteX71" fmla="*/ 187569 w 1209161"/>
              <a:gd name="connsiteY71" fmla="*/ 1184191 h 1383483"/>
              <a:gd name="connsiteX72" fmla="*/ 152400 w 1209161"/>
              <a:gd name="connsiteY72" fmla="*/ 1160745 h 1383483"/>
              <a:gd name="connsiteX73" fmla="*/ 105508 w 1209161"/>
              <a:gd name="connsiteY73" fmla="*/ 1137299 h 1383483"/>
              <a:gd name="connsiteX74" fmla="*/ 46893 w 1209161"/>
              <a:gd name="connsiteY74" fmla="*/ 1078683 h 1383483"/>
              <a:gd name="connsiteX75" fmla="*/ 46893 w 1209161"/>
              <a:gd name="connsiteY75" fmla="*/ 633206 h 1383483"/>
              <a:gd name="connsiteX76" fmla="*/ 70339 w 1209161"/>
              <a:gd name="connsiteY76" fmla="*/ 598037 h 1383483"/>
              <a:gd name="connsiteX77" fmla="*/ 140677 w 1209161"/>
              <a:gd name="connsiteY77" fmla="*/ 574591 h 1383483"/>
              <a:gd name="connsiteX78" fmla="*/ 222739 w 1209161"/>
              <a:gd name="connsiteY78" fmla="*/ 656653 h 1383483"/>
              <a:gd name="connsiteX79" fmla="*/ 257908 w 1209161"/>
              <a:gd name="connsiteY79" fmla="*/ 691822 h 1383483"/>
              <a:gd name="connsiteX80" fmla="*/ 304800 w 1209161"/>
              <a:gd name="connsiteY80" fmla="*/ 726991 h 1383483"/>
              <a:gd name="connsiteX81" fmla="*/ 339969 w 1209161"/>
              <a:gd name="connsiteY81" fmla="*/ 750437 h 1383483"/>
              <a:gd name="connsiteX82" fmla="*/ 363416 w 1209161"/>
              <a:gd name="connsiteY82" fmla="*/ 773883 h 1383483"/>
              <a:gd name="connsiteX83" fmla="*/ 246185 w 1209161"/>
              <a:gd name="connsiteY83" fmla="*/ 809053 h 1383483"/>
              <a:gd name="connsiteX84" fmla="*/ 199293 w 1209161"/>
              <a:gd name="connsiteY84" fmla="*/ 832499 h 138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09161" h="1383483">
                <a:moveTo>
                  <a:pt x="0" y="1055237"/>
                </a:moveTo>
                <a:cubicBezTo>
                  <a:pt x="9233" y="1129104"/>
                  <a:pt x="6118" y="1153996"/>
                  <a:pt x="35169" y="1219360"/>
                </a:cubicBezTo>
                <a:cubicBezTo>
                  <a:pt x="46301" y="1244407"/>
                  <a:pt x="73965" y="1272710"/>
                  <a:pt x="93785" y="1289699"/>
                </a:cubicBezTo>
                <a:cubicBezTo>
                  <a:pt x="108620" y="1302414"/>
                  <a:pt x="123713" y="1315174"/>
                  <a:pt x="140677" y="1324868"/>
                </a:cubicBezTo>
                <a:cubicBezTo>
                  <a:pt x="151406" y="1330999"/>
                  <a:pt x="164793" y="1331065"/>
                  <a:pt x="175846" y="1336591"/>
                </a:cubicBezTo>
                <a:cubicBezTo>
                  <a:pt x="196226" y="1346781"/>
                  <a:pt x="212684" y="1365059"/>
                  <a:pt x="234462" y="1371760"/>
                </a:cubicBezTo>
                <a:cubicBezTo>
                  <a:pt x="264573" y="1381025"/>
                  <a:pt x="296985" y="1379575"/>
                  <a:pt x="328246" y="1383483"/>
                </a:cubicBezTo>
                <a:cubicBezTo>
                  <a:pt x="353212" y="1379642"/>
                  <a:pt x="493615" y="1369788"/>
                  <a:pt x="539262" y="1336591"/>
                </a:cubicBezTo>
                <a:cubicBezTo>
                  <a:pt x="566078" y="1317089"/>
                  <a:pt x="586154" y="1289699"/>
                  <a:pt x="609600" y="1266253"/>
                </a:cubicBezTo>
                <a:cubicBezTo>
                  <a:pt x="625231" y="1250622"/>
                  <a:pt x="644231" y="1237753"/>
                  <a:pt x="656493" y="1219360"/>
                </a:cubicBezTo>
                <a:cubicBezTo>
                  <a:pt x="664308" y="1207637"/>
                  <a:pt x="669976" y="1194154"/>
                  <a:pt x="679939" y="1184191"/>
                </a:cubicBezTo>
                <a:cubicBezTo>
                  <a:pt x="693755" y="1170375"/>
                  <a:pt x="711996" y="1161737"/>
                  <a:pt x="726831" y="1149022"/>
                </a:cubicBezTo>
                <a:cubicBezTo>
                  <a:pt x="739419" y="1138233"/>
                  <a:pt x="749264" y="1124467"/>
                  <a:pt x="762000" y="1113853"/>
                </a:cubicBezTo>
                <a:cubicBezTo>
                  <a:pt x="772824" y="1104833"/>
                  <a:pt x="786167" y="1099208"/>
                  <a:pt x="797169" y="1090406"/>
                </a:cubicBezTo>
                <a:cubicBezTo>
                  <a:pt x="831280" y="1063117"/>
                  <a:pt x="813592" y="1068355"/>
                  <a:pt x="844062" y="1031791"/>
                </a:cubicBezTo>
                <a:cubicBezTo>
                  <a:pt x="854676" y="1019055"/>
                  <a:pt x="867508" y="1008345"/>
                  <a:pt x="879231" y="996622"/>
                </a:cubicBezTo>
                <a:cubicBezTo>
                  <a:pt x="884760" y="980036"/>
                  <a:pt x="902677" y="929281"/>
                  <a:pt x="902677" y="914560"/>
                </a:cubicBezTo>
                <a:cubicBezTo>
                  <a:pt x="902677" y="879175"/>
                  <a:pt x="903047" y="842308"/>
                  <a:pt x="890954" y="809053"/>
                </a:cubicBezTo>
                <a:cubicBezTo>
                  <a:pt x="886139" y="795812"/>
                  <a:pt x="868387" y="791907"/>
                  <a:pt x="855785" y="785606"/>
                </a:cubicBezTo>
                <a:cubicBezTo>
                  <a:pt x="836963" y="776195"/>
                  <a:pt x="816399" y="770707"/>
                  <a:pt x="797169" y="762160"/>
                </a:cubicBezTo>
                <a:cubicBezTo>
                  <a:pt x="781200" y="755063"/>
                  <a:pt x="765908" y="746529"/>
                  <a:pt x="750277" y="738714"/>
                </a:cubicBezTo>
                <a:cubicBezTo>
                  <a:pt x="644769" y="742622"/>
                  <a:pt x="538068" y="734138"/>
                  <a:pt x="433754" y="750437"/>
                </a:cubicBezTo>
                <a:cubicBezTo>
                  <a:pt x="409032" y="754300"/>
                  <a:pt x="397012" y="785178"/>
                  <a:pt x="375139" y="797330"/>
                </a:cubicBezTo>
                <a:cubicBezTo>
                  <a:pt x="361055" y="805155"/>
                  <a:pt x="343877" y="805145"/>
                  <a:pt x="328246" y="809053"/>
                </a:cubicBezTo>
                <a:cubicBezTo>
                  <a:pt x="320431" y="820776"/>
                  <a:pt x="315497" y="835053"/>
                  <a:pt x="304800" y="844222"/>
                </a:cubicBezTo>
                <a:cubicBezTo>
                  <a:pt x="287500" y="859051"/>
                  <a:pt x="264413" y="865720"/>
                  <a:pt x="246185" y="879391"/>
                </a:cubicBezTo>
                <a:cubicBezTo>
                  <a:pt x="232922" y="889338"/>
                  <a:pt x="222739" y="902837"/>
                  <a:pt x="211016" y="914560"/>
                </a:cubicBezTo>
                <a:cubicBezTo>
                  <a:pt x="222739" y="969268"/>
                  <a:pt x="229497" y="1025280"/>
                  <a:pt x="246185" y="1078683"/>
                </a:cubicBezTo>
                <a:cubicBezTo>
                  <a:pt x="249482" y="1089233"/>
                  <a:pt x="262726" y="1093499"/>
                  <a:pt x="269631" y="1102130"/>
                </a:cubicBezTo>
                <a:cubicBezTo>
                  <a:pt x="278432" y="1113132"/>
                  <a:pt x="282253" y="1128279"/>
                  <a:pt x="293077" y="1137299"/>
                </a:cubicBezTo>
                <a:cubicBezTo>
                  <a:pt x="319169" y="1159042"/>
                  <a:pt x="384068" y="1173258"/>
                  <a:pt x="410308" y="1184191"/>
                </a:cubicBezTo>
                <a:cubicBezTo>
                  <a:pt x="595196" y="1261227"/>
                  <a:pt x="368619" y="1182018"/>
                  <a:pt x="550985" y="1242806"/>
                </a:cubicBezTo>
                <a:cubicBezTo>
                  <a:pt x="562708" y="1250622"/>
                  <a:pt x="572962" y="1261306"/>
                  <a:pt x="586154" y="1266253"/>
                </a:cubicBezTo>
                <a:cubicBezTo>
                  <a:pt x="649178" y="1289888"/>
                  <a:pt x="707057" y="1272314"/>
                  <a:pt x="773723" y="1266253"/>
                </a:cubicBezTo>
                <a:cubicBezTo>
                  <a:pt x="801077" y="1238899"/>
                  <a:pt x="834327" y="1216378"/>
                  <a:pt x="855785" y="1184191"/>
                </a:cubicBezTo>
                <a:cubicBezTo>
                  <a:pt x="863600" y="1172468"/>
                  <a:pt x="869268" y="1158985"/>
                  <a:pt x="879231" y="1149022"/>
                </a:cubicBezTo>
                <a:cubicBezTo>
                  <a:pt x="889194" y="1139059"/>
                  <a:pt x="904923" y="1136001"/>
                  <a:pt x="914400" y="1125576"/>
                </a:cubicBezTo>
                <a:cubicBezTo>
                  <a:pt x="947896" y="1088731"/>
                  <a:pt x="1013404" y="999647"/>
                  <a:pt x="1043354" y="949730"/>
                </a:cubicBezTo>
                <a:cubicBezTo>
                  <a:pt x="1055077" y="930191"/>
                  <a:pt x="1068333" y="911494"/>
                  <a:pt x="1078523" y="891114"/>
                </a:cubicBezTo>
                <a:cubicBezTo>
                  <a:pt x="1084049" y="880061"/>
                  <a:pt x="1084115" y="866674"/>
                  <a:pt x="1090246" y="855945"/>
                </a:cubicBezTo>
                <a:cubicBezTo>
                  <a:pt x="1099940" y="838981"/>
                  <a:pt x="1114211" y="825060"/>
                  <a:pt x="1125416" y="809053"/>
                </a:cubicBezTo>
                <a:cubicBezTo>
                  <a:pt x="1141576" y="785968"/>
                  <a:pt x="1172308" y="738714"/>
                  <a:pt x="1172308" y="738714"/>
                </a:cubicBezTo>
                <a:cubicBezTo>
                  <a:pt x="1176216" y="715268"/>
                  <a:pt x="1177201" y="691143"/>
                  <a:pt x="1184031" y="668376"/>
                </a:cubicBezTo>
                <a:cubicBezTo>
                  <a:pt x="1189053" y="651637"/>
                  <a:pt x="1206853" y="638948"/>
                  <a:pt x="1207477" y="621483"/>
                </a:cubicBezTo>
                <a:cubicBezTo>
                  <a:pt x="1210827" y="527677"/>
                  <a:pt x="1210245" y="432870"/>
                  <a:pt x="1195754" y="340130"/>
                </a:cubicBezTo>
                <a:cubicBezTo>
                  <a:pt x="1190358" y="305597"/>
                  <a:pt x="1176823" y="267316"/>
                  <a:pt x="1148862" y="246345"/>
                </a:cubicBezTo>
                <a:cubicBezTo>
                  <a:pt x="1133231" y="234622"/>
                  <a:pt x="1118226" y="222014"/>
                  <a:pt x="1101969" y="211176"/>
                </a:cubicBezTo>
                <a:cubicBezTo>
                  <a:pt x="1083010" y="198537"/>
                  <a:pt x="1061582" y="189677"/>
                  <a:pt x="1043354" y="176006"/>
                </a:cubicBezTo>
                <a:cubicBezTo>
                  <a:pt x="1030091" y="166059"/>
                  <a:pt x="1021979" y="150033"/>
                  <a:pt x="1008185" y="140837"/>
                </a:cubicBezTo>
                <a:cubicBezTo>
                  <a:pt x="986374" y="126296"/>
                  <a:pt x="960324" y="119155"/>
                  <a:pt x="937846" y="105668"/>
                </a:cubicBezTo>
                <a:cubicBezTo>
                  <a:pt x="921092" y="95616"/>
                  <a:pt x="908989" y="78014"/>
                  <a:pt x="890954" y="70499"/>
                </a:cubicBezTo>
                <a:cubicBezTo>
                  <a:pt x="861209" y="58105"/>
                  <a:pt x="797169" y="47053"/>
                  <a:pt x="797169" y="47053"/>
                </a:cubicBezTo>
                <a:cubicBezTo>
                  <a:pt x="773723" y="35330"/>
                  <a:pt x="751466" y="20841"/>
                  <a:pt x="726831" y="11883"/>
                </a:cubicBezTo>
                <a:cubicBezTo>
                  <a:pt x="663987" y="-10970"/>
                  <a:pt x="620477" y="4934"/>
                  <a:pt x="550985" y="11883"/>
                </a:cubicBezTo>
                <a:cubicBezTo>
                  <a:pt x="527519" y="35350"/>
                  <a:pt x="509784" y="50876"/>
                  <a:pt x="492369" y="82222"/>
                </a:cubicBezTo>
                <a:cubicBezTo>
                  <a:pt x="482149" y="100617"/>
                  <a:pt x="476738" y="121299"/>
                  <a:pt x="468923" y="140837"/>
                </a:cubicBezTo>
                <a:cubicBezTo>
                  <a:pt x="476738" y="187729"/>
                  <a:pt x="475677" y="237002"/>
                  <a:pt x="492369" y="281514"/>
                </a:cubicBezTo>
                <a:cubicBezTo>
                  <a:pt x="500131" y="302212"/>
                  <a:pt x="524576" y="311884"/>
                  <a:pt x="539262" y="328406"/>
                </a:cubicBezTo>
                <a:cubicBezTo>
                  <a:pt x="555885" y="347107"/>
                  <a:pt x="567818" y="369996"/>
                  <a:pt x="586154" y="387022"/>
                </a:cubicBezTo>
                <a:cubicBezTo>
                  <a:pt x="622825" y="421074"/>
                  <a:pt x="672124" y="441729"/>
                  <a:pt x="703385" y="480806"/>
                </a:cubicBezTo>
                <a:cubicBezTo>
                  <a:pt x="719016" y="500345"/>
                  <a:pt x="732584" y="521729"/>
                  <a:pt x="750277" y="539422"/>
                </a:cubicBezTo>
                <a:cubicBezTo>
                  <a:pt x="760240" y="549385"/>
                  <a:pt x="773498" y="555401"/>
                  <a:pt x="785446" y="562868"/>
                </a:cubicBezTo>
                <a:cubicBezTo>
                  <a:pt x="804768" y="574944"/>
                  <a:pt x="826269" y="583803"/>
                  <a:pt x="844062" y="598037"/>
                </a:cubicBezTo>
                <a:cubicBezTo>
                  <a:pt x="1015512" y="735198"/>
                  <a:pt x="827231" y="606356"/>
                  <a:pt x="937846" y="680099"/>
                </a:cubicBezTo>
                <a:cubicBezTo>
                  <a:pt x="933938" y="723084"/>
                  <a:pt x="937244" y="767348"/>
                  <a:pt x="926123" y="809053"/>
                </a:cubicBezTo>
                <a:cubicBezTo>
                  <a:pt x="912191" y="861297"/>
                  <a:pt x="885800" y="849376"/>
                  <a:pt x="855785" y="879391"/>
                </a:cubicBezTo>
                <a:cubicBezTo>
                  <a:pt x="759384" y="975792"/>
                  <a:pt x="912961" y="880472"/>
                  <a:pt x="726831" y="1020068"/>
                </a:cubicBezTo>
                <a:cubicBezTo>
                  <a:pt x="695569" y="1043514"/>
                  <a:pt x="660677" y="1062774"/>
                  <a:pt x="633046" y="1090406"/>
                </a:cubicBezTo>
                <a:cubicBezTo>
                  <a:pt x="621323" y="1102129"/>
                  <a:pt x="611936" y="1116789"/>
                  <a:pt x="597877" y="1125576"/>
                </a:cubicBezTo>
                <a:cubicBezTo>
                  <a:pt x="561588" y="1148257"/>
                  <a:pt x="521239" y="1152627"/>
                  <a:pt x="480646" y="1160745"/>
                </a:cubicBezTo>
                <a:cubicBezTo>
                  <a:pt x="468923" y="1168560"/>
                  <a:pt x="459146" y="1180774"/>
                  <a:pt x="445477" y="1184191"/>
                </a:cubicBezTo>
                <a:cubicBezTo>
                  <a:pt x="355667" y="1206643"/>
                  <a:pt x="279736" y="1191281"/>
                  <a:pt x="187569" y="1184191"/>
                </a:cubicBezTo>
                <a:cubicBezTo>
                  <a:pt x="175846" y="1176376"/>
                  <a:pt x="164633" y="1167735"/>
                  <a:pt x="152400" y="1160745"/>
                </a:cubicBezTo>
                <a:cubicBezTo>
                  <a:pt x="137227" y="1152075"/>
                  <a:pt x="119302" y="1148028"/>
                  <a:pt x="105508" y="1137299"/>
                </a:cubicBezTo>
                <a:cubicBezTo>
                  <a:pt x="83697" y="1120335"/>
                  <a:pt x="46893" y="1078683"/>
                  <a:pt x="46893" y="1078683"/>
                </a:cubicBezTo>
                <a:cubicBezTo>
                  <a:pt x="12217" y="905318"/>
                  <a:pt x="19338" y="963855"/>
                  <a:pt x="46893" y="633206"/>
                </a:cubicBezTo>
                <a:cubicBezTo>
                  <a:pt x="48063" y="619165"/>
                  <a:pt x="58391" y="605504"/>
                  <a:pt x="70339" y="598037"/>
                </a:cubicBezTo>
                <a:cubicBezTo>
                  <a:pt x="91297" y="584938"/>
                  <a:pt x="140677" y="574591"/>
                  <a:pt x="140677" y="574591"/>
                </a:cubicBezTo>
                <a:lnTo>
                  <a:pt x="222739" y="656653"/>
                </a:lnTo>
                <a:cubicBezTo>
                  <a:pt x="234462" y="668376"/>
                  <a:pt x="244645" y="681875"/>
                  <a:pt x="257908" y="691822"/>
                </a:cubicBezTo>
                <a:cubicBezTo>
                  <a:pt x="273539" y="703545"/>
                  <a:pt x="288901" y="715635"/>
                  <a:pt x="304800" y="726991"/>
                </a:cubicBezTo>
                <a:cubicBezTo>
                  <a:pt x="316265" y="735180"/>
                  <a:pt x="328967" y="741636"/>
                  <a:pt x="339969" y="750437"/>
                </a:cubicBezTo>
                <a:cubicBezTo>
                  <a:pt x="348600" y="757342"/>
                  <a:pt x="355600" y="766068"/>
                  <a:pt x="363416" y="773883"/>
                </a:cubicBezTo>
                <a:cubicBezTo>
                  <a:pt x="292543" y="791601"/>
                  <a:pt x="331813" y="780510"/>
                  <a:pt x="246185" y="809053"/>
                </a:cubicBezTo>
                <a:cubicBezTo>
                  <a:pt x="205773" y="822524"/>
                  <a:pt x="219754" y="812038"/>
                  <a:pt x="199293" y="832499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16614" y="1134346"/>
            <a:ext cx="1664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2N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842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6462" y="574431"/>
            <a:ext cx="5568462" cy="592015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41221" y="196500"/>
            <a:ext cx="1664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838092" y="5571255"/>
            <a:ext cx="320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Copy DNA</a:t>
            </a:r>
            <a:endParaRPr lang="en-US" sz="5400" dirty="0"/>
          </a:p>
        </p:txBody>
      </p:sp>
      <p:sp>
        <p:nvSpPr>
          <p:cNvPr id="7" name="Oval 6"/>
          <p:cNvSpPr/>
          <p:nvPr/>
        </p:nvSpPr>
        <p:spPr>
          <a:xfrm>
            <a:off x="3165231" y="1134346"/>
            <a:ext cx="1969477" cy="21863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417822" y="1324708"/>
            <a:ext cx="1464291" cy="1172307"/>
          </a:xfrm>
          <a:custGeom>
            <a:avLst/>
            <a:gdLst>
              <a:gd name="connsiteX0" fmla="*/ 397491 w 1464291"/>
              <a:gd name="connsiteY0" fmla="*/ 1125415 h 1172307"/>
              <a:gd name="connsiteX1" fmla="*/ 303706 w 1464291"/>
              <a:gd name="connsiteY1" fmla="*/ 1160584 h 1172307"/>
              <a:gd name="connsiteX2" fmla="*/ 256814 w 1464291"/>
              <a:gd name="connsiteY2" fmla="*/ 1172307 h 1172307"/>
              <a:gd name="connsiteX3" fmla="*/ 80968 w 1464291"/>
              <a:gd name="connsiteY3" fmla="*/ 1113692 h 1172307"/>
              <a:gd name="connsiteX4" fmla="*/ 22352 w 1464291"/>
              <a:gd name="connsiteY4" fmla="*/ 1055077 h 1172307"/>
              <a:gd name="connsiteX5" fmla="*/ 22352 w 1464291"/>
              <a:gd name="connsiteY5" fmla="*/ 797169 h 1172307"/>
              <a:gd name="connsiteX6" fmla="*/ 116137 w 1464291"/>
              <a:gd name="connsiteY6" fmla="*/ 715107 h 1172307"/>
              <a:gd name="connsiteX7" fmla="*/ 151306 w 1464291"/>
              <a:gd name="connsiteY7" fmla="*/ 703384 h 1172307"/>
              <a:gd name="connsiteX8" fmla="*/ 362321 w 1464291"/>
              <a:gd name="connsiteY8" fmla="*/ 715107 h 1172307"/>
              <a:gd name="connsiteX9" fmla="*/ 409214 w 1464291"/>
              <a:gd name="connsiteY9" fmla="*/ 738554 h 1172307"/>
              <a:gd name="connsiteX10" fmla="*/ 444383 w 1464291"/>
              <a:gd name="connsiteY10" fmla="*/ 750277 h 1172307"/>
              <a:gd name="connsiteX11" fmla="*/ 526445 w 1464291"/>
              <a:gd name="connsiteY11" fmla="*/ 785446 h 1172307"/>
              <a:gd name="connsiteX12" fmla="*/ 631952 w 1464291"/>
              <a:gd name="connsiteY12" fmla="*/ 773723 h 1172307"/>
              <a:gd name="connsiteX13" fmla="*/ 667121 w 1464291"/>
              <a:gd name="connsiteY13" fmla="*/ 738554 h 1172307"/>
              <a:gd name="connsiteX14" fmla="*/ 714014 w 1464291"/>
              <a:gd name="connsiteY14" fmla="*/ 656492 h 1172307"/>
              <a:gd name="connsiteX15" fmla="*/ 725737 w 1464291"/>
              <a:gd name="connsiteY15" fmla="*/ 609600 h 1172307"/>
              <a:gd name="connsiteX16" fmla="*/ 714014 w 1464291"/>
              <a:gd name="connsiteY16" fmla="*/ 422030 h 1172307"/>
              <a:gd name="connsiteX17" fmla="*/ 608506 w 1464291"/>
              <a:gd name="connsiteY17" fmla="*/ 328246 h 1172307"/>
              <a:gd name="connsiteX18" fmla="*/ 561614 w 1464291"/>
              <a:gd name="connsiteY18" fmla="*/ 281354 h 1172307"/>
              <a:gd name="connsiteX19" fmla="*/ 526445 w 1464291"/>
              <a:gd name="connsiteY19" fmla="*/ 269630 h 1172307"/>
              <a:gd name="connsiteX20" fmla="*/ 420937 w 1464291"/>
              <a:gd name="connsiteY20" fmla="*/ 187569 h 1172307"/>
              <a:gd name="connsiteX21" fmla="*/ 397491 w 1464291"/>
              <a:gd name="connsiteY21" fmla="*/ 152400 h 1172307"/>
              <a:gd name="connsiteX22" fmla="*/ 385768 w 1464291"/>
              <a:gd name="connsiteY22" fmla="*/ 117230 h 1172307"/>
              <a:gd name="connsiteX23" fmla="*/ 420937 w 1464291"/>
              <a:gd name="connsiteY23" fmla="*/ 105507 h 1172307"/>
              <a:gd name="connsiteX24" fmla="*/ 479552 w 1464291"/>
              <a:gd name="connsiteY24" fmla="*/ 93784 h 1172307"/>
              <a:gd name="connsiteX25" fmla="*/ 772629 w 1464291"/>
              <a:gd name="connsiteY25" fmla="*/ 105507 h 1172307"/>
              <a:gd name="connsiteX26" fmla="*/ 796075 w 1464291"/>
              <a:gd name="connsiteY26" fmla="*/ 140677 h 1172307"/>
              <a:gd name="connsiteX27" fmla="*/ 831245 w 1464291"/>
              <a:gd name="connsiteY27" fmla="*/ 164123 h 1172307"/>
              <a:gd name="connsiteX28" fmla="*/ 889860 w 1464291"/>
              <a:gd name="connsiteY28" fmla="*/ 222738 h 1172307"/>
              <a:gd name="connsiteX29" fmla="*/ 913306 w 1464291"/>
              <a:gd name="connsiteY29" fmla="*/ 257907 h 1172307"/>
              <a:gd name="connsiteX30" fmla="*/ 960198 w 1464291"/>
              <a:gd name="connsiteY30" fmla="*/ 293077 h 1172307"/>
              <a:gd name="connsiteX31" fmla="*/ 1030537 w 1464291"/>
              <a:gd name="connsiteY31" fmla="*/ 351692 h 1172307"/>
              <a:gd name="connsiteX32" fmla="*/ 1124321 w 1464291"/>
              <a:gd name="connsiteY32" fmla="*/ 375138 h 1172307"/>
              <a:gd name="connsiteX33" fmla="*/ 1182937 w 1464291"/>
              <a:gd name="connsiteY33" fmla="*/ 351692 h 1172307"/>
              <a:gd name="connsiteX34" fmla="*/ 1194660 w 1464291"/>
              <a:gd name="connsiteY34" fmla="*/ 304800 h 1172307"/>
              <a:gd name="connsiteX35" fmla="*/ 1206383 w 1464291"/>
              <a:gd name="connsiteY35" fmla="*/ 269630 h 1172307"/>
              <a:gd name="connsiteX36" fmla="*/ 1194660 w 1464291"/>
              <a:gd name="connsiteY36" fmla="*/ 164123 h 1172307"/>
              <a:gd name="connsiteX37" fmla="*/ 1124321 w 1464291"/>
              <a:gd name="connsiteY37" fmla="*/ 82061 h 1172307"/>
              <a:gd name="connsiteX38" fmla="*/ 1089152 w 1464291"/>
              <a:gd name="connsiteY38" fmla="*/ 70338 h 1172307"/>
              <a:gd name="connsiteX39" fmla="*/ 1053983 w 1464291"/>
              <a:gd name="connsiteY39" fmla="*/ 46892 h 1172307"/>
              <a:gd name="connsiteX40" fmla="*/ 960198 w 1464291"/>
              <a:gd name="connsiteY40" fmla="*/ 93784 h 1172307"/>
              <a:gd name="connsiteX41" fmla="*/ 948475 w 1464291"/>
              <a:gd name="connsiteY41" fmla="*/ 140677 h 1172307"/>
              <a:gd name="connsiteX42" fmla="*/ 960198 w 1464291"/>
              <a:gd name="connsiteY42" fmla="*/ 211015 h 1172307"/>
              <a:gd name="connsiteX43" fmla="*/ 1007091 w 1464291"/>
              <a:gd name="connsiteY43" fmla="*/ 257907 h 1172307"/>
              <a:gd name="connsiteX44" fmla="*/ 1030537 w 1464291"/>
              <a:gd name="connsiteY44" fmla="*/ 293077 h 1172307"/>
              <a:gd name="connsiteX45" fmla="*/ 1089152 w 1464291"/>
              <a:gd name="connsiteY45" fmla="*/ 328246 h 1172307"/>
              <a:gd name="connsiteX46" fmla="*/ 1124321 w 1464291"/>
              <a:gd name="connsiteY46" fmla="*/ 363415 h 1172307"/>
              <a:gd name="connsiteX47" fmla="*/ 1218106 w 1464291"/>
              <a:gd name="connsiteY47" fmla="*/ 422030 h 1172307"/>
              <a:gd name="connsiteX48" fmla="*/ 1253275 w 1464291"/>
              <a:gd name="connsiteY48" fmla="*/ 457200 h 1172307"/>
              <a:gd name="connsiteX49" fmla="*/ 1300168 w 1464291"/>
              <a:gd name="connsiteY49" fmla="*/ 492369 h 1172307"/>
              <a:gd name="connsiteX50" fmla="*/ 1382229 w 1464291"/>
              <a:gd name="connsiteY50" fmla="*/ 574430 h 1172307"/>
              <a:gd name="connsiteX51" fmla="*/ 1358783 w 1464291"/>
              <a:gd name="connsiteY51" fmla="*/ 691661 h 1172307"/>
              <a:gd name="connsiteX52" fmla="*/ 1276721 w 1464291"/>
              <a:gd name="connsiteY52" fmla="*/ 797169 h 1172307"/>
              <a:gd name="connsiteX53" fmla="*/ 1112598 w 1464291"/>
              <a:gd name="connsiteY53" fmla="*/ 926123 h 1172307"/>
              <a:gd name="connsiteX54" fmla="*/ 1053983 w 1464291"/>
              <a:gd name="connsiteY54" fmla="*/ 961292 h 1172307"/>
              <a:gd name="connsiteX55" fmla="*/ 772629 w 1464291"/>
              <a:gd name="connsiteY55" fmla="*/ 961292 h 1172307"/>
              <a:gd name="connsiteX56" fmla="*/ 737460 w 1464291"/>
              <a:gd name="connsiteY56" fmla="*/ 914400 h 1172307"/>
              <a:gd name="connsiteX57" fmla="*/ 714014 w 1464291"/>
              <a:gd name="connsiteY57" fmla="*/ 797169 h 1172307"/>
              <a:gd name="connsiteX58" fmla="*/ 725737 w 1464291"/>
              <a:gd name="connsiteY58" fmla="*/ 679938 h 1172307"/>
              <a:gd name="connsiteX59" fmla="*/ 772629 w 1464291"/>
              <a:gd name="connsiteY59" fmla="*/ 633046 h 1172307"/>
              <a:gd name="connsiteX60" fmla="*/ 866414 w 1464291"/>
              <a:gd name="connsiteY60" fmla="*/ 574430 h 1172307"/>
              <a:gd name="connsiteX61" fmla="*/ 901583 w 1464291"/>
              <a:gd name="connsiteY61" fmla="*/ 562707 h 1172307"/>
              <a:gd name="connsiteX62" fmla="*/ 1112598 w 1464291"/>
              <a:gd name="connsiteY62" fmla="*/ 586154 h 1172307"/>
              <a:gd name="connsiteX63" fmla="*/ 1159491 w 1464291"/>
              <a:gd name="connsiteY63" fmla="*/ 597877 h 1172307"/>
              <a:gd name="connsiteX64" fmla="*/ 1206383 w 1464291"/>
              <a:gd name="connsiteY64" fmla="*/ 621323 h 1172307"/>
              <a:gd name="connsiteX65" fmla="*/ 1241552 w 1464291"/>
              <a:gd name="connsiteY65" fmla="*/ 633046 h 1172307"/>
              <a:gd name="connsiteX66" fmla="*/ 1405675 w 1464291"/>
              <a:gd name="connsiteY66" fmla="*/ 621323 h 1172307"/>
              <a:gd name="connsiteX67" fmla="*/ 1429121 w 1464291"/>
              <a:gd name="connsiteY67" fmla="*/ 586154 h 1172307"/>
              <a:gd name="connsiteX68" fmla="*/ 1440845 w 1464291"/>
              <a:gd name="connsiteY68" fmla="*/ 550984 h 1172307"/>
              <a:gd name="connsiteX69" fmla="*/ 1464291 w 1464291"/>
              <a:gd name="connsiteY69" fmla="*/ 504092 h 1172307"/>
              <a:gd name="connsiteX70" fmla="*/ 1440845 w 1464291"/>
              <a:gd name="connsiteY70" fmla="*/ 351692 h 1172307"/>
              <a:gd name="connsiteX71" fmla="*/ 1417398 w 1464291"/>
              <a:gd name="connsiteY71" fmla="*/ 316523 h 1172307"/>
              <a:gd name="connsiteX72" fmla="*/ 1335337 w 1464291"/>
              <a:gd name="connsiteY72" fmla="*/ 246184 h 1172307"/>
              <a:gd name="connsiteX73" fmla="*/ 1300168 w 1464291"/>
              <a:gd name="connsiteY73" fmla="*/ 234461 h 1172307"/>
              <a:gd name="connsiteX74" fmla="*/ 1276721 w 1464291"/>
              <a:gd name="connsiteY74" fmla="*/ 211015 h 1172307"/>
              <a:gd name="connsiteX75" fmla="*/ 1194660 w 1464291"/>
              <a:gd name="connsiteY75" fmla="*/ 175846 h 1172307"/>
              <a:gd name="connsiteX76" fmla="*/ 1112598 w 1464291"/>
              <a:gd name="connsiteY76" fmla="*/ 140677 h 1172307"/>
              <a:gd name="connsiteX77" fmla="*/ 866414 w 1464291"/>
              <a:gd name="connsiteY77" fmla="*/ 152400 h 1172307"/>
              <a:gd name="connsiteX78" fmla="*/ 819521 w 1464291"/>
              <a:gd name="connsiteY78" fmla="*/ 164123 h 1172307"/>
              <a:gd name="connsiteX79" fmla="*/ 749183 w 1464291"/>
              <a:gd name="connsiteY79" fmla="*/ 175846 h 1172307"/>
              <a:gd name="connsiteX80" fmla="*/ 714014 w 1464291"/>
              <a:gd name="connsiteY80" fmla="*/ 187569 h 1172307"/>
              <a:gd name="connsiteX81" fmla="*/ 350598 w 1464291"/>
              <a:gd name="connsiteY81" fmla="*/ 199292 h 1172307"/>
              <a:gd name="connsiteX82" fmla="*/ 327152 w 1464291"/>
              <a:gd name="connsiteY82" fmla="*/ 164123 h 1172307"/>
              <a:gd name="connsiteX83" fmla="*/ 362321 w 1464291"/>
              <a:gd name="connsiteY83" fmla="*/ 58615 h 1172307"/>
              <a:gd name="connsiteX84" fmla="*/ 374045 w 1464291"/>
              <a:gd name="connsiteY84" fmla="*/ 23446 h 1172307"/>
              <a:gd name="connsiteX85" fmla="*/ 420937 w 1464291"/>
              <a:gd name="connsiteY85" fmla="*/ 11723 h 1172307"/>
              <a:gd name="connsiteX86" fmla="*/ 491275 w 1464291"/>
              <a:gd name="connsiteY86" fmla="*/ 0 h 1172307"/>
              <a:gd name="connsiteX87" fmla="*/ 842968 w 1464291"/>
              <a:gd name="connsiteY87" fmla="*/ 23446 h 1172307"/>
              <a:gd name="connsiteX88" fmla="*/ 925029 w 1464291"/>
              <a:gd name="connsiteY88" fmla="*/ 58615 h 1172307"/>
              <a:gd name="connsiteX89" fmla="*/ 1018814 w 1464291"/>
              <a:gd name="connsiteY89" fmla="*/ 82061 h 1172307"/>
              <a:gd name="connsiteX90" fmla="*/ 1077429 w 1464291"/>
              <a:gd name="connsiteY90" fmla="*/ 140677 h 1172307"/>
              <a:gd name="connsiteX91" fmla="*/ 1124321 w 1464291"/>
              <a:gd name="connsiteY91" fmla="*/ 187569 h 1172307"/>
              <a:gd name="connsiteX92" fmla="*/ 1182937 w 1464291"/>
              <a:gd name="connsiteY92" fmla="*/ 199292 h 1172307"/>
              <a:gd name="connsiteX93" fmla="*/ 1276721 w 1464291"/>
              <a:gd name="connsiteY93" fmla="*/ 175846 h 1172307"/>
              <a:gd name="connsiteX94" fmla="*/ 1311891 w 1464291"/>
              <a:gd name="connsiteY94" fmla="*/ 117230 h 1172307"/>
              <a:gd name="connsiteX95" fmla="*/ 1311891 w 1464291"/>
              <a:gd name="connsiteY95" fmla="*/ 105507 h 117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64291" h="1172307">
                <a:moveTo>
                  <a:pt x="397491" y="1125415"/>
                </a:moveTo>
                <a:cubicBezTo>
                  <a:pt x="366525" y="1137801"/>
                  <a:pt x="335865" y="1151396"/>
                  <a:pt x="303706" y="1160584"/>
                </a:cubicBezTo>
                <a:cubicBezTo>
                  <a:pt x="288214" y="1165010"/>
                  <a:pt x="272445" y="1168399"/>
                  <a:pt x="256814" y="1172307"/>
                </a:cubicBezTo>
                <a:cubicBezTo>
                  <a:pt x="170286" y="1162693"/>
                  <a:pt x="143332" y="1176055"/>
                  <a:pt x="80968" y="1113692"/>
                </a:cubicBezTo>
                <a:lnTo>
                  <a:pt x="22352" y="1055077"/>
                </a:lnTo>
                <a:cubicBezTo>
                  <a:pt x="-1238" y="960716"/>
                  <a:pt x="-13082" y="932999"/>
                  <a:pt x="22352" y="797169"/>
                </a:cubicBezTo>
                <a:cubicBezTo>
                  <a:pt x="26935" y="779602"/>
                  <a:pt x="90609" y="727871"/>
                  <a:pt x="116137" y="715107"/>
                </a:cubicBezTo>
                <a:cubicBezTo>
                  <a:pt x="127189" y="709581"/>
                  <a:pt x="139583" y="707292"/>
                  <a:pt x="151306" y="703384"/>
                </a:cubicBezTo>
                <a:cubicBezTo>
                  <a:pt x="221644" y="707292"/>
                  <a:pt x="292520" y="705589"/>
                  <a:pt x="362321" y="715107"/>
                </a:cubicBezTo>
                <a:cubicBezTo>
                  <a:pt x="379637" y="717468"/>
                  <a:pt x="393151" y="731670"/>
                  <a:pt x="409214" y="738554"/>
                </a:cubicBezTo>
                <a:cubicBezTo>
                  <a:pt x="420572" y="743422"/>
                  <a:pt x="433025" y="745409"/>
                  <a:pt x="444383" y="750277"/>
                </a:cubicBezTo>
                <a:cubicBezTo>
                  <a:pt x="545782" y="793734"/>
                  <a:pt x="443969" y="757955"/>
                  <a:pt x="526445" y="785446"/>
                </a:cubicBezTo>
                <a:cubicBezTo>
                  <a:pt x="561614" y="781538"/>
                  <a:pt x="598382" y="784913"/>
                  <a:pt x="631952" y="773723"/>
                </a:cubicBezTo>
                <a:cubicBezTo>
                  <a:pt x="647680" y="768480"/>
                  <a:pt x="656507" y="751290"/>
                  <a:pt x="667121" y="738554"/>
                </a:cubicBezTo>
                <a:cubicBezTo>
                  <a:pt x="682582" y="720001"/>
                  <a:pt x="706196" y="677341"/>
                  <a:pt x="714014" y="656492"/>
                </a:cubicBezTo>
                <a:cubicBezTo>
                  <a:pt x="719671" y="641406"/>
                  <a:pt x="721829" y="625231"/>
                  <a:pt x="725737" y="609600"/>
                </a:cubicBezTo>
                <a:cubicBezTo>
                  <a:pt x="721829" y="547077"/>
                  <a:pt x="731224" y="482265"/>
                  <a:pt x="714014" y="422030"/>
                </a:cubicBezTo>
                <a:cubicBezTo>
                  <a:pt x="705919" y="393697"/>
                  <a:pt x="632011" y="348813"/>
                  <a:pt x="608506" y="328246"/>
                </a:cubicBezTo>
                <a:cubicBezTo>
                  <a:pt x="591870" y="313690"/>
                  <a:pt x="579602" y="294202"/>
                  <a:pt x="561614" y="281354"/>
                </a:cubicBezTo>
                <a:cubicBezTo>
                  <a:pt x="551559" y="274171"/>
                  <a:pt x="537247" y="275631"/>
                  <a:pt x="526445" y="269630"/>
                </a:cubicBezTo>
                <a:cubicBezTo>
                  <a:pt x="485878" y="247092"/>
                  <a:pt x="450400" y="222924"/>
                  <a:pt x="420937" y="187569"/>
                </a:cubicBezTo>
                <a:cubicBezTo>
                  <a:pt x="411917" y="176745"/>
                  <a:pt x="405306" y="164123"/>
                  <a:pt x="397491" y="152400"/>
                </a:cubicBezTo>
                <a:cubicBezTo>
                  <a:pt x="393583" y="140677"/>
                  <a:pt x="380242" y="128283"/>
                  <a:pt x="385768" y="117230"/>
                </a:cubicBezTo>
                <a:cubicBezTo>
                  <a:pt x="391294" y="106177"/>
                  <a:pt x="408949" y="108504"/>
                  <a:pt x="420937" y="105507"/>
                </a:cubicBezTo>
                <a:cubicBezTo>
                  <a:pt x="440267" y="100674"/>
                  <a:pt x="460014" y="97692"/>
                  <a:pt x="479552" y="93784"/>
                </a:cubicBezTo>
                <a:cubicBezTo>
                  <a:pt x="577244" y="97692"/>
                  <a:pt x="675914" y="91179"/>
                  <a:pt x="772629" y="105507"/>
                </a:cubicBezTo>
                <a:cubicBezTo>
                  <a:pt x="786566" y="107572"/>
                  <a:pt x="786112" y="130714"/>
                  <a:pt x="796075" y="140677"/>
                </a:cubicBezTo>
                <a:cubicBezTo>
                  <a:pt x="806038" y="150640"/>
                  <a:pt x="819522" y="156308"/>
                  <a:pt x="831245" y="164123"/>
                </a:cubicBezTo>
                <a:cubicBezTo>
                  <a:pt x="893768" y="257907"/>
                  <a:pt x="811707" y="144585"/>
                  <a:pt x="889860" y="222738"/>
                </a:cubicBezTo>
                <a:cubicBezTo>
                  <a:pt x="899823" y="232701"/>
                  <a:pt x="903343" y="247944"/>
                  <a:pt x="913306" y="257907"/>
                </a:cubicBezTo>
                <a:cubicBezTo>
                  <a:pt x="927122" y="271723"/>
                  <a:pt x="945188" y="280569"/>
                  <a:pt x="960198" y="293077"/>
                </a:cubicBezTo>
                <a:cubicBezTo>
                  <a:pt x="987139" y="315528"/>
                  <a:pt x="993049" y="336072"/>
                  <a:pt x="1030537" y="351692"/>
                </a:cubicBezTo>
                <a:cubicBezTo>
                  <a:pt x="1060282" y="364086"/>
                  <a:pt x="1124321" y="375138"/>
                  <a:pt x="1124321" y="375138"/>
                </a:cubicBezTo>
                <a:cubicBezTo>
                  <a:pt x="1143860" y="367323"/>
                  <a:pt x="1168057" y="366572"/>
                  <a:pt x="1182937" y="351692"/>
                </a:cubicBezTo>
                <a:cubicBezTo>
                  <a:pt x="1194330" y="340299"/>
                  <a:pt x="1190234" y="320292"/>
                  <a:pt x="1194660" y="304800"/>
                </a:cubicBezTo>
                <a:cubicBezTo>
                  <a:pt x="1198055" y="292918"/>
                  <a:pt x="1202475" y="281353"/>
                  <a:pt x="1206383" y="269630"/>
                </a:cubicBezTo>
                <a:cubicBezTo>
                  <a:pt x="1202475" y="234461"/>
                  <a:pt x="1202617" y="198602"/>
                  <a:pt x="1194660" y="164123"/>
                </a:cubicBezTo>
                <a:cubicBezTo>
                  <a:pt x="1185022" y="122360"/>
                  <a:pt x="1159988" y="102442"/>
                  <a:pt x="1124321" y="82061"/>
                </a:cubicBezTo>
                <a:cubicBezTo>
                  <a:pt x="1113592" y="75930"/>
                  <a:pt x="1100205" y="75864"/>
                  <a:pt x="1089152" y="70338"/>
                </a:cubicBezTo>
                <a:cubicBezTo>
                  <a:pt x="1076550" y="64037"/>
                  <a:pt x="1065706" y="54707"/>
                  <a:pt x="1053983" y="46892"/>
                </a:cubicBezTo>
                <a:cubicBezTo>
                  <a:pt x="1028064" y="55532"/>
                  <a:pt x="976566" y="61048"/>
                  <a:pt x="960198" y="93784"/>
                </a:cubicBezTo>
                <a:cubicBezTo>
                  <a:pt x="952992" y="108195"/>
                  <a:pt x="952383" y="125046"/>
                  <a:pt x="948475" y="140677"/>
                </a:cubicBezTo>
                <a:cubicBezTo>
                  <a:pt x="952383" y="164123"/>
                  <a:pt x="949568" y="189755"/>
                  <a:pt x="960198" y="211015"/>
                </a:cubicBezTo>
                <a:cubicBezTo>
                  <a:pt x="970084" y="230787"/>
                  <a:pt x="992705" y="241123"/>
                  <a:pt x="1007091" y="257907"/>
                </a:cubicBezTo>
                <a:cubicBezTo>
                  <a:pt x="1016260" y="268605"/>
                  <a:pt x="1019839" y="283908"/>
                  <a:pt x="1030537" y="293077"/>
                </a:cubicBezTo>
                <a:cubicBezTo>
                  <a:pt x="1047837" y="307906"/>
                  <a:pt x="1070924" y="314575"/>
                  <a:pt x="1089152" y="328246"/>
                </a:cubicBezTo>
                <a:cubicBezTo>
                  <a:pt x="1102415" y="338193"/>
                  <a:pt x="1110830" y="353779"/>
                  <a:pt x="1124321" y="363415"/>
                </a:cubicBezTo>
                <a:cubicBezTo>
                  <a:pt x="1244395" y="449181"/>
                  <a:pt x="1094953" y="316469"/>
                  <a:pt x="1218106" y="422030"/>
                </a:cubicBezTo>
                <a:cubicBezTo>
                  <a:pt x="1230694" y="432820"/>
                  <a:pt x="1240687" y="446410"/>
                  <a:pt x="1253275" y="457200"/>
                </a:cubicBezTo>
                <a:cubicBezTo>
                  <a:pt x="1268110" y="469916"/>
                  <a:pt x="1285711" y="479226"/>
                  <a:pt x="1300168" y="492369"/>
                </a:cubicBezTo>
                <a:cubicBezTo>
                  <a:pt x="1328792" y="518391"/>
                  <a:pt x="1382229" y="574430"/>
                  <a:pt x="1382229" y="574430"/>
                </a:cubicBezTo>
                <a:cubicBezTo>
                  <a:pt x="1374414" y="613507"/>
                  <a:pt x="1375843" y="655646"/>
                  <a:pt x="1358783" y="691661"/>
                </a:cubicBezTo>
                <a:cubicBezTo>
                  <a:pt x="1339710" y="731927"/>
                  <a:pt x="1308226" y="765664"/>
                  <a:pt x="1276721" y="797169"/>
                </a:cubicBezTo>
                <a:cubicBezTo>
                  <a:pt x="1148098" y="925793"/>
                  <a:pt x="1213104" y="900997"/>
                  <a:pt x="1112598" y="926123"/>
                </a:cubicBezTo>
                <a:cubicBezTo>
                  <a:pt x="1093060" y="937846"/>
                  <a:pt x="1075139" y="952830"/>
                  <a:pt x="1053983" y="961292"/>
                </a:cubicBezTo>
                <a:cubicBezTo>
                  <a:pt x="980576" y="990655"/>
                  <a:pt x="798421" y="962649"/>
                  <a:pt x="772629" y="961292"/>
                </a:cubicBezTo>
                <a:cubicBezTo>
                  <a:pt x="760906" y="945661"/>
                  <a:pt x="746198" y="931876"/>
                  <a:pt x="737460" y="914400"/>
                </a:cubicBezTo>
                <a:cubicBezTo>
                  <a:pt x="728716" y="896913"/>
                  <a:pt x="715486" y="806000"/>
                  <a:pt x="714014" y="797169"/>
                </a:cubicBezTo>
                <a:cubicBezTo>
                  <a:pt x="717922" y="758092"/>
                  <a:pt x="712529" y="716922"/>
                  <a:pt x="725737" y="679938"/>
                </a:cubicBezTo>
                <a:cubicBezTo>
                  <a:pt x="733172" y="659121"/>
                  <a:pt x="755993" y="647602"/>
                  <a:pt x="772629" y="633046"/>
                </a:cubicBezTo>
                <a:cubicBezTo>
                  <a:pt x="804942" y="604772"/>
                  <a:pt x="827591" y="591069"/>
                  <a:pt x="866414" y="574430"/>
                </a:cubicBezTo>
                <a:cubicBezTo>
                  <a:pt x="877772" y="569562"/>
                  <a:pt x="889860" y="566615"/>
                  <a:pt x="901583" y="562707"/>
                </a:cubicBezTo>
                <a:cubicBezTo>
                  <a:pt x="971921" y="570523"/>
                  <a:pt x="1042476" y="576592"/>
                  <a:pt x="1112598" y="586154"/>
                </a:cubicBezTo>
                <a:cubicBezTo>
                  <a:pt x="1128562" y="588331"/>
                  <a:pt x="1144405" y="592220"/>
                  <a:pt x="1159491" y="597877"/>
                </a:cubicBezTo>
                <a:cubicBezTo>
                  <a:pt x="1175854" y="604013"/>
                  <a:pt x="1190320" y="614439"/>
                  <a:pt x="1206383" y="621323"/>
                </a:cubicBezTo>
                <a:cubicBezTo>
                  <a:pt x="1217741" y="626191"/>
                  <a:pt x="1229829" y="629138"/>
                  <a:pt x="1241552" y="633046"/>
                </a:cubicBezTo>
                <a:cubicBezTo>
                  <a:pt x="1296260" y="629138"/>
                  <a:pt x="1352466" y="634625"/>
                  <a:pt x="1405675" y="621323"/>
                </a:cubicBezTo>
                <a:cubicBezTo>
                  <a:pt x="1419344" y="617906"/>
                  <a:pt x="1422820" y="598756"/>
                  <a:pt x="1429121" y="586154"/>
                </a:cubicBezTo>
                <a:cubicBezTo>
                  <a:pt x="1434648" y="575101"/>
                  <a:pt x="1435977" y="562342"/>
                  <a:pt x="1440845" y="550984"/>
                </a:cubicBezTo>
                <a:cubicBezTo>
                  <a:pt x="1447729" y="534921"/>
                  <a:pt x="1456476" y="519723"/>
                  <a:pt x="1464291" y="504092"/>
                </a:cubicBezTo>
                <a:cubicBezTo>
                  <a:pt x="1456476" y="453292"/>
                  <a:pt x="1453311" y="401555"/>
                  <a:pt x="1440845" y="351692"/>
                </a:cubicBezTo>
                <a:cubicBezTo>
                  <a:pt x="1437428" y="338023"/>
                  <a:pt x="1426418" y="327347"/>
                  <a:pt x="1417398" y="316523"/>
                </a:cubicBezTo>
                <a:cubicBezTo>
                  <a:pt x="1398501" y="293847"/>
                  <a:pt x="1360033" y="260296"/>
                  <a:pt x="1335337" y="246184"/>
                </a:cubicBezTo>
                <a:cubicBezTo>
                  <a:pt x="1324608" y="240053"/>
                  <a:pt x="1311891" y="238369"/>
                  <a:pt x="1300168" y="234461"/>
                </a:cubicBezTo>
                <a:cubicBezTo>
                  <a:pt x="1292352" y="226646"/>
                  <a:pt x="1285918" y="217146"/>
                  <a:pt x="1276721" y="211015"/>
                </a:cubicBezTo>
                <a:cubicBezTo>
                  <a:pt x="1230063" y="179910"/>
                  <a:pt x="1238427" y="194603"/>
                  <a:pt x="1194660" y="175846"/>
                </a:cubicBezTo>
                <a:cubicBezTo>
                  <a:pt x="1093261" y="132389"/>
                  <a:pt x="1195074" y="168168"/>
                  <a:pt x="1112598" y="140677"/>
                </a:cubicBezTo>
                <a:cubicBezTo>
                  <a:pt x="1030537" y="144585"/>
                  <a:pt x="948307" y="145849"/>
                  <a:pt x="866414" y="152400"/>
                </a:cubicBezTo>
                <a:cubicBezTo>
                  <a:pt x="850353" y="153685"/>
                  <a:pt x="835320" y="160963"/>
                  <a:pt x="819521" y="164123"/>
                </a:cubicBezTo>
                <a:cubicBezTo>
                  <a:pt x="796213" y="168785"/>
                  <a:pt x="772386" y="170690"/>
                  <a:pt x="749183" y="175846"/>
                </a:cubicBezTo>
                <a:cubicBezTo>
                  <a:pt x="737120" y="178527"/>
                  <a:pt x="726350" y="186843"/>
                  <a:pt x="714014" y="187569"/>
                </a:cubicBezTo>
                <a:cubicBezTo>
                  <a:pt x="593021" y="194686"/>
                  <a:pt x="471737" y="195384"/>
                  <a:pt x="350598" y="199292"/>
                </a:cubicBezTo>
                <a:cubicBezTo>
                  <a:pt x="342783" y="187569"/>
                  <a:pt x="328708" y="178126"/>
                  <a:pt x="327152" y="164123"/>
                </a:cubicBezTo>
                <a:cubicBezTo>
                  <a:pt x="319238" y="92896"/>
                  <a:pt x="338703" y="105851"/>
                  <a:pt x="362321" y="58615"/>
                </a:cubicBezTo>
                <a:cubicBezTo>
                  <a:pt x="367847" y="47562"/>
                  <a:pt x="364396" y="31165"/>
                  <a:pt x="374045" y="23446"/>
                </a:cubicBezTo>
                <a:cubicBezTo>
                  <a:pt x="386626" y="13381"/>
                  <a:pt x="405138" y="14883"/>
                  <a:pt x="420937" y="11723"/>
                </a:cubicBezTo>
                <a:cubicBezTo>
                  <a:pt x="444245" y="7061"/>
                  <a:pt x="467829" y="3908"/>
                  <a:pt x="491275" y="0"/>
                </a:cubicBezTo>
                <a:cubicBezTo>
                  <a:pt x="608506" y="7815"/>
                  <a:pt x="725959" y="12809"/>
                  <a:pt x="842968" y="23446"/>
                </a:cubicBezTo>
                <a:cubicBezTo>
                  <a:pt x="871137" y="26007"/>
                  <a:pt x="900430" y="50415"/>
                  <a:pt x="925029" y="58615"/>
                </a:cubicBezTo>
                <a:cubicBezTo>
                  <a:pt x="955599" y="68805"/>
                  <a:pt x="987552" y="74246"/>
                  <a:pt x="1018814" y="82061"/>
                </a:cubicBezTo>
                <a:cubicBezTo>
                  <a:pt x="1063968" y="149792"/>
                  <a:pt x="1016644" y="88575"/>
                  <a:pt x="1077429" y="140677"/>
                </a:cubicBezTo>
                <a:cubicBezTo>
                  <a:pt x="1094212" y="155063"/>
                  <a:pt x="1104998" y="176834"/>
                  <a:pt x="1124321" y="187569"/>
                </a:cubicBezTo>
                <a:cubicBezTo>
                  <a:pt x="1141739" y="197246"/>
                  <a:pt x="1163398" y="195384"/>
                  <a:pt x="1182937" y="199292"/>
                </a:cubicBezTo>
                <a:cubicBezTo>
                  <a:pt x="1214198" y="191477"/>
                  <a:pt x="1246802" y="187813"/>
                  <a:pt x="1276721" y="175846"/>
                </a:cubicBezTo>
                <a:cubicBezTo>
                  <a:pt x="1299762" y="166630"/>
                  <a:pt x="1306897" y="137207"/>
                  <a:pt x="1311891" y="117230"/>
                </a:cubicBezTo>
                <a:cubicBezTo>
                  <a:pt x="1312839" y="113439"/>
                  <a:pt x="1311891" y="109415"/>
                  <a:pt x="1311891" y="10550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863031" y="1723132"/>
            <a:ext cx="1209161" cy="1383483"/>
          </a:xfrm>
          <a:custGeom>
            <a:avLst/>
            <a:gdLst>
              <a:gd name="connsiteX0" fmla="*/ 0 w 1209161"/>
              <a:gd name="connsiteY0" fmla="*/ 1055237 h 1383483"/>
              <a:gd name="connsiteX1" fmla="*/ 35169 w 1209161"/>
              <a:gd name="connsiteY1" fmla="*/ 1219360 h 1383483"/>
              <a:gd name="connsiteX2" fmla="*/ 93785 w 1209161"/>
              <a:gd name="connsiteY2" fmla="*/ 1289699 h 1383483"/>
              <a:gd name="connsiteX3" fmla="*/ 140677 w 1209161"/>
              <a:gd name="connsiteY3" fmla="*/ 1324868 h 1383483"/>
              <a:gd name="connsiteX4" fmla="*/ 175846 w 1209161"/>
              <a:gd name="connsiteY4" fmla="*/ 1336591 h 1383483"/>
              <a:gd name="connsiteX5" fmla="*/ 234462 w 1209161"/>
              <a:gd name="connsiteY5" fmla="*/ 1371760 h 1383483"/>
              <a:gd name="connsiteX6" fmla="*/ 328246 w 1209161"/>
              <a:gd name="connsiteY6" fmla="*/ 1383483 h 1383483"/>
              <a:gd name="connsiteX7" fmla="*/ 539262 w 1209161"/>
              <a:gd name="connsiteY7" fmla="*/ 1336591 h 1383483"/>
              <a:gd name="connsiteX8" fmla="*/ 609600 w 1209161"/>
              <a:gd name="connsiteY8" fmla="*/ 1266253 h 1383483"/>
              <a:gd name="connsiteX9" fmla="*/ 656493 w 1209161"/>
              <a:gd name="connsiteY9" fmla="*/ 1219360 h 1383483"/>
              <a:gd name="connsiteX10" fmla="*/ 679939 w 1209161"/>
              <a:gd name="connsiteY10" fmla="*/ 1184191 h 1383483"/>
              <a:gd name="connsiteX11" fmla="*/ 726831 w 1209161"/>
              <a:gd name="connsiteY11" fmla="*/ 1149022 h 1383483"/>
              <a:gd name="connsiteX12" fmla="*/ 762000 w 1209161"/>
              <a:gd name="connsiteY12" fmla="*/ 1113853 h 1383483"/>
              <a:gd name="connsiteX13" fmla="*/ 797169 w 1209161"/>
              <a:gd name="connsiteY13" fmla="*/ 1090406 h 1383483"/>
              <a:gd name="connsiteX14" fmla="*/ 844062 w 1209161"/>
              <a:gd name="connsiteY14" fmla="*/ 1031791 h 1383483"/>
              <a:gd name="connsiteX15" fmla="*/ 879231 w 1209161"/>
              <a:gd name="connsiteY15" fmla="*/ 996622 h 1383483"/>
              <a:gd name="connsiteX16" fmla="*/ 902677 w 1209161"/>
              <a:gd name="connsiteY16" fmla="*/ 914560 h 1383483"/>
              <a:gd name="connsiteX17" fmla="*/ 890954 w 1209161"/>
              <a:gd name="connsiteY17" fmla="*/ 809053 h 1383483"/>
              <a:gd name="connsiteX18" fmla="*/ 855785 w 1209161"/>
              <a:gd name="connsiteY18" fmla="*/ 785606 h 1383483"/>
              <a:gd name="connsiteX19" fmla="*/ 797169 w 1209161"/>
              <a:gd name="connsiteY19" fmla="*/ 762160 h 1383483"/>
              <a:gd name="connsiteX20" fmla="*/ 750277 w 1209161"/>
              <a:gd name="connsiteY20" fmla="*/ 738714 h 1383483"/>
              <a:gd name="connsiteX21" fmla="*/ 433754 w 1209161"/>
              <a:gd name="connsiteY21" fmla="*/ 750437 h 1383483"/>
              <a:gd name="connsiteX22" fmla="*/ 375139 w 1209161"/>
              <a:gd name="connsiteY22" fmla="*/ 797330 h 1383483"/>
              <a:gd name="connsiteX23" fmla="*/ 328246 w 1209161"/>
              <a:gd name="connsiteY23" fmla="*/ 809053 h 1383483"/>
              <a:gd name="connsiteX24" fmla="*/ 304800 w 1209161"/>
              <a:gd name="connsiteY24" fmla="*/ 844222 h 1383483"/>
              <a:gd name="connsiteX25" fmla="*/ 246185 w 1209161"/>
              <a:gd name="connsiteY25" fmla="*/ 879391 h 1383483"/>
              <a:gd name="connsiteX26" fmla="*/ 211016 w 1209161"/>
              <a:gd name="connsiteY26" fmla="*/ 914560 h 1383483"/>
              <a:gd name="connsiteX27" fmla="*/ 246185 w 1209161"/>
              <a:gd name="connsiteY27" fmla="*/ 1078683 h 1383483"/>
              <a:gd name="connsiteX28" fmla="*/ 269631 w 1209161"/>
              <a:gd name="connsiteY28" fmla="*/ 1102130 h 1383483"/>
              <a:gd name="connsiteX29" fmla="*/ 293077 w 1209161"/>
              <a:gd name="connsiteY29" fmla="*/ 1137299 h 1383483"/>
              <a:gd name="connsiteX30" fmla="*/ 410308 w 1209161"/>
              <a:gd name="connsiteY30" fmla="*/ 1184191 h 1383483"/>
              <a:gd name="connsiteX31" fmla="*/ 550985 w 1209161"/>
              <a:gd name="connsiteY31" fmla="*/ 1242806 h 1383483"/>
              <a:gd name="connsiteX32" fmla="*/ 586154 w 1209161"/>
              <a:gd name="connsiteY32" fmla="*/ 1266253 h 1383483"/>
              <a:gd name="connsiteX33" fmla="*/ 773723 w 1209161"/>
              <a:gd name="connsiteY33" fmla="*/ 1266253 h 1383483"/>
              <a:gd name="connsiteX34" fmla="*/ 855785 w 1209161"/>
              <a:gd name="connsiteY34" fmla="*/ 1184191 h 1383483"/>
              <a:gd name="connsiteX35" fmla="*/ 879231 w 1209161"/>
              <a:gd name="connsiteY35" fmla="*/ 1149022 h 1383483"/>
              <a:gd name="connsiteX36" fmla="*/ 914400 w 1209161"/>
              <a:gd name="connsiteY36" fmla="*/ 1125576 h 1383483"/>
              <a:gd name="connsiteX37" fmla="*/ 1043354 w 1209161"/>
              <a:gd name="connsiteY37" fmla="*/ 949730 h 1383483"/>
              <a:gd name="connsiteX38" fmla="*/ 1078523 w 1209161"/>
              <a:gd name="connsiteY38" fmla="*/ 891114 h 1383483"/>
              <a:gd name="connsiteX39" fmla="*/ 1090246 w 1209161"/>
              <a:gd name="connsiteY39" fmla="*/ 855945 h 1383483"/>
              <a:gd name="connsiteX40" fmla="*/ 1125416 w 1209161"/>
              <a:gd name="connsiteY40" fmla="*/ 809053 h 1383483"/>
              <a:gd name="connsiteX41" fmla="*/ 1172308 w 1209161"/>
              <a:gd name="connsiteY41" fmla="*/ 738714 h 1383483"/>
              <a:gd name="connsiteX42" fmla="*/ 1184031 w 1209161"/>
              <a:gd name="connsiteY42" fmla="*/ 668376 h 1383483"/>
              <a:gd name="connsiteX43" fmla="*/ 1207477 w 1209161"/>
              <a:gd name="connsiteY43" fmla="*/ 621483 h 1383483"/>
              <a:gd name="connsiteX44" fmla="*/ 1195754 w 1209161"/>
              <a:gd name="connsiteY44" fmla="*/ 340130 h 1383483"/>
              <a:gd name="connsiteX45" fmla="*/ 1148862 w 1209161"/>
              <a:gd name="connsiteY45" fmla="*/ 246345 h 1383483"/>
              <a:gd name="connsiteX46" fmla="*/ 1101969 w 1209161"/>
              <a:gd name="connsiteY46" fmla="*/ 211176 h 1383483"/>
              <a:gd name="connsiteX47" fmla="*/ 1043354 w 1209161"/>
              <a:gd name="connsiteY47" fmla="*/ 176006 h 1383483"/>
              <a:gd name="connsiteX48" fmla="*/ 1008185 w 1209161"/>
              <a:gd name="connsiteY48" fmla="*/ 140837 h 1383483"/>
              <a:gd name="connsiteX49" fmla="*/ 937846 w 1209161"/>
              <a:gd name="connsiteY49" fmla="*/ 105668 h 1383483"/>
              <a:gd name="connsiteX50" fmla="*/ 890954 w 1209161"/>
              <a:gd name="connsiteY50" fmla="*/ 70499 h 1383483"/>
              <a:gd name="connsiteX51" fmla="*/ 797169 w 1209161"/>
              <a:gd name="connsiteY51" fmla="*/ 47053 h 1383483"/>
              <a:gd name="connsiteX52" fmla="*/ 726831 w 1209161"/>
              <a:gd name="connsiteY52" fmla="*/ 11883 h 1383483"/>
              <a:gd name="connsiteX53" fmla="*/ 550985 w 1209161"/>
              <a:gd name="connsiteY53" fmla="*/ 11883 h 1383483"/>
              <a:gd name="connsiteX54" fmla="*/ 492369 w 1209161"/>
              <a:gd name="connsiteY54" fmla="*/ 82222 h 1383483"/>
              <a:gd name="connsiteX55" fmla="*/ 468923 w 1209161"/>
              <a:gd name="connsiteY55" fmla="*/ 140837 h 1383483"/>
              <a:gd name="connsiteX56" fmla="*/ 492369 w 1209161"/>
              <a:gd name="connsiteY56" fmla="*/ 281514 h 1383483"/>
              <a:gd name="connsiteX57" fmla="*/ 539262 w 1209161"/>
              <a:gd name="connsiteY57" fmla="*/ 328406 h 1383483"/>
              <a:gd name="connsiteX58" fmla="*/ 586154 w 1209161"/>
              <a:gd name="connsiteY58" fmla="*/ 387022 h 1383483"/>
              <a:gd name="connsiteX59" fmla="*/ 703385 w 1209161"/>
              <a:gd name="connsiteY59" fmla="*/ 480806 h 1383483"/>
              <a:gd name="connsiteX60" fmla="*/ 750277 w 1209161"/>
              <a:gd name="connsiteY60" fmla="*/ 539422 h 1383483"/>
              <a:gd name="connsiteX61" fmla="*/ 785446 w 1209161"/>
              <a:gd name="connsiteY61" fmla="*/ 562868 h 1383483"/>
              <a:gd name="connsiteX62" fmla="*/ 844062 w 1209161"/>
              <a:gd name="connsiteY62" fmla="*/ 598037 h 1383483"/>
              <a:gd name="connsiteX63" fmla="*/ 937846 w 1209161"/>
              <a:gd name="connsiteY63" fmla="*/ 680099 h 1383483"/>
              <a:gd name="connsiteX64" fmla="*/ 926123 w 1209161"/>
              <a:gd name="connsiteY64" fmla="*/ 809053 h 1383483"/>
              <a:gd name="connsiteX65" fmla="*/ 855785 w 1209161"/>
              <a:gd name="connsiteY65" fmla="*/ 879391 h 1383483"/>
              <a:gd name="connsiteX66" fmla="*/ 726831 w 1209161"/>
              <a:gd name="connsiteY66" fmla="*/ 1020068 h 1383483"/>
              <a:gd name="connsiteX67" fmla="*/ 633046 w 1209161"/>
              <a:gd name="connsiteY67" fmla="*/ 1090406 h 1383483"/>
              <a:gd name="connsiteX68" fmla="*/ 597877 w 1209161"/>
              <a:gd name="connsiteY68" fmla="*/ 1125576 h 1383483"/>
              <a:gd name="connsiteX69" fmla="*/ 480646 w 1209161"/>
              <a:gd name="connsiteY69" fmla="*/ 1160745 h 1383483"/>
              <a:gd name="connsiteX70" fmla="*/ 445477 w 1209161"/>
              <a:gd name="connsiteY70" fmla="*/ 1184191 h 1383483"/>
              <a:gd name="connsiteX71" fmla="*/ 187569 w 1209161"/>
              <a:gd name="connsiteY71" fmla="*/ 1184191 h 1383483"/>
              <a:gd name="connsiteX72" fmla="*/ 152400 w 1209161"/>
              <a:gd name="connsiteY72" fmla="*/ 1160745 h 1383483"/>
              <a:gd name="connsiteX73" fmla="*/ 105508 w 1209161"/>
              <a:gd name="connsiteY73" fmla="*/ 1137299 h 1383483"/>
              <a:gd name="connsiteX74" fmla="*/ 46893 w 1209161"/>
              <a:gd name="connsiteY74" fmla="*/ 1078683 h 1383483"/>
              <a:gd name="connsiteX75" fmla="*/ 46893 w 1209161"/>
              <a:gd name="connsiteY75" fmla="*/ 633206 h 1383483"/>
              <a:gd name="connsiteX76" fmla="*/ 70339 w 1209161"/>
              <a:gd name="connsiteY76" fmla="*/ 598037 h 1383483"/>
              <a:gd name="connsiteX77" fmla="*/ 140677 w 1209161"/>
              <a:gd name="connsiteY77" fmla="*/ 574591 h 1383483"/>
              <a:gd name="connsiteX78" fmla="*/ 222739 w 1209161"/>
              <a:gd name="connsiteY78" fmla="*/ 656653 h 1383483"/>
              <a:gd name="connsiteX79" fmla="*/ 257908 w 1209161"/>
              <a:gd name="connsiteY79" fmla="*/ 691822 h 1383483"/>
              <a:gd name="connsiteX80" fmla="*/ 304800 w 1209161"/>
              <a:gd name="connsiteY80" fmla="*/ 726991 h 1383483"/>
              <a:gd name="connsiteX81" fmla="*/ 339969 w 1209161"/>
              <a:gd name="connsiteY81" fmla="*/ 750437 h 1383483"/>
              <a:gd name="connsiteX82" fmla="*/ 363416 w 1209161"/>
              <a:gd name="connsiteY82" fmla="*/ 773883 h 1383483"/>
              <a:gd name="connsiteX83" fmla="*/ 246185 w 1209161"/>
              <a:gd name="connsiteY83" fmla="*/ 809053 h 1383483"/>
              <a:gd name="connsiteX84" fmla="*/ 199293 w 1209161"/>
              <a:gd name="connsiteY84" fmla="*/ 832499 h 138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09161" h="1383483">
                <a:moveTo>
                  <a:pt x="0" y="1055237"/>
                </a:moveTo>
                <a:cubicBezTo>
                  <a:pt x="9233" y="1129104"/>
                  <a:pt x="6118" y="1153996"/>
                  <a:pt x="35169" y="1219360"/>
                </a:cubicBezTo>
                <a:cubicBezTo>
                  <a:pt x="46301" y="1244407"/>
                  <a:pt x="73965" y="1272710"/>
                  <a:pt x="93785" y="1289699"/>
                </a:cubicBezTo>
                <a:cubicBezTo>
                  <a:pt x="108620" y="1302414"/>
                  <a:pt x="123713" y="1315174"/>
                  <a:pt x="140677" y="1324868"/>
                </a:cubicBezTo>
                <a:cubicBezTo>
                  <a:pt x="151406" y="1330999"/>
                  <a:pt x="164793" y="1331065"/>
                  <a:pt x="175846" y="1336591"/>
                </a:cubicBezTo>
                <a:cubicBezTo>
                  <a:pt x="196226" y="1346781"/>
                  <a:pt x="212684" y="1365059"/>
                  <a:pt x="234462" y="1371760"/>
                </a:cubicBezTo>
                <a:cubicBezTo>
                  <a:pt x="264573" y="1381025"/>
                  <a:pt x="296985" y="1379575"/>
                  <a:pt x="328246" y="1383483"/>
                </a:cubicBezTo>
                <a:cubicBezTo>
                  <a:pt x="353212" y="1379642"/>
                  <a:pt x="493615" y="1369788"/>
                  <a:pt x="539262" y="1336591"/>
                </a:cubicBezTo>
                <a:cubicBezTo>
                  <a:pt x="566078" y="1317089"/>
                  <a:pt x="586154" y="1289699"/>
                  <a:pt x="609600" y="1266253"/>
                </a:cubicBezTo>
                <a:cubicBezTo>
                  <a:pt x="625231" y="1250622"/>
                  <a:pt x="644231" y="1237753"/>
                  <a:pt x="656493" y="1219360"/>
                </a:cubicBezTo>
                <a:cubicBezTo>
                  <a:pt x="664308" y="1207637"/>
                  <a:pt x="669976" y="1194154"/>
                  <a:pt x="679939" y="1184191"/>
                </a:cubicBezTo>
                <a:cubicBezTo>
                  <a:pt x="693755" y="1170375"/>
                  <a:pt x="711996" y="1161737"/>
                  <a:pt x="726831" y="1149022"/>
                </a:cubicBezTo>
                <a:cubicBezTo>
                  <a:pt x="739419" y="1138233"/>
                  <a:pt x="749264" y="1124467"/>
                  <a:pt x="762000" y="1113853"/>
                </a:cubicBezTo>
                <a:cubicBezTo>
                  <a:pt x="772824" y="1104833"/>
                  <a:pt x="786167" y="1099208"/>
                  <a:pt x="797169" y="1090406"/>
                </a:cubicBezTo>
                <a:cubicBezTo>
                  <a:pt x="831280" y="1063117"/>
                  <a:pt x="813592" y="1068355"/>
                  <a:pt x="844062" y="1031791"/>
                </a:cubicBezTo>
                <a:cubicBezTo>
                  <a:pt x="854676" y="1019055"/>
                  <a:pt x="867508" y="1008345"/>
                  <a:pt x="879231" y="996622"/>
                </a:cubicBezTo>
                <a:cubicBezTo>
                  <a:pt x="884760" y="980036"/>
                  <a:pt x="902677" y="929281"/>
                  <a:pt x="902677" y="914560"/>
                </a:cubicBezTo>
                <a:cubicBezTo>
                  <a:pt x="902677" y="879175"/>
                  <a:pt x="903047" y="842308"/>
                  <a:pt x="890954" y="809053"/>
                </a:cubicBezTo>
                <a:cubicBezTo>
                  <a:pt x="886139" y="795812"/>
                  <a:pt x="868387" y="791907"/>
                  <a:pt x="855785" y="785606"/>
                </a:cubicBezTo>
                <a:cubicBezTo>
                  <a:pt x="836963" y="776195"/>
                  <a:pt x="816399" y="770707"/>
                  <a:pt x="797169" y="762160"/>
                </a:cubicBezTo>
                <a:cubicBezTo>
                  <a:pt x="781200" y="755063"/>
                  <a:pt x="765908" y="746529"/>
                  <a:pt x="750277" y="738714"/>
                </a:cubicBezTo>
                <a:cubicBezTo>
                  <a:pt x="644769" y="742622"/>
                  <a:pt x="538068" y="734138"/>
                  <a:pt x="433754" y="750437"/>
                </a:cubicBezTo>
                <a:cubicBezTo>
                  <a:pt x="409032" y="754300"/>
                  <a:pt x="397012" y="785178"/>
                  <a:pt x="375139" y="797330"/>
                </a:cubicBezTo>
                <a:cubicBezTo>
                  <a:pt x="361055" y="805155"/>
                  <a:pt x="343877" y="805145"/>
                  <a:pt x="328246" y="809053"/>
                </a:cubicBezTo>
                <a:cubicBezTo>
                  <a:pt x="320431" y="820776"/>
                  <a:pt x="315497" y="835053"/>
                  <a:pt x="304800" y="844222"/>
                </a:cubicBezTo>
                <a:cubicBezTo>
                  <a:pt x="287500" y="859051"/>
                  <a:pt x="264413" y="865720"/>
                  <a:pt x="246185" y="879391"/>
                </a:cubicBezTo>
                <a:cubicBezTo>
                  <a:pt x="232922" y="889338"/>
                  <a:pt x="222739" y="902837"/>
                  <a:pt x="211016" y="914560"/>
                </a:cubicBezTo>
                <a:cubicBezTo>
                  <a:pt x="222739" y="969268"/>
                  <a:pt x="229497" y="1025280"/>
                  <a:pt x="246185" y="1078683"/>
                </a:cubicBezTo>
                <a:cubicBezTo>
                  <a:pt x="249482" y="1089233"/>
                  <a:pt x="262726" y="1093499"/>
                  <a:pt x="269631" y="1102130"/>
                </a:cubicBezTo>
                <a:cubicBezTo>
                  <a:pt x="278432" y="1113132"/>
                  <a:pt x="282253" y="1128279"/>
                  <a:pt x="293077" y="1137299"/>
                </a:cubicBezTo>
                <a:cubicBezTo>
                  <a:pt x="319169" y="1159042"/>
                  <a:pt x="384068" y="1173258"/>
                  <a:pt x="410308" y="1184191"/>
                </a:cubicBezTo>
                <a:cubicBezTo>
                  <a:pt x="595196" y="1261227"/>
                  <a:pt x="368619" y="1182018"/>
                  <a:pt x="550985" y="1242806"/>
                </a:cubicBezTo>
                <a:cubicBezTo>
                  <a:pt x="562708" y="1250622"/>
                  <a:pt x="572962" y="1261306"/>
                  <a:pt x="586154" y="1266253"/>
                </a:cubicBezTo>
                <a:cubicBezTo>
                  <a:pt x="649178" y="1289888"/>
                  <a:pt x="707057" y="1272314"/>
                  <a:pt x="773723" y="1266253"/>
                </a:cubicBezTo>
                <a:cubicBezTo>
                  <a:pt x="801077" y="1238899"/>
                  <a:pt x="834327" y="1216378"/>
                  <a:pt x="855785" y="1184191"/>
                </a:cubicBezTo>
                <a:cubicBezTo>
                  <a:pt x="863600" y="1172468"/>
                  <a:pt x="869268" y="1158985"/>
                  <a:pt x="879231" y="1149022"/>
                </a:cubicBezTo>
                <a:cubicBezTo>
                  <a:pt x="889194" y="1139059"/>
                  <a:pt x="904923" y="1136001"/>
                  <a:pt x="914400" y="1125576"/>
                </a:cubicBezTo>
                <a:cubicBezTo>
                  <a:pt x="947896" y="1088731"/>
                  <a:pt x="1013404" y="999647"/>
                  <a:pt x="1043354" y="949730"/>
                </a:cubicBezTo>
                <a:cubicBezTo>
                  <a:pt x="1055077" y="930191"/>
                  <a:pt x="1068333" y="911494"/>
                  <a:pt x="1078523" y="891114"/>
                </a:cubicBezTo>
                <a:cubicBezTo>
                  <a:pt x="1084049" y="880061"/>
                  <a:pt x="1084115" y="866674"/>
                  <a:pt x="1090246" y="855945"/>
                </a:cubicBezTo>
                <a:cubicBezTo>
                  <a:pt x="1099940" y="838981"/>
                  <a:pt x="1114211" y="825060"/>
                  <a:pt x="1125416" y="809053"/>
                </a:cubicBezTo>
                <a:cubicBezTo>
                  <a:pt x="1141576" y="785968"/>
                  <a:pt x="1172308" y="738714"/>
                  <a:pt x="1172308" y="738714"/>
                </a:cubicBezTo>
                <a:cubicBezTo>
                  <a:pt x="1176216" y="715268"/>
                  <a:pt x="1177201" y="691143"/>
                  <a:pt x="1184031" y="668376"/>
                </a:cubicBezTo>
                <a:cubicBezTo>
                  <a:pt x="1189053" y="651637"/>
                  <a:pt x="1206853" y="638948"/>
                  <a:pt x="1207477" y="621483"/>
                </a:cubicBezTo>
                <a:cubicBezTo>
                  <a:pt x="1210827" y="527677"/>
                  <a:pt x="1210245" y="432870"/>
                  <a:pt x="1195754" y="340130"/>
                </a:cubicBezTo>
                <a:cubicBezTo>
                  <a:pt x="1190358" y="305597"/>
                  <a:pt x="1176823" y="267316"/>
                  <a:pt x="1148862" y="246345"/>
                </a:cubicBezTo>
                <a:cubicBezTo>
                  <a:pt x="1133231" y="234622"/>
                  <a:pt x="1118226" y="222014"/>
                  <a:pt x="1101969" y="211176"/>
                </a:cubicBezTo>
                <a:cubicBezTo>
                  <a:pt x="1083010" y="198537"/>
                  <a:pt x="1061582" y="189677"/>
                  <a:pt x="1043354" y="176006"/>
                </a:cubicBezTo>
                <a:cubicBezTo>
                  <a:pt x="1030091" y="166059"/>
                  <a:pt x="1021979" y="150033"/>
                  <a:pt x="1008185" y="140837"/>
                </a:cubicBezTo>
                <a:cubicBezTo>
                  <a:pt x="986374" y="126296"/>
                  <a:pt x="960324" y="119155"/>
                  <a:pt x="937846" y="105668"/>
                </a:cubicBezTo>
                <a:cubicBezTo>
                  <a:pt x="921092" y="95616"/>
                  <a:pt x="908989" y="78014"/>
                  <a:pt x="890954" y="70499"/>
                </a:cubicBezTo>
                <a:cubicBezTo>
                  <a:pt x="861209" y="58105"/>
                  <a:pt x="797169" y="47053"/>
                  <a:pt x="797169" y="47053"/>
                </a:cubicBezTo>
                <a:cubicBezTo>
                  <a:pt x="773723" y="35330"/>
                  <a:pt x="751466" y="20841"/>
                  <a:pt x="726831" y="11883"/>
                </a:cubicBezTo>
                <a:cubicBezTo>
                  <a:pt x="663987" y="-10970"/>
                  <a:pt x="620477" y="4934"/>
                  <a:pt x="550985" y="11883"/>
                </a:cubicBezTo>
                <a:cubicBezTo>
                  <a:pt x="527519" y="35350"/>
                  <a:pt x="509784" y="50876"/>
                  <a:pt x="492369" y="82222"/>
                </a:cubicBezTo>
                <a:cubicBezTo>
                  <a:pt x="482149" y="100617"/>
                  <a:pt x="476738" y="121299"/>
                  <a:pt x="468923" y="140837"/>
                </a:cubicBezTo>
                <a:cubicBezTo>
                  <a:pt x="476738" y="187729"/>
                  <a:pt x="475677" y="237002"/>
                  <a:pt x="492369" y="281514"/>
                </a:cubicBezTo>
                <a:cubicBezTo>
                  <a:pt x="500131" y="302212"/>
                  <a:pt x="524576" y="311884"/>
                  <a:pt x="539262" y="328406"/>
                </a:cubicBezTo>
                <a:cubicBezTo>
                  <a:pt x="555885" y="347107"/>
                  <a:pt x="567818" y="369996"/>
                  <a:pt x="586154" y="387022"/>
                </a:cubicBezTo>
                <a:cubicBezTo>
                  <a:pt x="622825" y="421074"/>
                  <a:pt x="672124" y="441729"/>
                  <a:pt x="703385" y="480806"/>
                </a:cubicBezTo>
                <a:cubicBezTo>
                  <a:pt x="719016" y="500345"/>
                  <a:pt x="732584" y="521729"/>
                  <a:pt x="750277" y="539422"/>
                </a:cubicBezTo>
                <a:cubicBezTo>
                  <a:pt x="760240" y="549385"/>
                  <a:pt x="773498" y="555401"/>
                  <a:pt x="785446" y="562868"/>
                </a:cubicBezTo>
                <a:cubicBezTo>
                  <a:pt x="804768" y="574944"/>
                  <a:pt x="826269" y="583803"/>
                  <a:pt x="844062" y="598037"/>
                </a:cubicBezTo>
                <a:cubicBezTo>
                  <a:pt x="1015512" y="735198"/>
                  <a:pt x="827231" y="606356"/>
                  <a:pt x="937846" y="680099"/>
                </a:cubicBezTo>
                <a:cubicBezTo>
                  <a:pt x="933938" y="723084"/>
                  <a:pt x="937244" y="767348"/>
                  <a:pt x="926123" y="809053"/>
                </a:cubicBezTo>
                <a:cubicBezTo>
                  <a:pt x="912191" y="861297"/>
                  <a:pt x="885800" y="849376"/>
                  <a:pt x="855785" y="879391"/>
                </a:cubicBezTo>
                <a:cubicBezTo>
                  <a:pt x="759384" y="975792"/>
                  <a:pt x="912961" y="880472"/>
                  <a:pt x="726831" y="1020068"/>
                </a:cubicBezTo>
                <a:cubicBezTo>
                  <a:pt x="695569" y="1043514"/>
                  <a:pt x="660677" y="1062774"/>
                  <a:pt x="633046" y="1090406"/>
                </a:cubicBezTo>
                <a:cubicBezTo>
                  <a:pt x="621323" y="1102129"/>
                  <a:pt x="611936" y="1116789"/>
                  <a:pt x="597877" y="1125576"/>
                </a:cubicBezTo>
                <a:cubicBezTo>
                  <a:pt x="561588" y="1148257"/>
                  <a:pt x="521239" y="1152627"/>
                  <a:pt x="480646" y="1160745"/>
                </a:cubicBezTo>
                <a:cubicBezTo>
                  <a:pt x="468923" y="1168560"/>
                  <a:pt x="459146" y="1180774"/>
                  <a:pt x="445477" y="1184191"/>
                </a:cubicBezTo>
                <a:cubicBezTo>
                  <a:pt x="355667" y="1206643"/>
                  <a:pt x="279736" y="1191281"/>
                  <a:pt x="187569" y="1184191"/>
                </a:cubicBezTo>
                <a:cubicBezTo>
                  <a:pt x="175846" y="1176376"/>
                  <a:pt x="164633" y="1167735"/>
                  <a:pt x="152400" y="1160745"/>
                </a:cubicBezTo>
                <a:cubicBezTo>
                  <a:pt x="137227" y="1152075"/>
                  <a:pt x="119302" y="1148028"/>
                  <a:pt x="105508" y="1137299"/>
                </a:cubicBezTo>
                <a:cubicBezTo>
                  <a:pt x="83697" y="1120335"/>
                  <a:pt x="46893" y="1078683"/>
                  <a:pt x="46893" y="1078683"/>
                </a:cubicBezTo>
                <a:cubicBezTo>
                  <a:pt x="12217" y="905318"/>
                  <a:pt x="19338" y="963855"/>
                  <a:pt x="46893" y="633206"/>
                </a:cubicBezTo>
                <a:cubicBezTo>
                  <a:pt x="48063" y="619165"/>
                  <a:pt x="58391" y="605504"/>
                  <a:pt x="70339" y="598037"/>
                </a:cubicBezTo>
                <a:cubicBezTo>
                  <a:pt x="91297" y="584938"/>
                  <a:pt x="140677" y="574591"/>
                  <a:pt x="140677" y="574591"/>
                </a:cubicBezTo>
                <a:lnTo>
                  <a:pt x="222739" y="656653"/>
                </a:lnTo>
                <a:cubicBezTo>
                  <a:pt x="234462" y="668376"/>
                  <a:pt x="244645" y="681875"/>
                  <a:pt x="257908" y="691822"/>
                </a:cubicBezTo>
                <a:cubicBezTo>
                  <a:pt x="273539" y="703545"/>
                  <a:pt x="288901" y="715635"/>
                  <a:pt x="304800" y="726991"/>
                </a:cubicBezTo>
                <a:cubicBezTo>
                  <a:pt x="316265" y="735180"/>
                  <a:pt x="328967" y="741636"/>
                  <a:pt x="339969" y="750437"/>
                </a:cubicBezTo>
                <a:cubicBezTo>
                  <a:pt x="348600" y="757342"/>
                  <a:pt x="355600" y="766068"/>
                  <a:pt x="363416" y="773883"/>
                </a:cubicBezTo>
                <a:cubicBezTo>
                  <a:pt x="292543" y="791601"/>
                  <a:pt x="331813" y="780510"/>
                  <a:pt x="246185" y="809053"/>
                </a:cubicBezTo>
                <a:cubicBezTo>
                  <a:pt x="205773" y="822524"/>
                  <a:pt x="219754" y="812038"/>
                  <a:pt x="199293" y="832499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70417" y="1629508"/>
            <a:ext cx="1464291" cy="1172307"/>
          </a:xfrm>
          <a:custGeom>
            <a:avLst/>
            <a:gdLst>
              <a:gd name="connsiteX0" fmla="*/ 397491 w 1464291"/>
              <a:gd name="connsiteY0" fmla="*/ 1125415 h 1172307"/>
              <a:gd name="connsiteX1" fmla="*/ 303706 w 1464291"/>
              <a:gd name="connsiteY1" fmla="*/ 1160584 h 1172307"/>
              <a:gd name="connsiteX2" fmla="*/ 256814 w 1464291"/>
              <a:gd name="connsiteY2" fmla="*/ 1172307 h 1172307"/>
              <a:gd name="connsiteX3" fmla="*/ 80968 w 1464291"/>
              <a:gd name="connsiteY3" fmla="*/ 1113692 h 1172307"/>
              <a:gd name="connsiteX4" fmla="*/ 22352 w 1464291"/>
              <a:gd name="connsiteY4" fmla="*/ 1055077 h 1172307"/>
              <a:gd name="connsiteX5" fmla="*/ 22352 w 1464291"/>
              <a:gd name="connsiteY5" fmla="*/ 797169 h 1172307"/>
              <a:gd name="connsiteX6" fmla="*/ 116137 w 1464291"/>
              <a:gd name="connsiteY6" fmla="*/ 715107 h 1172307"/>
              <a:gd name="connsiteX7" fmla="*/ 151306 w 1464291"/>
              <a:gd name="connsiteY7" fmla="*/ 703384 h 1172307"/>
              <a:gd name="connsiteX8" fmla="*/ 362321 w 1464291"/>
              <a:gd name="connsiteY8" fmla="*/ 715107 h 1172307"/>
              <a:gd name="connsiteX9" fmla="*/ 409214 w 1464291"/>
              <a:gd name="connsiteY9" fmla="*/ 738554 h 1172307"/>
              <a:gd name="connsiteX10" fmla="*/ 444383 w 1464291"/>
              <a:gd name="connsiteY10" fmla="*/ 750277 h 1172307"/>
              <a:gd name="connsiteX11" fmla="*/ 526445 w 1464291"/>
              <a:gd name="connsiteY11" fmla="*/ 785446 h 1172307"/>
              <a:gd name="connsiteX12" fmla="*/ 631952 w 1464291"/>
              <a:gd name="connsiteY12" fmla="*/ 773723 h 1172307"/>
              <a:gd name="connsiteX13" fmla="*/ 667121 w 1464291"/>
              <a:gd name="connsiteY13" fmla="*/ 738554 h 1172307"/>
              <a:gd name="connsiteX14" fmla="*/ 714014 w 1464291"/>
              <a:gd name="connsiteY14" fmla="*/ 656492 h 1172307"/>
              <a:gd name="connsiteX15" fmla="*/ 725737 w 1464291"/>
              <a:gd name="connsiteY15" fmla="*/ 609600 h 1172307"/>
              <a:gd name="connsiteX16" fmla="*/ 714014 w 1464291"/>
              <a:gd name="connsiteY16" fmla="*/ 422030 h 1172307"/>
              <a:gd name="connsiteX17" fmla="*/ 608506 w 1464291"/>
              <a:gd name="connsiteY17" fmla="*/ 328246 h 1172307"/>
              <a:gd name="connsiteX18" fmla="*/ 561614 w 1464291"/>
              <a:gd name="connsiteY18" fmla="*/ 281354 h 1172307"/>
              <a:gd name="connsiteX19" fmla="*/ 526445 w 1464291"/>
              <a:gd name="connsiteY19" fmla="*/ 269630 h 1172307"/>
              <a:gd name="connsiteX20" fmla="*/ 420937 w 1464291"/>
              <a:gd name="connsiteY20" fmla="*/ 187569 h 1172307"/>
              <a:gd name="connsiteX21" fmla="*/ 397491 w 1464291"/>
              <a:gd name="connsiteY21" fmla="*/ 152400 h 1172307"/>
              <a:gd name="connsiteX22" fmla="*/ 385768 w 1464291"/>
              <a:gd name="connsiteY22" fmla="*/ 117230 h 1172307"/>
              <a:gd name="connsiteX23" fmla="*/ 420937 w 1464291"/>
              <a:gd name="connsiteY23" fmla="*/ 105507 h 1172307"/>
              <a:gd name="connsiteX24" fmla="*/ 479552 w 1464291"/>
              <a:gd name="connsiteY24" fmla="*/ 93784 h 1172307"/>
              <a:gd name="connsiteX25" fmla="*/ 772629 w 1464291"/>
              <a:gd name="connsiteY25" fmla="*/ 105507 h 1172307"/>
              <a:gd name="connsiteX26" fmla="*/ 796075 w 1464291"/>
              <a:gd name="connsiteY26" fmla="*/ 140677 h 1172307"/>
              <a:gd name="connsiteX27" fmla="*/ 831245 w 1464291"/>
              <a:gd name="connsiteY27" fmla="*/ 164123 h 1172307"/>
              <a:gd name="connsiteX28" fmla="*/ 889860 w 1464291"/>
              <a:gd name="connsiteY28" fmla="*/ 222738 h 1172307"/>
              <a:gd name="connsiteX29" fmla="*/ 913306 w 1464291"/>
              <a:gd name="connsiteY29" fmla="*/ 257907 h 1172307"/>
              <a:gd name="connsiteX30" fmla="*/ 960198 w 1464291"/>
              <a:gd name="connsiteY30" fmla="*/ 293077 h 1172307"/>
              <a:gd name="connsiteX31" fmla="*/ 1030537 w 1464291"/>
              <a:gd name="connsiteY31" fmla="*/ 351692 h 1172307"/>
              <a:gd name="connsiteX32" fmla="*/ 1124321 w 1464291"/>
              <a:gd name="connsiteY32" fmla="*/ 375138 h 1172307"/>
              <a:gd name="connsiteX33" fmla="*/ 1182937 w 1464291"/>
              <a:gd name="connsiteY33" fmla="*/ 351692 h 1172307"/>
              <a:gd name="connsiteX34" fmla="*/ 1194660 w 1464291"/>
              <a:gd name="connsiteY34" fmla="*/ 304800 h 1172307"/>
              <a:gd name="connsiteX35" fmla="*/ 1206383 w 1464291"/>
              <a:gd name="connsiteY35" fmla="*/ 269630 h 1172307"/>
              <a:gd name="connsiteX36" fmla="*/ 1194660 w 1464291"/>
              <a:gd name="connsiteY36" fmla="*/ 164123 h 1172307"/>
              <a:gd name="connsiteX37" fmla="*/ 1124321 w 1464291"/>
              <a:gd name="connsiteY37" fmla="*/ 82061 h 1172307"/>
              <a:gd name="connsiteX38" fmla="*/ 1089152 w 1464291"/>
              <a:gd name="connsiteY38" fmla="*/ 70338 h 1172307"/>
              <a:gd name="connsiteX39" fmla="*/ 1053983 w 1464291"/>
              <a:gd name="connsiteY39" fmla="*/ 46892 h 1172307"/>
              <a:gd name="connsiteX40" fmla="*/ 960198 w 1464291"/>
              <a:gd name="connsiteY40" fmla="*/ 93784 h 1172307"/>
              <a:gd name="connsiteX41" fmla="*/ 948475 w 1464291"/>
              <a:gd name="connsiteY41" fmla="*/ 140677 h 1172307"/>
              <a:gd name="connsiteX42" fmla="*/ 960198 w 1464291"/>
              <a:gd name="connsiteY42" fmla="*/ 211015 h 1172307"/>
              <a:gd name="connsiteX43" fmla="*/ 1007091 w 1464291"/>
              <a:gd name="connsiteY43" fmla="*/ 257907 h 1172307"/>
              <a:gd name="connsiteX44" fmla="*/ 1030537 w 1464291"/>
              <a:gd name="connsiteY44" fmla="*/ 293077 h 1172307"/>
              <a:gd name="connsiteX45" fmla="*/ 1089152 w 1464291"/>
              <a:gd name="connsiteY45" fmla="*/ 328246 h 1172307"/>
              <a:gd name="connsiteX46" fmla="*/ 1124321 w 1464291"/>
              <a:gd name="connsiteY46" fmla="*/ 363415 h 1172307"/>
              <a:gd name="connsiteX47" fmla="*/ 1218106 w 1464291"/>
              <a:gd name="connsiteY47" fmla="*/ 422030 h 1172307"/>
              <a:gd name="connsiteX48" fmla="*/ 1253275 w 1464291"/>
              <a:gd name="connsiteY48" fmla="*/ 457200 h 1172307"/>
              <a:gd name="connsiteX49" fmla="*/ 1300168 w 1464291"/>
              <a:gd name="connsiteY49" fmla="*/ 492369 h 1172307"/>
              <a:gd name="connsiteX50" fmla="*/ 1382229 w 1464291"/>
              <a:gd name="connsiteY50" fmla="*/ 574430 h 1172307"/>
              <a:gd name="connsiteX51" fmla="*/ 1358783 w 1464291"/>
              <a:gd name="connsiteY51" fmla="*/ 691661 h 1172307"/>
              <a:gd name="connsiteX52" fmla="*/ 1276721 w 1464291"/>
              <a:gd name="connsiteY52" fmla="*/ 797169 h 1172307"/>
              <a:gd name="connsiteX53" fmla="*/ 1112598 w 1464291"/>
              <a:gd name="connsiteY53" fmla="*/ 926123 h 1172307"/>
              <a:gd name="connsiteX54" fmla="*/ 1053983 w 1464291"/>
              <a:gd name="connsiteY54" fmla="*/ 961292 h 1172307"/>
              <a:gd name="connsiteX55" fmla="*/ 772629 w 1464291"/>
              <a:gd name="connsiteY55" fmla="*/ 961292 h 1172307"/>
              <a:gd name="connsiteX56" fmla="*/ 737460 w 1464291"/>
              <a:gd name="connsiteY56" fmla="*/ 914400 h 1172307"/>
              <a:gd name="connsiteX57" fmla="*/ 714014 w 1464291"/>
              <a:gd name="connsiteY57" fmla="*/ 797169 h 1172307"/>
              <a:gd name="connsiteX58" fmla="*/ 725737 w 1464291"/>
              <a:gd name="connsiteY58" fmla="*/ 679938 h 1172307"/>
              <a:gd name="connsiteX59" fmla="*/ 772629 w 1464291"/>
              <a:gd name="connsiteY59" fmla="*/ 633046 h 1172307"/>
              <a:gd name="connsiteX60" fmla="*/ 866414 w 1464291"/>
              <a:gd name="connsiteY60" fmla="*/ 574430 h 1172307"/>
              <a:gd name="connsiteX61" fmla="*/ 901583 w 1464291"/>
              <a:gd name="connsiteY61" fmla="*/ 562707 h 1172307"/>
              <a:gd name="connsiteX62" fmla="*/ 1112598 w 1464291"/>
              <a:gd name="connsiteY62" fmla="*/ 586154 h 1172307"/>
              <a:gd name="connsiteX63" fmla="*/ 1159491 w 1464291"/>
              <a:gd name="connsiteY63" fmla="*/ 597877 h 1172307"/>
              <a:gd name="connsiteX64" fmla="*/ 1206383 w 1464291"/>
              <a:gd name="connsiteY64" fmla="*/ 621323 h 1172307"/>
              <a:gd name="connsiteX65" fmla="*/ 1241552 w 1464291"/>
              <a:gd name="connsiteY65" fmla="*/ 633046 h 1172307"/>
              <a:gd name="connsiteX66" fmla="*/ 1405675 w 1464291"/>
              <a:gd name="connsiteY66" fmla="*/ 621323 h 1172307"/>
              <a:gd name="connsiteX67" fmla="*/ 1429121 w 1464291"/>
              <a:gd name="connsiteY67" fmla="*/ 586154 h 1172307"/>
              <a:gd name="connsiteX68" fmla="*/ 1440845 w 1464291"/>
              <a:gd name="connsiteY68" fmla="*/ 550984 h 1172307"/>
              <a:gd name="connsiteX69" fmla="*/ 1464291 w 1464291"/>
              <a:gd name="connsiteY69" fmla="*/ 504092 h 1172307"/>
              <a:gd name="connsiteX70" fmla="*/ 1440845 w 1464291"/>
              <a:gd name="connsiteY70" fmla="*/ 351692 h 1172307"/>
              <a:gd name="connsiteX71" fmla="*/ 1417398 w 1464291"/>
              <a:gd name="connsiteY71" fmla="*/ 316523 h 1172307"/>
              <a:gd name="connsiteX72" fmla="*/ 1335337 w 1464291"/>
              <a:gd name="connsiteY72" fmla="*/ 246184 h 1172307"/>
              <a:gd name="connsiteX73" fmla="*/ 1300168 w 1464291"/>
              <a:gd name="connsiteY73" fmla="*/ 234461 h 1172307"/>
              <a:gd name="connsiteX74" fmla="*/ 1276721 w 1464291"/>
              <a:gd name="connsiteY74" fmla="*/ 211015 h 1172307"/>
              <a:gd name="connsiteX75" fmla="*/ 1194660 w 1464291"/>
              <a:gd name="connsiteY75" fmla="*/ 175846 h 1172307"/>
              <a:gd name="connsiteX76" fmla="*/ 1112598 w 1464291"/>
              <a:gd name="connsiteY76" fmla="*/ 140677 h 1172307"/>
              <a:gd name="connsiteX77" fmla="*/ 866414 w 1464291"/>
              <a:gd name="connsiteY77" fmla="*/ 152400 h 1172307"/>
              <a:gd name="connsiteX78" fmla="*/ 819521 w 1464291"/>
              <a:gd name="connsiteY78" fmla="*/ 164123 h 1172307"/>
              <a:gd name="connsiteX79" fmla="*/ 749183 w 1464291"/>
              <a:gd name="connsiteY79" fmla="*/ 175846 h 1172307"/>
              <a:gd name="connsiteX80" fmla="*/ 714014 w 1464291"/>
              <a:gd name="connsiteY80" fmla="*/ 187569 h 1172307"/>
              <a:gd name="connsiteX81" fmla="*/ 350598 w 1464291"/>
              <a:gd name="connsiteY81" fmla="*/ 199292 h 1172307"/>
              <a:gd name="connsiteX82" fmla="*/ 327152 w 1464291"/>
              <a:gd name="connsiteY82" fmla="*/ 164123 h 1172307"/>
              <a:gd name="connsiteX83" fmla="*/ 362321 w 1464291"/>
              <a:gd name="connsiteY83" fmla="*/ 58615 h 1172307"/>
              <a:gd name="connsiteX84" fmla="*/ 374045 w 1464291"/>
              <a:gd name="connsiteY84" fmla="*/ 23446 h 1172307"/>
              <a:gd name="connsiteX85" fmla="*/ 420937 w 1464291"/>
              <a:gd name="connsiteY85" fmla="*/ 11723 h 1172307"/>
              <a:gd name="connsiteX86" fmla="*/ 491275 w 1464291"/>
              <a:gd name="connsiteY86" fmla="*/ 0 h 1172307"/>
              <a:gd name="connsiteX87" fmla="*/ 842968 w 1464291"/>
              <a:gd name="connsiteY87" fmla="*/ 23446 h 1172307"/>
              <a:gd name="connsiteX88" fmla="*/ 925029 w 1464291"/>
              <a:gd name="connsiteY88" fmla="*/ 58615 h 1172307"/>
              <a:gd name="connsiteX89" fmla="*/ 1018814 w 1464291"/>
              <a:gd name="connsiteY89" fmla="*/ 82061 h 1172307"/>
              <a:gd name="connsiteX90" fmla="*/ 1077429 w 1464291"/>
              <a:gd name="connsiteY90" fmla="*/ 140677 h 1172307"/>
              <a:gd name="connsiteX91" fmla="*/ 1124321 w 1464291"/>
              <a:gd name="connsiteY91" fmla="*/ 187569 h 1172307"/>
              <a:gd name="connsiteX92" fmla="*/ 1182937 w 1464291"/>
              <a:gd name="connsiteY92" fmla="*/ 199292 h 1172307"/>
              <a:gd name="connsiteX93" fmla="*/ 1276721 w 1464291"/>
              <a:gd name="connsiteY93" fmla="*/ 175846 h 1172307"/>
              <a:gd name="connsiteX94" fmla="*/ 1311891 w 1464291"/>
              <a:gd name="connsiteY94" fmla="*/ 117230 h 1172307"/>
              <a:gd name="connsiteX95" fmla="*/ 1311891 w 1464291"/>
              <a:gd name="connsiteY95" fmla="*/ 105507 h 117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64291" h="1172307">
                <a:moveTo>
                  <a:pt x="397491" y="1125415"/>
                </a:moveTo>
                <a:cubicBezTo>
                  <a:pt x="366525" y="1137801"/>
                  <a:pt x="335865" y="1151396"/>
                  <a:pt x="303706" y="1160584"/>
                </a:cubicBezTo>
                <a:cubicBezTo>
                  <a:pt x="288214" y="1165010"/>
                  <a:pt x="272445" y="1168399"/>
                  <a:pt x="256814" y="1172307"/>
                </a:cubicBezTo>
                <a:cubicBezTo>
                  <a:pt x="170286" y="1162693"/>
                  <a:pt x="143332" y="1176055"/>
                  <a:pt x="80968" y="1113692"/>
                </a:cubicBezTo>
                <a:lnTo>
                  <a:pt x="22352" y="1055077"/>
                </a:lnTo>
                <a:cubicBezTo>
                  <a:pt x="-1238" y="960716"/>
                  <a:pt x="-13082" y="932999"/>
                  <a:pt x="22352" y="797169"/>
                </a:cubicBezTo>
                <a:cubicBezTo>
                  <a:pt x="26935" y="779602"/>
                  <a:pt x="90609" y="727871"/>
                  <a:pt x="116137" y="715107"/>
                </a:cubicBezTo>
                <a:cubicBezTo>
                  <a:pt x="127189" y="709581"/>
                  <a:pt x="139583" y="707292"/>
                  <a:pt x="151306" y="703384"/>
                </a:cubicBezTo>
                <a:cubicBezTo>
                  <a:pt x="221644" y="707292"/>
                  <a:pt x="292520" y="705589"/>
                  <a:pt x="362321" y="715107"/>
                </a:cubicBezTo>
                <a:cubicBezTo>
                  <a:pt x="379637" y="717468"/>
                  <a:pt x="393151" y="731670"/>
                  <a:pt x="409214" y="738554"/>
                </a:cubicBezTo>
                <a:cubicBezTo>
                  <a:pt x="420572" y="743422"/>
                  <a:pt x="433025" y="745409"/>
                  <a:pt x="444383" y="750277"/>
                </a:cubicBezTo>
                <a:cubicBezTo>
                  <a:pt x="545782" y="793734"/>
                  <a:pt x="443969" y="757955"/>
                  <a:pt x="526445" y="785446"/>
                </a:cubicBezTo>
                <a:cubicBezTo>
                  <a:pt x="561614" y="781538"/>
                  <a:pt x="598382" y="784913"/>
                  <a:pt x="631952" y="773723"/>
                </a:cubicBezTo>
                <a:cubicBezTo>
                  <a:pt x="647680" y="768480"/>
                  <a:pt x="656507" y="751290"/>
                  <a:pt x="667121" y="738554"/>
                </a:cubicBezTo>
                <a:cubicBezTo>
                  <a:pt x="682582" y="720001"/>
                  <a:pt x="706196" y="677341"/>
                  <a:pt x="714014" y="656492"/>
                </a:cubicBezTo>
                <a:cubicBezTo>
                  <a:pt x="719671" y="641406"/>
                  <a:pt x="721829" y="625231"/>
                  <a:pt x="725737" y="609600"/>
                </a:cubicBezTo>
                <a:cubicBezTo>
                  <a:pt x="721829" y="547077"/>
                  <a:pt x="731224" y="482265"/>
                  <a:pt x="714014" y="422030"/>
                </a:cubicBezTo>
                <a:cubicBezTo>
                  <a:pt x="705919" y="393697"/>
                  <a:pt x="632011" y="348813"/>
                  <a:pt x="608506" y="328246"/>
                </a:cubicBezTo>
                <a:cubicBezTo>
                  <a:pt x="591870" y="313690"/>
                  <a:pt x="579602" y="294202"/>
                  <a:pt x="561614" y="281354"/>
                </a:cubicBezTo>
                <a:cubicBezTo>
                  <a:pt x="551559" y="274171"/>
                  <a:pt x="537247" y="275631"/>
                  <a:pt x="526445" y="269630"/>
                </a:cubicBezTo>
                <a:cubicBezTo>
                  <a:pt x="485878" y="247092"/>
                  <a:pt x="450400" y="222924"/>
                  <a:pt x="420937" y="187569"/>
                </a:cubicBezTo>
                <a:cubicBezTo>
                  <a:pt x="411917" y="176745"/>
                  <a:pt x="405306" y="164123"/>
                  <a:pt x="397491" y="152400"/>
                </a:cubicBezTo>
                <a:cubicBezTo>
                  <a:pt x="393583" y="140677"/>
                  <a:pt x="380242" y="128283"/>
                  <a:pt x="385768" y="117230"/>
                </a:cubicBezTo>
                <a:cubicBezTo>
                  <a:pt x="391294" y="106177"/>
                  <a:pt x="408949" y="108504"/>
                  <a:pt x="420937" y="105507"/>
                </a:cubicBezTo>
                <a:cubicBezTo>
                  <a:pt x="440267" y="100674"/>
                  <a:pt x="460014" y="97692"/>
                  <a:pt x="479552" y="93784"/>
                </a:cubicBezTo>
                <a:cubicBezTo>
                  <a:pt x="577244" y="97692"/>
                  <a:pt x="675914" y="91179"/>
                  <a:pt x="772629" y="105507"/>
                </a:cubicBezTo>
                <a:cubicBezTo>
                  <a:pt x="786566" y="107572"/>
                  <a:pt x="786112" y="130714"/>
                  <a:pt x="796075" y="140677"/>
                </a:cubicBezTo>
                <a:cubicBezTo>
                  <a:pt x="806038" y="150640"/>
                  <a:pt x="819522" y="156308"/>
                  <a:pt x="831245" y="164123"/>
                </a:cubicBezTo>
                <a:cubicBezTo>
                  <a:pt x="893768" y="257907"/>
                  <a:pt x="811707" y="144585"/>
                  <a:pt x="889860" y="222738"/>
                </a:cubicBezTo>
                <a:cubicBezTo>
                  <a:pt x="899823" y="232701"/>
                  <a:pt x="903343" y="247944"/>
                  <a:pt x="913306" y="257907"/>
                </a:cubicBezTo>
                <a:cubicBezTo>
                  <a:pt x="927122" y="271723"/>
                  <a:pt x="945188" y="280569"/>
                  <a:pt x="960198" y="293077"/>
                </a:cubicBezTo>
                <a:cubicBezTo>
                  <a:pt x="987139" y="315528"/>
                  <a:pt x="993049" y="336072"/>
                  <a:pt x="1030537" y="351692"/>
                </a:cubicBezTo>
                <a:cubicBezTo>
                  <a:pt x="1060282" y="364086"/>
                  <a:pt x="1124321" y="375138"/>
                  <a:pt x="1124321" y="375138"/>
                </a:cubicBezTo>
                <a:cubicBezTo>
                  <a:pt x="1143860" y="367323"/>
                  <a:pt x="1168057" y="366572"/>
                  <a:pt x="1182937" y="351692"/>
                </a:cubicBezTo>
                <a:cubicBezTo>
                  <a:pt x="1194330" y="340299"/>
                  <a:pt x="1190234" y="320292"/>
                  <a:pt x="1194660" y="304800"/>
                </a:cubicBezTo>
                <a:cubicBezTo>
                  <a:pt x="1198055" y="292918"/>
                  <a:pt x="1202475" y="281353"/>
                  <a:pt x="1206383" y="269630"/>
                </a:cubicBezTo>
                <a:cubicBezTo>
                  <a:pt x="1202475" y="234461"/>
                  <a:pt x="1202617" y="198602"/>
                  <a:pt x="1194660" y="164123"/>
                </a:cubicBezTo>
                <a:cubicBezTo>
                  <a:pt x="1185022" y="122360"/>
                  <a:pt x="1159988" y="102442"/>
                  <a:pt x="1124321" y="82061"/>
                </a:cubicBezTo>
                <a:cubicBezTo>
                  <a:pt x="1113592" y="75930"/>
                  <a:pt x="1100205" y="75864"/>
                  <a:pt x="1089152" y="70338"/>
                </a:cubicBezTo>
                <a:cubicBezTo>
                  <a:pt x="1076550" y="64037"/>
                  <a:pt x="1065706" y="54707"/>
                  <a:pt x="1053983" y="46892"/>
                </a:cubicBezTo>
                <a:cubicBezTo>
                  <a:pt x="1028064" y="55532"/>
                  <a:pt x="976566" y="61048"/>
                  <a:pt x="960198" y="93784"/>
                </a:cubicBezTo>
                <a:cubicBezTo>
                  <a:pt x="952992" y="108195"/>
                  <a:pt x="952383" y="125046"/>
                  <a:pt x="948475" y="140677"/>
                </a:cubicBezTo>
                <a:cubicBezTo>
                  <a:pt x="952383" y="164123"/>
                  <a:pt x="949568" y="189755"/>
                  <a:pt x="960198" y="211015"/>
                </a:cubicBezTo>
                <a:cubicBezTo>
                  <a:pt x="970084" y="230787"/>
                  <a:pt x="992705" y="241123"/>
                  <a:pt x="1007091" y="257907"/>
                </a:cubicBezTo>
                <a:cubicBezTo>
                  <a:pt x="1016260" y="268605"/>
                  <a:pt x="1019839" y="283908"/>
                  <a:pt x="1030537" y="293077"/>
                </a:cubicBezTo>
                <a:cubicBezTo>
                  <a:pt x="1047837" y="307906"/>
                  <a:pt x="1070924" y="314575"/>
                  <a:pt x="1089152" y="328246"/>
                </a:cubicBezTo>
                <a:cubicBezTo>
                  <a:pt x="1102415" y="338193"/>
                  <a:pt x="1110830" y="353779"/>
                  <a:pt x="1124321" y="363415"/>
                </a:cubicBezTo>
                <a:cubicBezTo>
                  <a:pt x="1244395" y="449181"/>
                  <a:pt x="1094953" y="316469"/>
                  <a:pt x="1218106" y="422030"/>
                </a:cubicBezTo>
                <a:cubicBezTo>
                  <a:pt x="1230694" y="432820"/>
                  <a:pt x="1240687" y="446410"/>
                  <a:pt x="1253275" y="457200"/>
                </a:cubicBezTo>
                <a:cubicBezTo>
                  <a:pt x="1268110" y="469916"/>
                  <a:pt x="1285711" y="479226"/>
                  <a:pt x="1300168" y="492369"/>
                </a:cubicBezTo>
                <a:cubicBezTo>
                  <a:pt x="1328792" y="518391"/>
                  <a:pt x="1382229" y="574430"/>
                  <a:pt x="1382229" y="574430"/>
                </a:cubicBezTo>
                <a:cubicBezTo>
                  <a:pt x="1374414" y="613507"/>
                  <a:pt x="1375843" y="655646"/>
                  <a:pt x="1358783" y="691661"/>
                </a:cubicBezTo>
                <a:cubicBezTo>
                  <a:pt x="1339710" y="731927"/>
                  <a:pt x="1308226" y="765664"/>
                  <a:pt x="1276721" y="797169"/>
                </a:cubicBezTo>
                <a:cubicBezTo>
                  <a:pt x="1148098" y="925793"/>
                  <a:pt x="1213104" y="900997"/>
                  <a:pt x="1112598" y="926123"/>
                </a:cubicBezTo>
                <a:cubicBezTo>
                  <a:pt x="1093060" y="937846"/>
                  <a:pt x="1075139" y="952830"/>
                  <a:pt x="1053983" y="961292"/>
                </a:cubicBezTo>
                <a:cubicBezTo>
                  <a:pt x="980576" y="990655"/>
                  <a:pt x="798421" y="962649"/>
                  <a:pt x="772629" y="961292"/>
                </a:cubicBezTo>
                <a:cubicBezTo>
                  <a:pt x="760906" y="945661"/>
                  <a:pt x="746198" y="931876"/>
                  <a:pt x="737460" y="914400"/>
                </a:cubicBezTo>
                <a:cubicBezTo>
                  <a:pt x="728716" y="896913"/>
                  <a:pt x="715486" y="806000"/>
                  <a:pt x="714014" y="797169"/>
                </a:cubicBezTo>
                <a:cubicBezTo>
                  <a:pt x="717922" y="758092"/>
                  <a:pt x="712529" y="716922"/>
                  <a:pt x="725737" y="679938"/>
                </a:cubicBezTo>
                <a:cubicBezTo>
                  <a:pt x="733172" y="659121"/>
                  <a:pt x="755993" y="647602"/>
                  <a:pt x="772629" y="633046"/>
                </a:cubicBezTo>
                <a:cubicBezTo>
                  <a:pt x="804942" y="604772"/>
                  <a:pt x="827591" y="591069"/>
                  <a:pt x="866414" y="574430"/>
                </a:cubicBezTo>
                <a:cubicBezTo>
                  <a:pt x="877772" y="569562"/>
                  <a:pt x="889860" y="566615"/>
                  <a:pt x="901583" y="562707"/>
                </a:cubicBezTo>
                <a:cubicBezTo>
                  <a:pt x="971921" y="570523"/>
                  <a:pt x="1042476" y="576592"/>
                  <a:pt x="1112598" y="586154"/>
                </a:cubicBezTo>
                <a:cubicBezTo>
                  <a:pt x="1128562" y="588331"/>
                  <a:pt x="1144405" y="592220"/>
                  <a:pt x="1159491" y="597877"/>
                </a:cubicBezTo>
                <a:cubicBezTo>
                  <a:pt x="1175854" y="604013"/>
                  <a:pt x="1190320" y="614439"/>
                  <a:pt x="1206383" y="621323"/>
                </a:cubicBezTo>
                <a:cubicBezTo>
                  <a:pt x="1217741" y="626191"/>
                  <a:pt x="1229829" y="629138"/>
                  <a:pt x="1241552" y="633046"/>
                </a:cubicBezTo>
                <a:cubicBezTo>
                  <a:pt x="1296260" y="629138"/>
                  <a:pt x="1352466" y="634625"/>
                  <a:pt x="1405675" y="621323"/>
                </a:cubicBezTo>
                <a:cubicBezTo>
                  <a:pt x="1419344" y="617906"/>
                  <a:pt x="1422820" y="598756"/>
                  <a:pt x="1429121" y="586154"/>
                </a:cubicBezTo>
                <a:cubicBezTo>
                  <a:pt x="1434648" y="575101"/>
                  <a:pt x="1435977" y="562342"/>
                  <a:pt x="1440845" y="550984"/>
                </a:cubicBezTo>
                <a:cubicBezTo>
                  <a:pt x="1447729" y="534921"/>
                  <a:pt x="1456476" y="519723"/>
                  <a:pt x="1464291" y="504092"/>
                </a:cubicBezTo>
                <a:cubicBezTo>
                  <a:pt x="1456476" y="453292"/>
                  <a:pt x="1453311" y="401555"/>
                  <a:pt x="1440845" y="351692"/>
                </a:cubicBezTo>
                <a:cubicBezTo>
                  <a:pt x="1437428" y="338023"/>
                  <a:pt x="1426418" y="327347"/>
                  <a:pt x="1417398" y="316523"/>
                </a:cubicBezTo>
                <a:cubicBezTo>
                  <a:pt x="1398501" y="293847"/>
                  <a:pt x="1360033" y="260296"/>
                  <a:pt x="1335337" y="246184"/>
                </a:cubicBezTo>
                <a:cubicBezTo>
                  <a:pt x="1324608" y="240053"/>
                  <a:pt x="1311891" y="238369"/>
                  <a:pt x="1300168" y="234461"/>
                </a:cubicBezTo>
                <a:cubicBezTo>
                  <a:pt x="1292352" y="226646"/>
                  <a:pt x="1285918" y="217146"/>
                  <a:pt x="1276721" y="211015"/>
                </a:cubicBezTo>
                <a:cubicBezTo>
                  <a:pt x="1230063" y="179910"/>
                  <a:pt x="1238427" y="194603"/>
                  <a:pt x="1194660" y="175846"/>
                </a:cubicBezTo>
                <a:cubicBezTo>
                  <a:pt x="1093261" y="132389"/>
                  <a:pt x="1195074" y="168168"/>
                  <a:pt x="1112598" y="140677"/>
                </a:cubicBezTo>
                <a:cubicBezTo>
                  <a:pt x="1030537" y="144585"/>
                  <a:pt x="948307" y="145849"/>
                  <a:pt x="866414" y="152400"/>
                </a:cubicBezTo>
                <a:cubicBezTo>
                  <a:pt x="850353" y="153685"/>
                  <a:pt x="835320" y="160963"/>
                  <a:pt x="819521" y="164123"/>
                </a:cubicBezTo>
                <a:cubicBezTo>
                  <a:pt x="796213" y="168785"/>
                  <a:pt x="772386" y="170690"/>
                  <a:pt x="749183" y="175846"/>
                </a:cubicBezTo>
                <a:cubicBezTo>
                  <a:pt x="737120" y="178527"/>
                  <a:pt x="726350" y="186843"/>
                  <a:pt x="714014" y="187569"/>
                </a:cubicBezTo>
                <a:cubicBezTo>
                  <a:pt x="593021" y="194686"/>
                  <a:pt x="471737" y="195384"/>
                  <a:pt x="350598" y="199292"/>
                </a:cubicBezTo>
                <a:cubicBezTo>
                  <a:pt x="342783" y="187569"/>
                  <a:pt x="328708" y="178126"/>
                  <a:pt x="327152" y="164123"/>
                </a:cubicBezTo>
                <a:cubicBezTo>
                  <a:pt x="319238" y="92896"/>
                  <a:pt x="338703" y="105851"/>
                  <a:pt x="362321" y="58615"/>
                </a:cubicBezTo>
                <a:cubicBezTo>
                  <a:pt x="367847" y="47562"/>
                  <a:pt x="364396" y="31165"/>
                  <a:pt x="374045" y="23446"/>
                </a:cubicBezTo>
                <a:cubicBezTo>
                  <a:pt x="386626" y="13381"/>
                  <a:pt x="405138" y="14883"/>
                  <a:pt x="420937" y="11723"/>
                </a:cubicBezTo>
                <a:cubicBezTo>
                  <a:pt x="444245" y="7061"/>
                  <a:pt x="467829" y="3908"/>
                  <a:pt x="491275" y="0"/>
                </a:cubicBezTo>
                <a:cubicBezTo>
                  <a:pt x="608506" y="7815"/>
                  <a:pt x="725959" y="12809"/>
                  <a:pt x="842968" y="23446"/>
                </a:cubicBezTo>
                <a:cubicBezTo>
                  <a:pt x="871137" y="26007"/>
                  <a:pt x="900430" y="50415"/>
                  <a:pt x="925029" y="58615"/>
                </a:cubicBezTo>
                <a:cubicBezTo>
                  <a:pt x="955599" y="68805"/>
                  <a:pt x="987552" y="74246"/>
                  <a:pt x="1018814" y="82061"/>
                </a:cubicBezTo>
                <a:cubicBezTo>
                  <a:pt x="1063968" y="149792"/>
                  <a:pt x="1016644" y="88575"/>
                  <a:pt x="1077429" y="140677"/>
                </a:cubicBezTo>
                <a:cubicBezTo>
                  <a:pt x="1094212" y="155063"/>
                  <a:pt x="1104998" y="176834"/>
                  <a:pt x="1124321" y="187569"/>
                </a:cubicBezTo>
                <a:cubicBezTo>
                  <a:pt x="1141739" y="197246"/>
                  <a:pt x="1163398" y="195384"/>
                  <a:pt x="1182937" y="199292"/>
                </a:cubicBezTo>
                <a:cubicBezTo>
                  <a:pt x="1214198" y="191477"/>
                  <a:pt x="1246802" y="187813"/>
                  <a:pt x="1276721" y="175846"/>
                </a:cubicBezTo>
                <a:cubicBezTo>
                  <a:pt x="1299762" y="166630"/>
                  <a:pt x="1306897" y="137207"/>
                  <a:pt x="1311891" y="117230"/>
                </a:cubicBezTo>
                <a:cubicBezTo>
                  <a:pt x="1312839" y="113439"/>
                  <a:pt x="1311891" y="109415"/>
                  <a:pt x="1311891" y="10550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318727" y="1617785"/>
            <a:ext cx="1209161" cy="1383483"/>
          </a:xfrm>
          <a:custGeom>
            <a:avLst/>
            <a:gdLst>
              <a:gd name="connsiteX0" fmla="*/ 0 w 1209161"/>
              <a:gd name="connsiteY0" fmla="*/ 1055237 h 1383483"/>
              <a:gd name="connsiteX1" fmla="*/ 35169 w 1209161"/>
              <a:gd name="connsiteY1" fmla="*/ 1219360 h 1383483"/>
              <a:gd name="connsiteX2" fmla="*/ 93785 w 1209161"/>
              <a:gd name="connsiteY2" fmla="*/ 1289699 h 1383483"/>
              <a:gd name="connsiteX3" fmla="*/ 140677 w 1209161"/>
              <a:gd name="connsiteY3" fmla="*/ 1324868 h 1383483"/>
              <a:gd name="connsiteX4" fmla="*/ 175846 w 1209161"/>
              <a:gd name="connsiteY4" fmla="*/ 1336591 h 1383483"/>
              <a:gd name="connsiteX5" fmla="*/ 234462 w 1209161"/>
              <a:gd name="connsiteY5" fmla="*/ 1371760 h 1383483"/>
              <a:gd name="connsiteX6" fmla="*/ 328246 w 1209161"/>
              <a:gd name="connsiteY6" fmla="*/ 1383483 h 1383483"/>
              <a:gd name="connsiteX7" fmla="*/ 539262 w 1209161"/>
              <a:gd name="connsiteY7" fmla="*/ 1336591 h 1383483"/>
              <a:gd name="connsiteX8" fmla="*/ 609600 w 1209161"/>
              <a:gd name="connsiteY8" fmla="*/ 1266253 h 1383483"/>
              <a:gd name="connsiteX9" fmla="*/ 656493 w 1209161"/>
              <a:gd name="connsiteY9" fmla="*/ 1219360 h 1383483"/>
              <a:gd name="connsiteX10" fmla="*/ 679939 w 1209161"/>
              <a:gd name="connsiteY10" fmla="*/ 1184191 h 1383483"/>
              <a:gd name="connsiteX11" fmla="*/ 726831 w 1209161"/>
              <a:gd name="connsiteY11" fmla="*/ 1149022 h 1383483"/>
              <a:gd name="connsiteX12" fmla="*/ 762000 w 1209161"/>
              <a:gd name="connsiteY12" fmla="*/ 1113853 h 1383483"/>
              <a:gd name="connsiteX13" fmla="*/ 797169 w 1209161"/>
              <a:gd name="connsiteY13" fmla="*/ 1090406 h 1383483"/>
              <a:gd name="connsiteX14" fmla="*/ 844062 w 1209161"/>
              <a:gd name="connsiteY14" fmla="*/ 1031791 h 1383483"/>
              <a:gd name="connsiteX15" fmla="*/ 879231 w 1209161"/>
              <a:gd name="connsiteY15" fmla="*/ 996622 h 1383483"/>
              <a:gd name="connsiteX16" fmla="*/ 902677 w 1209161"/>
              <a:gd name="connsiteY16" fmla="*/ 914560 h 1383483"/>
              <a:gd name="connsiteX17" fmla="*/ 890954 w 1209161"/>
              <a:gd name="connsiteY17" fmla="*/ 809053 h 1383483"/>
              <a:gd name="connsiteX18" fmla="*/ 855785 w 1209161"/>
              <a:gd name="connsiteY18" fmla="*/ 785606 h 1383483"/>
              <a:gd name="connsiteX19" fmla="*/ 797169 w 1209161"/>
              <a:gd name="connsiteY19" fmla="*/ 762160 h 1383483"/>
              <a:gd name="connsiteX20" fmla="*/ 750277 w 1209161"/>
              <a:gd name="connsiteY20" fmla="*/ 738714 h 1383483"/>
              <a:gd name="connsiteX21" fmla="*/ 433754 w 1209161"/>
              <a:gd name="connsiteY21" fmla="*/ 750437 h 1383483"/>
              <a:gd name="connsiteX22" fmla="*/ 375139 w 1209161"/>
              <a:gd name="connsiteY22" fmla="*/ 797330 h 1383483"/>
              <a:gd name="connsiteX23" fmla="*/ 328246 w 1209161"/>
              <a:gd name="connsiteY23" fmla="*/ 809053 h 1383483"/>
              <a:gd name="connsiteX24" fmla="*/ 304800 w 1209161"/>
              <a:gd name="connsiteY24" fmla="*/ 844222 h 1383483"/>
              <a:gd name="connsiteX25" fmla="*/ 246185 w 1209161"/>
              <a:gd name="connsiteY25" fmla="*/ 879391 h 1383483"/>
              <a:gd name="connsiteX26" fmla="*/ 211016 w 1209161"/>
              <a:gd name="connsiteY26" fmla="*/ 914560 h 1383483"/>
              <a:gd name="connsiteX27" fmla="*/ 246185 w 1209161"/>
              <a:gd name="connsiteY27" fmla="*/ 1078683 h 1383483"/>
              <a:gd name="connsiteX28" fmla="*/ 269631 w 1209161"/>
              <a:gd name="connsiteY28" fmla="*/ 1102130 h 1383483"/>
              <a:gd name="connsiteX29" fmla="*/ 293077 w 1209161"/>
              <a:gd name="connsiteY29" fmla="*/ 1137299 h 1383483"/>
              <a:gd name="connsiteX30" fmla="*/ 410308 w 1209161"/>
              <a:gd name="connsiteY30" fmla="*/ 1184191 h 1383483"/>
              <a:gd name="connsiteX31" fmla="*/ 550985 w 1209161"/>
              <a:gd name="connsiteY31" fmla="*/ 1242806 h 1383483"/>
              <a:gd name="connsiteX32" fmla="*/ 586154 w 1209161"/>
              <a:gd name="connsiteY32" fmla="*/ 1266253 h 1383483"/>
              <a:gd name="connsiteX33" fmla="*/ 773723 w 1209161"/>
              <a:gd name="connsiteY33" fmla="*/ 1266253 h 1383483"/>
              <a:gd name="connsiteX34" fmla="*/ 855785 w 1209161"/>
              <a:gd name="connsiteY34" fmla="*/ 1184191 h 1383483"/>
              <a:gd name="connsiteX35" fmla="*/ 879231 w 1209161"/>
              <a:gd name="connsiteY35" fmla="*/ 1149022 h 1383483"/>
              <a:gd name="connsiteX36" fmla="*/ 914400 w 1209161"/>
              <a:gd name="connsiteY36" fmla="*/ 1125576 h 1383483"/>
              <a:gd name="connsiteX37" fmla="*/ 1043354 w 1209161"/>
              <a:gd name="connsiteY37" fmla="*/ 949730 h 1383483"/>
              <a:gd name="connsiteX38" fmla="*/ 1078523 w 1209161"/>
              <a:gd name="connsiteY38" fmla="*/ 891114 h 1383483"/>
              <a:gd name="connsiteX39" fmla="*/ 1090246 w 1209161"/>
              <a:gd name="connsiteY39" fmla="*/ 855945 h 1383483"/>
              <a:gd name="connsiteX40" fmla="*/ 1125416 w 1209161"/>
              <a:gd name="connsiteY40" fmla="*/ 809053 h 1383483"/>
              <a:gd name="connsiteX41" fmla="*/ 1172308 w 1209161"/>
              <a:gd name="connsiteY41" fmla="*/ 738714 h 1383483"/>
              <a:gd name="connsiteX42" fmla="*/ 1184031 w 1209161"/>
              <a:gd name="connsiteY42" fmla="*/ 668376 h 1383483"/>
              <a:gd name="connsiteX43" fmla="*/ 1207477 w 1209161"/>
              <a:gd name="connsiteY43" fmla="*/ 621483 h 1383483"/>
              <a:gd name="connsiteX44" fmla="*/ 1195754 w 1209161"/>
              <a:gd name="connsiteY44" fmla="*/ 340130 h 1383483"/>
              <a:gd name="connsiteX45" fmla="*/ 1148862 w 1209161"/>
              <a:gd name="connsiteY45" fmla="*/ 246345 h 1383483"/>
              <a:gd name="connsiteX46" fmla="*/ 1101969 w 1209161"/>
              <a:gd name="connsiteY46" fmla="*/ 211176 h 1383483"/>
              <a:gd name="connsiteX47" fmla="*/ 1043354 w 1209161"/>
              <a:gd name="connsiteY47" fmla="*/ 176006 h 1383483"/>
              <a:gd name="connsiteX48" fmla="*/ 1008185 w 1209161"/>
              <a:gd name="connsiteY48" fmla="*/ 140837 h 1383483"/>
              <a:gd name="connsiteX49" fmla="*/ 937846 w 1209161"/>
              <a:gd name="connsiteY49" fmla="*/ 105668 h 1383483"/>
              <a:gd name="connsiteX50" fmla="*/ 890954 w 1209161"/>
              <a:gd name="connsiteY50" fmla="*/ 70499 h 1383483"/>
              <a:gd name="connsiteX51" fmla="*/ 797169 w 1209161"/>
              <a:gd name="connsiteY51" fmla="*/ 47053 h 1383483"/>
              <a:gd name="connsiteX52" fmla="*/ 726831 w 1209161"/>
              <a:gd name="connsiteY52" fmla="*/ 11883 h 1383483"/>
              <a:gd name="connsiteX53" fmla="*/ 550985 w 1209161"/>
              <a:gd name="connsiteY53" fmla="*/ 11883 h 1383483"/>
              <a:gd name="connsiteX54" fmla="*/ 492369 w 1209161"/>
              <a:gd name="connsiteY54" fmla="*/ 82222 h 1383483"/>
              <a:gd name="connsiteX55" fmla="*/ 468923 w 1209161"/>
              <a:gd name="connsiteY55" fmla="*/ 140837 h 1383483"/>
              <a:gd name="connsiteX56" fmla="*/ 492369 w 1209161"/>
              <a:gd name="connsiteY56" fmla="*/ 281514 h 1383483"/>
              <a:gd name="connsiteX57" fmla="*/ 539262 w 1209161"/>
              <a:gd name="connsiteY57" fmla="*/ 328406 h 1383483"/>
              <a:gd name="connsiteX58" fmla="*/ 586154 w 1209161"/>
              <a:gd name="connsiteY58" fmla="*/ 387022 h 1383483"/>
              <a:gd name="connsiteX59" fmla="*/ 703385 w 1209161"/>
              <a:gd name="connsiteY59" fmla="*/ 480806 h 1383483"/>
              <a:gd name="connsiteX60" fmla="*/ 750277 w 1209161"/>
              <a:gd name="connsiteY60" fmla="*/ 539422 h 1383483"/>
              <a:gd name="connsiteX61" fmla="*/ 785446 w 1209161"/>
              <a:gd name="connsiteY61" fmla="*/ 562868 h 1383483"/>
              <a:gd name="connsiteX62" fmla="*/ 844062 w 1209161"/>
              <a:gd name="connsiteY62" fmla="*/ 598037 h 1383483"/>
              <a:gd name="connsiteX63" fmla="*/ 937846 w 1209161"/>
              <a:gd name="connsiteY63" fmla="*/ 680099 h 1383483"/>
              <a:gd name="connsiteX64" fmla="*/ 926123 w 1209161"/>
              <a:gd name="connsiteY64" fmla="*/ 809053 h 1383483"/>
              <a:gd name="connsiteX65" fmla="*/ 855785 w 1209161"/>
              <a:gd name="connsiteY65" fmla="*/ 879391 h 1383483"/>
              <a:gd name="connsiteX66" fmla="*/ 726831 w 1209161"/>
              <a:gd name="connsiteY66" fmla="*/ 1020068 h 1383483"/>
              <a:gd name="connsiteX67" fmla="*/ 633046 w 1209161"/>
              <a:gd name="connsiteY67" fmla="*/ 1090406 h 1383483"/>
              <a:gd name="connsiteX68" fmla="*/ 597877 w 1209161"/>
              <a:gd name="connsiteY68" fmla="*/ 1125576 h 1383483"/>
              <a:gd name="connsiteX69" fmla="*/ 480646 w 1209161"/>
              <a:gd name="connsiteY69" fmla="*/ 1160745 h 1383483"/>
              <a:gd name="connsiteX70" fmla="*/ 445477 w 1209161"/>
              <a:gd name="connsiteY70" fmla="*/ 1184191 h 1383483"/>
              <a:gd name="connsiteX71" fmla="*/ 187569 w 1209161"/>
              <a:gd name="connsiteY71" fmla="*/ 1184191 h 1383483"/>
              <a:gd name="connsiteX72" fmla="*/ 152400 w 1209161"/>
              <a:gd name="connsiteY72" fmla="*/ 1160745 h 1383483"/>
              <a:gd name="connsiteX73" fmla="*/ 105508 w 1209161"/>
              <a:gd name="connsiteY73" fmla="*/ 1137299 h 1383483"/>
              <a:gd name="connsiteX74" fmla="*/ 46893 w 1209161"/>
              <a:gd name="connsiteY74" fmla="*/ 1078683 h 1383483"/>
              <a:gd name="connsiteX75" fmla="*/ 46893 w 1209161"/>
              <a:gd name="connsiteY75" fmla="*/ 633206 h 1383483"/>
              <a:gd name="connsiteX76" fmla="*/ 70339 w 1209161"/>
              <a:gd name="connsiteY76" fmla="*/ 598037 h 1383483"/>
              <a:gd name="connsiteX77" fmla="*/ 140677 w 1209161"/>
              <a:gd name="connsiteY77" fmla="*/ 574591 h 1383483"/>
              <a:gd name="connsiteX78" fmla="*/ 222739 w 1209161"/>
              <a:gd name="connsiteY78" fmla="*/ 656653 h 1383483"/>
              <a:gd name="connsiteX79" fmla="*/ 257908 w 1209161"/>
              <a:gd name="connsiteY79" fmla="*/ 691822 h 1383483"/>
              <a:gd name="connsiteX80" fmla="*/ 304800 w 1209161"/>
              <a:gd name="connsiteY80" fmla="*/ 726991 h 1383483"/>
              <a:gd name="connsiteX81" fmla="*/ 339969 w 1209161"/>
              <a:gd name="connsiteY81" fmla="*/ 750437 h 1383483"/>
              <a:gd name="connsiteX82" fmla="*/ 363416 w 1209161"/>
              <a:gd name="connsiteY82" fmla="*/ 773883 h 1383483"/>
              <a:gd name="connsiteX83" fmla="*/ 246185 w 1209161"/>
              <a:gd name="connsiteY83" fmla="*/ 809053 h 1383483"/>
              <a:gd name="connsiteX84" fmla="*/ 199293 w 1209161"/>
              <a:gd name="connsiteY84" fmla="*/ 832499 h 138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09161" h="1383483">
                <a:moveTo>
                  <a:pt x="0" y="1055237"/>
                </a:moveTo>
                <a:cubicBezTo>
                  <a:pt x="9233" y="1129104"/>
                  <a:pt x="6118" y="1153996"/>
                  <a:pt x="35169" y="1219360"/>
                </a:cubicBezTo>
                <a:cubicBezTo>
                  <a:pt x="46301" y="1244407"/>
                  <a:pt x="73965" y="1272710"/>
                  <a:pt x="93785" y="1289699"/>
                </a:cubicBezTo>
                <a:cubicBezTo>
                  <a:pt x="108620" y="1302414"/>
                  <a:pt x="123713" y="1315174"/>
                  <a:pt x="140677" y="1324868"/>
                </a:cubicBezTo>
                <a:cubicBezTo>
                  <a:pt x="151406" y="1330999"/>
                  <a:pt x="164793" y="1331065"/>
                  <a:pt x="175846" y="1336591"/>
                </a:cubicBezTo>
                <a:cubicBezTo>
                  <a:pt x="196226" y="1346781"/>
                  <a:pt x="212684" y="1365059"/>
                  <a:pt x="234462" y="1371760"/>
                </a:cubicBezTo>
                <a:cubicBezTo>
                  <a:pt x="264573" y="1381025"/>
                  <a:pt x="296985" y="1379575"/>
                  <a:pt x="328246" y="1383483"/>
                </a:cubicBezTo>
                <a:cubicBezTo>
                  <a:pt x="353212" y="1379642"/>
                  <a:pt x="493615" y="1369788"/>
                  <a:pt x="539262" y="1336591"/>
                </a:cubicBezTo>
                <a:cubicBezTo>
                  <a:pt x="566078" y="1317089"/>
                  <a:pt x="586154" y="1289699"/>
                  <a:pt x="609600" y="1266253"/>
                </a:cubicBezTo>
                <a:cubicBezTo>
                  <a:pt x="625231" y="1250622"/>
                  <a:pt x="644231" y="1237753"/>
                  <a:pt x="656493" y="1219360"/>
                </a:cubicBezTo>
                <a:cubicBezTo>
                  <a:pt x="664308" y="1207637"/>
                  <a:pt x="669976" y="1194154"/>
                  <a:pt x="679939" y="1184191"/>
                </a:cubicBezTo>
                <a:cubicBezTo>
                  <a:pt x="693755" y="1170375"/>
                  <a:pt x="711996" y="1161737"/>
                  <a:pt x="726831" y="1149022"/>
                </a:cubicBezTo>
                <a:cubicBezTo>
                  <a:pt x="739419" y="1138233"/>
                  <a:pt x="749264" y="1124467"/>
                  <a:pt x="762000" y="1113853"/>
                </a:cubicBezTo>
                <a:cubicBezTo>
                  <a:pt x="772824" y="1104833"/>
                  <a:pt x="786167" y="1099208"/>
                  <a:pt x="797169" y="1090406"/>
                </a:cubicBezTo>
                <a:cubicBezTo>
                  <a:pt x="831280" y="1063117"/>
                  <a:pt x="813592" y="1068355"/>
                  <a:pt x="844062" y="1031791"/>
                </a:cubicBezTo>
                <a:cubicBezTo>
                  <a:pt x="854676" y="1019055"/>
                  <a:pt x="867508" y="1008345"/>
                  <a:pt x="879231" y="996622"/>
                </a:cubicBezTo>
                <a:cubicBezTo>
                  <a:pt x="884760" y="980036"/>
                  <a:pt x="902677" y="929281"/>
                  <a:pt x="902677" y="914560"/>
                </a:cubicBezTo>
                <a:cubicBezTo>
                  <a:pt x="902677" y="879175"/>
                  <a:pt x="903047" y="842308"/>
                  <a:pt x="890954" y="809053"/>
                </a:cubicBezTo>
                <a:cubicBezTo>
                  <a:pt x="886139" y="795812"/>
                  <a:pt x="868387" y="791907"/>
                  <a:pt x="855785" y="785606"/>
                </a:cubicBezTo>
                <a:cubicBezTo>
                  <a:pt x="836963" y="776195"/>
                  <a:pt x="816399" y="770707"/>
                  <a:pt x="797169" y="762160"/>
                </a:cubicBezTo>
                <a:cubicBezTo>
                  <a:pt x="781200" y="755063"/>
                  <a:pt x="765908" y="746529"/>
                  <a:pt x="750277" y="738714"/>
                </a:cubicBezTo>
                <a:cubicBezTo>
                  <a:pt x="644769" y="742622"/>
                  <a:pt x="538068" y="734138"/>
                  <a:pt x="433754" y="750437"/>
                </a:cubicBezTo>
                <a:cubicBezTo>
                  <a:pt x="409032" y="754300"/>
                  <a:pt x="397012" y="785178"/>
                  <a:pt x="375139" y="797330"/>
                </a:cubicBezTo>
                <a:cubicBezTo>
                  <a:pt x="361055" y="805155"/>
                  <a:pt x="343877" y="805145"/>
                  <a:pt x="328246" y="809053"/>
                </a:cubicBezTo>
                <a:cubicBezTo>
                  <a:pt x="320431" y="820776"/>
                  <a:pt x="315497" y="835053"/>
                  <a:pt x="304800" y="844222"/>
                </a:cubicBezTo>
                <a:cubicBezTo>
                  <a:pt x="287500" y="859051"/>
                  <a:pt x="264413" y="865720"/>
                  <a:pt x="246185" y="879391"/>
                </a:cubicBezTo>
                <a:cubicBezTo>
                  <a:pt x="232922" y="889338"/>
                  <a:pt x="222739" y="902837"/>
                  <a:pt x="211016" y="914560"/>
                </a:cubicBezTo>
                <a:cubicBezTo>
                  <a:pt x="222739" y="969268"/>
                  <a:pt x="229497" y="1025280"/>
                  <a:pt x="246185" y="1078683"/>
                </a:cubicBezTo>
                <a:cubicBezTo>
                  <a:pt x="249482" y="1089233"/>
                  <a:pt x="262726" y="1093499"/>
                  <a:pt x="269631" y="1102130"/>
                </a:cubicBezTo>
                <a:cubicBezTo>
                  <a:pt x="278432" y="1113132"/>
                  <a:pt x="282253" y="1128279"/>
                  <a:pt x="293077" y="1137299"/>
                </a:cubicBezTo>
                <a:cubicBezTo>
                  <a:pt x="319169" y="1159042"/>
                  <a:pt x="384068" y="1173258"/>
                  <a:pt x="410308" y="1184191"/>
                </a:cubicBezTo>
                <a:cubicBezTo>
                  <a:pt x="595196" y="1261227"/>
                  <a:pt x="368619" y="1182018"/>
                  <a:pt x="550985" y="1242806"/>
                </a:cubicBezTo>
                <a:cubicBezTo>
                  <a:pt x="562708" y="1250622"/>
                  <a:pt x="572962" y="1261306"/>
                  <a:pt x="586154" y="1266253"/>
                </a:cubicBezTo>
                <a:cubicBezTo>
                  <a:pt x="649178" y="1289888"/>
                  <a:pt x="707057" y="1272314"/>
                  <a:pt x="773723" y="1266253"/>
                </a:cubicBezTo>
                <a:cubicBezTo>
                  <a:pt x="801077" y="1238899"/>
                  <a:pt x="834327" y="1216378"/>
                  <a:pt x="855785" y="1184191"/>
                </a:cubicBezTo>
                <a:cubicBezTo>
                  <a:pt x="863600" y="1172468"/>
                  <a:pt x="869268" y="1158985"/>
                  <a:pt x="879231" y="1149022"/>
                </a:cubicBezTo>
                <a:cubicBezTo>
                  <a:pt x="889194" y="1139059"/>
                  <a:pt x="904923" y="1136001"/>
                  <a:pt x="914400" y="1125576"/>
                </a:cubicBezTo>
                <a:cubicBezTo>
                  <a:pt x="947896" y="1088731"/>
                  <a:pt x="1013404" y="999647"/>
                  <a:pt x="1043354" y="949730"/>
                </a:cubicBezTo>
                <a:cubicBezTo>
                  <a:pt x="1055077" y="930191"/>
                  <a:pt x="1068333" y="911494"/>
                  <a:pt x="1078523" y="891114"/>
                </a:cubicBezTo>
                <a:cubicBezTo>
                  <a:pt x="1084049" y="880061"/>
                  <a:pt x="1084115" y="866674"/>
                  <a:pt x="1090246" y="855945"/>
                </a:cubicBezTo>
                <a:cubicBezTo>
                  <a:pt x="1099940" y="838981"/>
                  <a:pt x="1114211" y="825060"/>
                  <a:pt x="1125416" y="809053"/>
                </a:cubicBezTo>
                <a:cubicBezTo>
                  <a:pt x="1141576" y="785968"/>
                  <a:pt x="1172308" y="738714"/>
                  <a:pt x="1172308" y="738714"/>
                </a:cubicBezTo>
                <a:cubicBezTo>
                  <a:pt x="1176216" y="715268"/>
                  <a:pt x="1177201" y="691143"/>
                  <a:pt x="1184031" y="668376"/>
                </a:cubicBezTo>
                <a:cubicBezTo>
                  <a:pt x="1189053" y="651637"/>
                  <a:pt x="1206853" y="638948"/>
                  <a:pt x="1207477" y="621483"/>
                </a:cubicBezTo>
                <a:cubicBezTo>
                  <a:pt x="1210827" y="527677"/>
                  <a:pt x="1210245" y="432870"/>
                  <a:pt x="1195754" y="340130"/>
                </a:cubicBezTo>
                <a:cubicBezTo>
                  <a:pt x="1190358" y="305597"/>
                  <a:pt x="1176823" y="267316"/>
                  <a:pt x="1148862" y="246345"/>
                </a:cubicBezTo>
                <a:cubicBezTo>
                  <a:pt x="1133231" y="234622"/>
                  <a:pt x="1118226" y="222014"/>
                  <a:pt x="1101969" y="211176"/>
                </a:cubicBezTo>
                <a:cubicBezTo>
                  <a:pt x="1083010" y="198537"/>
                  <a:pt x="1061582" y="189677"/>
                  <a:pt x="1043354" y="176006"/>
                </a:cubicBezTo>
                <a:cubicBezTo>
                  <a:pt x="1030091" y="166059"/>
                  <a:pt x="1021979" y="150033"/>
                  <a:pt x="1008185" y="140837"/>
                </a:cubicBezTo>
                <a:cubicBezTo>
                  <a:pt x="986374" y="126296"/>
                  <a:pt x="960324" y="119155"/>
                  <a:pt x="937846" y="105668"/>
                </a:cubicBezTo>
                <a:cubicBezTo>
                  <a:pt x="921092" y="95616"/>
                  <a:pt x="908989" y="78014"/>
                  <a:pt x="890954" y="70499"/>
                </a:cubicBezTo>
                <a:cubicBezTo>
                  <a:pt x="861209" y="58105"/>
                  <a:pt x="797169" y="47053"/>
                  <a:pt x="797169" y="47053"/>
                </a:cubicBezTo>
                <a:cubicBezTo>
                  <a:pt x="773723" y="35330"/>
                  <a:pt x="751466" y="20841"/>
                  <a:pt x="726831" y="11883"/>
                </a:cubicBezTo>
                <a:cubicBezTo>
                  <a:pt x="663987" y="-10970"/>
                  <a:pt x="620477" y="4934"/>
                  <a:pt x="550985" y="11883"/>
                </a:cubicBezTo>
                <a:cubicBezTo>
                  <a:pt x="527519" y="35350"/>
                  <a:pt x="509784" y="50876"/>
                  <a:pt x="492369" y="82222"/>
                </a:cubicBezTo>
                <a:cubicBezTo>
                  <a:pt x="482149" y="100617"/>
                  <a:pt x="476738" y="121299"/>
                  <a:pt x="468923" y="140837"/>
                </a:cubicBezTo>
                <a:cubicBezTo>
                  <a:pt x="476738" y="187729"/>
                  <a:pt x="475677" y="237002"/>
                  <a:pt x="492369" y="281514"/>
                </a:cubicBezTo>
                <a:cubicBezTo>
                  <a:pt x="500131" y="302212"/>
                  <a:pt x="524576" y="311884"/>
                  <a:pt x="539262" y="328406"/>
                </a:cubicBezTo>
                <a:cubicBezTo>
                  <a:pt x="555885" y="347107"/>
                  <a:pt x="567818" y="369996"/>
                  <a:pt x="586154" y="387022"/>
                </a:cubicBezTo>
                <a:cubicBezTo>
                  <a:pt x="622825" y="421074"/>
                  <a:pt x="672124" y="441729"/>
                  <a:pt x="703385" y="480806"/>
                </a:cubicBezTo>
                <a:cubicBezTo>
                  <a:pt x="719016" y="500345"/>
                  <a:pt x="732584" y="521729"/>
                  <a:pt x="750277" y="539422"/>
                </a:cubicBezTo>
                <a:cubicBezTo>
                  <a:pt x="760240" y="549385"/>
                  <a:pt x="773498" y="555401"/>
                  <a:pt x="785446" y="562868"/>
                </a:cubicBezTo>
                <a:cubicBezTo>
                  <a:pt x="804768" y="574944"/>
                  <a:pt x="826269" y="583803"/>
                  <a:pt x="844062" y="598037"/>
                </a:cubicBezTo>
                <a:cubicBezTo>
                  <a:pt x="1015512" y="735198"/>
                  <a:pt x="827231" y="606356"/>
                  <a:pt x="937846" y="680099"/>
                </a:cubicBezTo>
                <a:cubicBezTo>
                  <a:pt x="933938" y="723084"/>
                  <a:pt x="937244" y="767348"/>
                  <a:pt x="926123" y="809053"/>
                </a:cubicBezTo>
                <a:cubicBezTo>
                  <a:pt x="912191" y="861297"/>
                  <a:pt x="885800" y="849376"/>
                  <a:pt x="855785" y="879391"/>
                </a:cubicBezTo>
                <a:cubicBezTo>
                  <a:pt x="759384" y="975792"/>
                  <a:pt x="912961" y="880472"/>
                  <a:pt x="726831" y="1020068"/>
                </a:cubicBezTo>
                <a:cubicBezTo>
                  <a:pt x="695569" y="1043514"/>
                  <a:pt x="660677" y="1062774"/>
                  <a:pt x="633046" y="1090406"/>
                </a:cubicBezTo>
                <a:cubicBezTo>
                  <a:pt x="621323" y="1102129"/>
                  <a:pt x="611936" y="1116789"/>
                  <a:pt x="597877" y="1125576"/>
                </a:cubicBezTo>
                <a:cubicBezTo>
                  <a:pt x="561588" y="1148257"/>
                  <a:pt x="521239" y="1152627"/>
                  <a:pt x="480646" y="1160745"/>
                </a:cubicBezTo>
                <a:cubicBezTo>
                  <a:pt x="468923" y="1168560"/>
                  <a:pt x="459146" y="1180774"/>
                  <a:pt x="445477" y="1184191"/>
                </a:cubicBezTo>
                <a:cubicBezTo>
                  <a:pt x="355667" y="1206643"/>
                  <a:pt x="279736" y="1191281"/>
                  <a:pt x="187569" y="1184191"/>
                </a:cubicBezTo>
                <a:cubicBezTo>
                  <a:pt x="175846" y="1176376"/>
                  <a:pt x="164633" y="1167735"/>
                  <a:pt x="152400" y="1160745"/>
                </a:cubicBezTo>
                <a:cubicBezTo>
                  <a:pt x="137227" y="1152075"/>
                  <a:pt x="119302" y="1148028"/>
                  <a:pt x="105508" y="1137299"/>
                </a:cubicBezTo>
                <a:cubicBezTo>
                  <a:pt x="83697" y="1120335"/>
                  <a:pt x="46893" y="1078683"/>
                  <a:pt x="46893" y="1078683"/>
                </a:cubicBezTo>
                <a:cubicBezTo>
                  <a:pt x="12217" y="905318"/>
                  <a:pt x="19338" y="963855"/>
                  <a:pt x="46893" y="633206"/>
                </a:cubicBezTo>
                <a:cubicBezTo>
                  <a:pt x="48063" y="619165"/>
                  <a:pt x="58391" y="605504"/>
                  <a:pt x="70339" y="598037"/>
                </a:cubicBezTo>
                <a:cubicBezTo>
                  <a:pt x="91297" y="584938"/>
                  <a:pt x="140677" y="574591"/>
                  <a:pt x="140677" y="574591"/>
                </a:cubicBezTo>
                <a:lnTo>
                  <a:pt x="222739" y="656653"/>
                </a:lnTo>
                <a:cubicBezTo>
                  <a:pt x="234462" y="668376"/>
                  <a:pt x="244645" y="681875"/>
                  <a:pt x="257908" y="691822"/>
                </a:cubicBezTo>
                <a:cubicBezTo>
                  <a:pt x="273539" y="703545"/>
                  <a:pt x="288901" y="715635"/>
                  <a:pt x="304800" y="726991"/>
                </a:cubicBezTo>
                <a:cubicBezTo>
                  <a:pt x="316265" y="735180"/>
                  <a:pt x="328967" y="741636"/>
                  <a:pt x="339969" y="750437"/>
                </a:cubicBezTo>
                <a:cubicBezTo>
                  <a:pt x="348600" y="757342"/>
                  <a:pt x="355600" y="766068"/>
                  <a:pt x="363416" y="773883"/>
                </a:cubicBezTo>
                <a:cubicBezTo>
                  <a:pt x="292543" y="791601"/>
                  <a:pt x="331813" y="780510"/>
                  <a:pt x="246185" y="809053"/>
                </a:cubicBezTo>
                <a:cubicBezTo>
                  <a:pt x="205773" y="822524"/>
                  <a:pt x="219754" y="812038"/>
                  <a:pt x="199293" y="832499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18420" y="2826622"/>
            <a:ext cx="265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2N </a:t>
            </a:r>
            <a:r>
              <a:rPr lang="en-US" sz="4000" dirty="0" smtClean="0">
                <a:sym typeface="Wingdings" panose="05000000000000000000" pitchFamily="2" charset="2"/>
              </a:rPr>
              <a:t> 4N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2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6462" y="574431"/>
            <a:ext cx="5568462" cy="592015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16614" y="211016"/>
            <a:ext cx="1664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G2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838092" y="5571255"/>
            <a:ext cx="320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Growth</a:t>
            </a:r>
            <a:endParaRPr lang="en-US" sz="5400" dirty="0"/>
          </a:p>
        </p:txBody>
      </p:sp>
      <p:sp>
        <p:nvSpPr>
          <p:cNvPr id="7" name="Oval 6"/>
          <p:cNvSpPr/>
          <p:nvPr/>
        </p:nvSpPr>
        <p:spPr>
          <a:xfrm>
            <a:off x="3165231" y="1134346"/>
            <a:ext cx="1969477" cy="218635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417822" y="1324708"/>
            <a:ext cx="1464291" cy="1172307"/>
          </a:xfrm>
          <a:custGeom>
            <a:avLst/>
            <a:gdLst>
              <a:gd name="connsiteX0" fmla="*/ 397491 w 1464291"/>
              <a:gd name="connsiteY0" fmla="*/ 1125415 h 1172307"/>
              <a:gd name="connsiteX1" fmla="*/ 303706 w 1464291"/>
              <a:gd name="connsiteY1" fmla="*/ 1160584 h 1172307"/>
              <a:gd name="connsiteX2" fmla="*/ 256814 w 1464291"/>
              <a:gd name="connsiteY2" fmla="*/ 1172307 h 1172307"/>
              <a:gd name="connsiteX3" fmla="*/ 80968 w 1464291"/>
              <a:gd name="connsiteY3" fmla="*/ 1113692 h 1172307"/>
              <a:gd name="connsiteX4" fmla="*/ 22352 w 1464291"/>
              <a:gd name="connsiteY4" fmla="*/ 1055077 h 1172307"/>
              <a:gd name="connsiteX5" fmla="*/ 22352 w 1464291"/>
              <a:gd name="connsiteY5" fmla="*/ 797169 h 1172307"/>
              <a:gd name="connsiteX6" fmla="*/ 116137 w 1464291"/>
              <a:gd name="connsiteY6" fmla="*/ 715107 h 1172307"/>
              <a:gd name="connsiteX7" fmla="*/ 151306 w 1464291"/>
              <a:gd name="connsiteY7" fmla="*/ 703384 h 1172307"/>
              <a:gd name="connsiteX8" fmla="*/ 362321 w 1464291"/>
              <a:gd name="connsiteY8" fmla="*/ 715107 h 1172307"/>
              <a:gd name="connsiteX9" fmla="*/ 409214 w 1464291"/>
              <a:gd name="connsiteY9" fmla="*/ 738554 h 1172307"/>
              <a:gd name="connsiteX10" fmla="*/ 444383 w 1464291"/>
              <a:gd name="connsiteY10" fmla="*/ 750277 h 1172307"/>
              <a:gd name="connsiteX11" fmla="*/ 526445 w 1464291"/>
              <a:gd name="connsiteY11" fmla="*/ 785446 h 1172307"/>
              <a:gd name="connsiteX12" fmla="*/ 631952 w 1464291"/>
              <a:gd name="connsiteY12" fmla="*/ 773723 h 1172307"/>
              <a:gd name="connsiteX13" fmla="*/ 667121 w 1464291"/>
              <a:gd name="connsiteY13" fmla="*/ 738554 h 1172307"/>
              <a:gd name="connsiteX14" fmla="*/ 714014 w 1464291"/>
              <a:gd name="connsiteY14" fmla="*/ 656492 h 1172307"/>
              <a:gd name="connsiteX15" fmla="*/ 725737 w 1464291"/>
              <a:gd name="connsiteY15" fmla="*/ 609600 h 1172307"/>
              <a:gd name="connsiteX16" fmla="*/ 714014 w 1464291"/>
              <a:gd name="connsiteY16" fmla="*/ 422030 h 1172307"/>
              <a:gd name="connsiteX17" fmla="*/ 608506 w 1464291"/>
              <a:gd name="connsiteY17" fmla="*/ 328246 h 1172307"/>
              <a:gd name="connsiteX18" fmla="*/ 561614 w 1464291"/>
              <a:gd name="connsiteY18" fmla="*/ 281354 h 1172307"/>
              <a:gd name="connsiteX19" fmla="*/ 526445 w 1464291"/>
              <a:gd name="connsiteY19" fmla="*/ 269630 h 1172307"/>
              <a:gd name="connsiteX20" fmla="*/ 420937 w 1464291"/>
              <a:gd name="connsiteY20" fmla="*/ 187569 h 1172307"/>
              <a:gd name="connsiteX21" fmla="*/ 397491 w 1464291"/>
              <a:gd name="connsiteY21" fmla="*/ 152400 h 1172307"/>
              <a:gd name="connsiteX22" fmla="*/ 385768 w 1464291"/>
              <a:gd name="connsiteY22" fmla="*/ 117230 h 1172307"/>
              <a:gd name="connsiteX23" fmla="*/ 420937 w 1464291"/>
              <a:gd name="connsiteY23" fmla="*/ 105507 h 1172307"/>
              <a:gd name="connsiteX24" fmla="*/ 479552 w 1464291"/>
              <a:gd name="connsiteY24" fmla="*/ 93784 h 1172307"/>
              <a:gd name="connsiteX25" fmla="*/ 772629 w 1464291"/>
              <a:gd name="connsiteY25" fmla="*/ 105507 h 1172307"/>
              <a:gd name="connsiteX26" fmla="*/ 796075 w 1464291"/>
              <a:gd name="connsiteY26" fmla="*/ 140677 h 1172307"/>
              <a:gd name="connsiteX27" fmla="*/ 831245 w 1464291"/>
              <a:gd name="connsiteY27" fmla="*/ 164123 h 1172307"/>
              <a:gd name="connsiteX28" fmla="*/ 889860 w 1464291"/>
              <a:gd name="connsiteY28" fmla="*/ 222738 h 1172307"/>
              <a:gd name="connsiteX29" fmla="*/ 913306 w 1464291"/>
              <a:gd name="connsiteY29" fmla="*/ 257907 h 1172307"/>
              <a:gd name="connsiteX30" fmla="*/ 960198 w 1464291"/>
              <a:gd name="connsiteY30" fmla="*/ 293077 h 1172307"/>
              <a:gd name="connsiteX31" fmla="*/ 1030537 w 1464291"/>
              <a:gd name="connsiteY31" fmla="*/ 351692 h 1172307"/>
              <a:gd name="connsiteX32" fmla="*/ 1124321 w 1464291"/>
              <a:gd name="connsiteY32" fmla="*/ 375138 h 1172307"/>
              <a:gd name="connsiteX33" fmla="*/ 1182937 w 1464291"/>
              <a:gd name="connsiteY33" fmla="*/ 351692 h 1172307"/>
              <a:gd name="connsiteX34" fmla="*/ 1194660 w 1464291"/>
              <a:gd name="connsiteY34" fmla="*/ 304800 h 1172307"/>
              <a:gd name="connsiteX35" fmla="*/ 1206383 w 1464291"/>
              <a:gd name="connsiteY35" fmla="*/ 269630 h 1172307"/>
              <a:gd name="connsiteX36" fmla="*/ 1194660 w 1464291"/>
              <a:gd name="connsiteY36" fmla="*/ 164123 h 1172307"/>
              <a:gd name="connsiteX37" fmla="*/ 1124321 w 1464291"/>
              <a:gd name="connsiteY37" fmla="*/ 82061 h 1172307"/>
              <a:gd name="connsiteX38" fmla="*/ 1089152 w 1464291"/>
              <a:gd name="connsiteY38" fmla="*/ 70338 h 1172307"/>
              <a:gd name="connsiteX39" fmla="*/ 1053983 w 1464291"/>
              <a:gd name="connsiteY39" fmla="*/ 46892 h 1172307"/>
              <a:gd name="connsiteX40" fmla="*/ 960198 w 1464291"/>
              <a:gd name="connsiteY40" fmla="*/ 93784 h 1172307"/>
              <a:gd name="connsiteX41" fmla="*/ 948475 w 1464291"/>
              <a:gd name="connsiteY41" fmla="*/ 140677 h 1172307"/>
              <a:gd name="connsiteX42" fmla="*/ 960198 w 1464291"/>
              <a:gd name="connsiteY42" fmla="*/ 211015 h 1172307"/>
              <a:gd name="connsiteX43" fmla="*/ 1007091 w 1464291"/>
              <a:gd name="connsiteY43" fmla="*/ 257907 h 1172307"/>
              <a:gd name="connsiteX44" fmla="*/ 1030537 w 1464291"/>
              <a:gd name="connsiteY44" fmla="*/ 293077 h 1172307"/>
              <a:gd name="connsiteX45" fmla="*/ 1089152 w 1464291"/>
              <a:gd name="connsiteY45" fmla="*/ 328246 h 1172307"/>
              <a:gd name="connsiteX46" fmla="*/ 1124321 w 1464291"/>
              <a:gd name="connsiteY46" fmla="*/ 363415 h 1172307"/>
              <a:gd name="connsiteX47" fmla="*/ 1218106 w 1464291"/>
              <a:gd name="connsiteY47" fmla="*/ 422030 h 1172307"/>
              <a:gd name="connsiteX48" fmla="*/ 1253275 w 1464291"/>
              <a:gd name="connsiteY48" fmla="*/ 457200 h 1172307"/>
              <a:gd name="connsiteX49" fmla="*/ 1300168 w 1464291"/>
              <a:gd name="connsiteY49" fmla="*/ 492369 h 1172307"/>
              <a:gd name="connsiteX50" fmla="*/ 1382229 w 1464291"/>
              <a:gd name="connsiteY50" fmla="*/ 574430 h 1172307"/>
              <a:gd name="connsiteX51" fmla="*/ 1358783 w 1464291"/>
              <a:gd name="connsiteY51" fmla="*/ 691661 h 1172307"/>
              <a:gd name="connsiteX52" fmla="*/ 1276721 w 1464291"/>
              <a:gd name="connsiteY52" fmla="*/ 797169 h 1172307"/>
              <a:gd name="connsiteX53" fmla="*/ 1112598 w 1464291"/>
              <a:gd name="connsiteY53" fmla="*/ 926123 h 1172307"/>
              <a:gd name="connsiteX54" fmla="*/ 1053983 w 1464291"/>
              <a:gd name="connsiteY54" fmla="*/ 961292 h 1172307"/>
              <a:gd name="connsiteX55" fmla="*/ 772629 w 1464291"/>
              <a:gd name="connsiteY55" fmla="*/ 961292 h 1172307"/>
              <a:gd name="connsiteX56" fmla="*/ 737460 w 1464291"/>
              <a:gd name="connsiteY56" fmla="*/ 914400 h 1172307"/>
              <a:gd name="connsiteX57" fmla="*/ 714014 w 1464291"/>
              <a:gd name="connsiteY57" fmla="*/ 797169 h 1172307"/>
              <a:gd name="connsiteX58" fmla="*/ 725737 w 1464291"/>
              <a:gd name="connsiteY58" fmla="*/ 679938 h 1172307"/>
              <a:gd name="connsiteX59" fmla="*/ 772629 w 1464291"/>
              <a:gd name="connsiteY59" fmla="*/ 633046 h 1172307"/>
              <a:gd name="connsiteX60" fmla="*/ 866414 w 1464291"/>
              <a:gd name="connsiteY60" fmla="*/ 574430 h 1172307"/>
              <a:gd name="connsiteX61" fmla="*/ 901583 w 1464291"/>
              <a:gd name="connsiteY61" fmla="*/ 562707 h 1172307"/>
              <a:gd name="connsiteX62" fmla="*/ 1112598 w 1464291"/>
              <a:gd name="connsiteY62" fmla="*/ 586154 h 1172307"/>
              <a:gd name="connsiteX63" fmla="*/ 1159491 w 1464291"/>
              <a:gd name="connsiteY63" fmla="*/ 597877 h 1172307"/>
              <a:gd name="connsiteX64" fmla="*/ 1206383 w 1464291"/>
              <a:gd name="connsiteY64" fmla="*/ 621323 h 1172307"/>
              <a:gd name="connsiteX65" fmla="*/ 1241552 w 1464291"/>
              <a:gd name="connsiteY65" fmla="*/ 633046 h 1172307"/>
              <a:gd name="connsiteX66" fmla="*/ 1405675 w 1464291"/>
              <a:gd name="connsiteY66" fmla="*/ 621323 h 1172307"/>
              <a:gd name="connsiteX67" fmla="*/ 1429121 w 1464291"/>
              <a:gd name="connsiteY67" fmla="*/ 586154 h 1172307"/>
              <a:gd name="connsiteX68" fmla="*/ 1440845 w 1464291"/>
              <a:gd name="connsiteY68" fmla="*/ 550984 h 1172307"/>
              <a:gd name="connsiteX69" fmla="*/ 1464291 w 1464291"/>
              <a:gd name="connsiteY69" fmla="*/ 504092 h 1172307"/>
              <a:gd name="connsiteX70" fmla="*/ 1440845 w 1464291"/>
              <a:gd name="connsiteY70" fmla="*/ 351692 h 1172307"/>
              <a:gd name="connsiteX71" fmla="*/ 1417398 w 1464291"/>
              <a:gd name="connsiteY71" fmla="*/ 316523 h 1172307"/>
              <a:gd name="connsiteX72" fmla="*/ 1335337 w 1464291"/>
              <a:gd name="connsiteY72" fmla="*/ 246184 h 1172307"/>
              <a:gd name="connsiteX73" fmla="*/ 1300168 w 1464291"/>
              <a:gd name="connsiteY73" fmla="*/ 234461 h 1172307"/>
              <a:gd name="connsiteX74" fmla="*/ 1276721 w 1464291"/>
              <a:gd name="connsiteY74" fmla="*/ 211015 h 1172307"/>
              <a:gd name="connsiteX75" fmla="*/ 1194660 w 1464291"/>
              <a:gd name="connsiteY75" fmla="*/ 175846 h 1172307"/>
              <a:gd name="connsiteX76" fmla="*/ 1112598 w 1464291"/>
              <a:gd name="connsiteY76" fmla="*/ 140677 h 1172307"/>
              <a:gd name="connsiteX77" fmla="*/ 866414 w 1464291"/>
              <a:gd name="connsiteY77" fmla="*/ 152400 h 1172307"/>
              <a:gd name="connsiteX78" fmla="*/ 819521 w 1464291"/>
              <a:gd name="connsiteY78" fmla="*/ 164123 h 1172307"/>
              <a:gd name="connsiteX79" fmla="*/ 749183 w 1464291"/>
              <a:gd name="connsiteY79" fmla="*/ 175846 h 1172307"/>
              <a:gd name="connsiteX80" fmla="*/ 714014 w 1464291"/>
              <a:gd name="connsiteY80" fmla="*/ 187569 h 1172307"/>
              <a:gd name="connsiteX81" fmla="*/ 350598 w 1464291"/>
              <a:gd name="connsiteY81" fmla="*/ 199292 h 1172307"/>
              <a:gd name="connsiteX82" fmla="*/ 327152 w 1464291"/>
              <a:gd name="connsiteY82" fmla="*/ 164123 h 1172307"/>
              <a:gd name="connsiteX83" fmla="*/ 362321 w 1464291"/>
              <a:gd name="connsiteY83" fmla="*/ 58615 h 1172307"/>
              <a:gd name="connsiteX84" fmla="*/ 374045 w 1464291"/>
              <a:gd name="connsiteY84" fmla="*/ 23446 h 1172307"/>
              <a:gd name="connsiteX85" fmla="*/ 420937 w 1464291"/>
              <a:gd name="connsiteY85" fmla="*/ 11723 h 1172307"/>
              <a:gd name="connsiteX86" fmla="*/ 491275 w 1464291"/>
              <a:gd name="connsiteY86" fmla="*/ 0 h 1172307"/>
              <a:gd name="connsiteX87" fmla="*/ 842968 w 1464291"/>
              <a:gd name="connsiteY87" fmla="*/ 23446 h 1172307"/>
              <a:gd name="connsiteX88" fmla="*/ 925029 w 1464291"/>
              <a:gd name="connsiteY88" fmla="*/ 58615 h 1172307"/>
              <a:gd name="connsiteX89" fmla="*/ 1018814 w 1464291"/>
              <a:gd name="connsiteY89" fmla="*/ 82061 h 1172307"/>
              <a:gd name="connsiteX90" fmla="*/ 1077429 w 1464291"/>
              <a:gd name="connsiteY90" fmla="*/ 140677 h 1172307"/>
              <a:gd name="connsiteX91" fmla="*/ 1124321 w 1464291"/>
              <a:gd name="connsiteY91" fmla="*/ 187569 h 1172307"/>
              <a:gd name="connsiteX92" fmla="*/ 1182937 w 1464291"/>
              <a:gd name="connsiteY92" fmla="*/ 199292 h 1172307"/>
              <a:gd name="connsiteX93" fmla="*/ 1276721 w 1464291"/>
              <a:gd name="connsiteY93" fmla="*/ 175846 h 1172307"/>
              <a:gd name="connsiteX94" fmla="*/ 1311891 w 1464291"/>
              <a:gd name="connsiteY94" fmla="*/ 117230 h 1172307"/>
              <a:gd name="connsiteX95" fmla="*/ 1311891 w 1464291"/>
              <a:gd name="connsiteY95" fmla="*/ 105507 h 117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64291" h="1172307">
                <a:moveTo>
                  <a:pt x="397491" y="1125415"/>
                </a:moveTo>
                <a:cubicBezTo>
                  <a:pt x="366525" y="1137801"/>
                  <a:pt x="335865" y="1151396"/>
                  <a:pt x="303706" y="1160584"/>
                </a:cubicBezTo>
                <a:cubicBezTo>
                  <a:pt x="288214" y="1165010"/>
                  <a:pt x="272445" y="1168399"/>
                  <a:pt x="256814" y="1172307"/>
                </a:cubicBezTo>
                <a:cubicBezTo>
                  <a:pt x="170286" y="1162693"/>
                  <a:pt x="143332" y="1176055"/>
                  <a:pt x="80968" y="1113692"/>
                </a:cubicBezTo>
                <a:lnTo>
                  <a:pt x="22352" y="1055077"/>
                </a:lnTo>
                <a:cubicBezTo>
                  <a:pt x="-1238" y="960716"/>
                  <a:pt x="-13082" y="932999"/>
                  <a:pt x="22352" y="797169"/>
                </a:cubicBezTo>
                <a:cubicBezTo>
                  <a:pt x="26935" y="779602"/>
                  <a:pt x="90609" y="727871"/>
                  <a:pt x="116137" y="715107"/>
                </a:cubicBezTo>
                <a:cubicBezTo>
                  <a:pt x="127189" y="709581"/>
                  <a:pt x="139583" y="707292"/>
                  <a:pt x="151306" y="703384"/>
                </a:cubicBezTo>
                <a:cubicBezTo>
                  <a:pt x="221644" y="707292"/>
                  <a:pt x="292520" y="705589"/>
                  <a:pt x="362321" y="715107"/>
                </a:cubicBezTo>
                <a:cubicBezTo>
                  <a:pt x="379637" y="717468"/>
                  <a:pt x="393151" y="731670"/>
                  <a:pt x="409214" y="738554"/>
                </a:cubicBezTo>
                <a:cubicBezTo>
                  <a:pt x="420572" y="743422"/>
                  <a:pt x="433025" y="745409"/>
                  <a:pt x="444383" y="750277"/>
                </a:cubicBezTo>
                <a:cubicBezTo>
                  <a:pt x="545782" y="793734"/>
                  <a:pt x="443969" y="757955"/>
                  <a:pt x="526445" y="785446"/>
                </a:cubicBezTo>
                <a:cubicBezTo>
                  <a:pt x="561614" y="781538"/>
                  <a:pt x="598382" y="784913"/>
                  <a:pt x="631952" y="773723"/>
                </a:cubicBezTo>
                <a:cubicBezTo>
                  <a:pt x="647680" y="768480"/>
                  <a:pt x="656507" y="751290"/>
                  <a:pt x="667121" y="738554"/>
                </a:cubicBezTo>
                <a:cubicBezTo>
                  <a:pt x="682582" y="720001"/>
                  <a:pt x="706196" y="677341"/>
                  <a:pt x="714014" y="656492"/>
                </a:cubicBezTo>
                <a:cubicBezTo>
                  <a:pt x="719671" y="641406"/>
                  <a:pt x="721829" y="625231"/>
                  <a:pt x="725737" y="609600"/>
                </a:cubicBezTo>
                <a:cubicBezTo>
                  <a:pt x="721829" y="547077"/>
                  <a:pt x="731224" y="482265"/>
                  <a:pt x="714014" y="422030"/>
                </a:cubicBezTo>
                <a:cubicBezTo>
                  <a:pt x="705919" y="393697"/>
                  <a:pt x="632011" y="348813"/>
                  <a:pt x="608506" y="328246"/>
                </a:cubicBezTo>
                <a:cubicBezTo>
                  <a:pt x="591870" y="313690"/>
                  <a:pt x="579602" y="294202"/>
                  <a:pt x="561614" y="281354"/>
                </a:cubicBezTo>
                <a:cubicBezTo>
                  <a:pt x="551559" y="274171"/>
                  <a:pt x="537247" y="275631"/>
                  <a:pt x="526445" y="269630"/>
                </a:cubicBezTo>
                <a:cubicBezTo>
                  <a:pt x="485878" y="247092"/>
                  <a:pt x="450400" y="222924"/>
                  <a:pt x="420937" y="187569"/>
                </a:cubicBezTo>
                <a:cubicBezTo>
                  <a:pt x="411917" y="176745"/>
                  <a:pt x="405306" y="164123"/>
                  <a:pt x="397491" y="152400"/>
                </a:cubicBezTo>
                <a:cubicBezTo>
                  <a:pt x="393583" y="140677"/>
                  <a:pt x="380242" y="128283"/>
                  <a:pt x="385768" y="117230"/>
                </a:cubicBezTo>
                <a:cubicBezTo>
                  <a:pt x="391294" y="106177"/>
                  <a:pt x="408949" y="108504"/>
                  <a:pt x="420937" y="105507"/>
                </a:cubicBezTo>
                <a:cubicBezTo>
                  <a:pt x="440267" y="100674"/>
                  <a:pt x="460014" y="97692"/>
                  <a:pt x="479552" y="93784"/>
                </a:cubicBezTo>
                <a:cubicBezTo>
                  <a:pt x="577244" y="97692"/>
                  <a:pt x="675914" y="91179"/>
                  <a:pt x="772629" y="105507"/>
                </a:cubicBezTo>
                <a:cubicBezTo>
                  <a:pt x="786566" y="107572"/>
                  <a:pt x="786112" y="130714"/>
                  <a:pt x="796075" y="140677"/>
                </a:cubicBezTo>
                <a:cubicBezTo>
                  <a:pt x="806038" y="150640"/>
                  <a:pt x="819522" y="156308"/>
                  <a:pt x="831245" y="164123"/>
                </a:cubicBezTo>
                <a:cubicBezTo>
                  <a:pt x="893768" y="257907"/>
                  <a:pt x="811707" y="144585"/>
                  <a:pt x="889860" y="222738"/>
                </a:cubicBezTo>
                <a:cubicBezTo>
                  <a:pt x="899823" y="232701"/>
                  <a:pt x="903343" y="247944"/>
                  <a:pt x="913306" y="257907"/>
                </a:cubicBezTo>
                <a:cubicBezTo>
                  <a:pt x="927122" y="271723"/>
                  <a:pt x="945188" y="280569"/>
                  <a:pt x="960198" y="293077"/>
                </a:cubicBezTo>
                <a:cubicBezTo>
                  <a:pt x="987139" y="315528"/>
                  <a:pt x="993049" y="336072"/>
                  <a:pt x="1030537" y="351692"/>
                </a:cubicBezTo>
                <a:cubicBezTo>
                  <a:pt x="1060282" y="364086"/>
                  <a:pt x="1124321" y="375138"/>
                  <a:pt x="1124321" y="375138"/>
                </a:cubicBezTo>
                <a:cubicBezTo>
                  <a:pt x="1143860" y="367323"/>
                  <a:pt x="1168057" y="366572"/>
                  <a:pt x="1182937" y="351692"/>
                </a:cubicBezTo>
                <a:cubicBezTo>
                  <a:pt x="1194330" y="340299"/>
                  <a:pt x="1190234" y="320292"/>
                  <a:pt x="1194660" y="304800"/>
                </a:cubicBezTo>
                <a:cubicBezTo>
                  <a:pt x="1198055" y="292918"/>
                  <a:pt x="1202475" y="281353"/>
                  <a:pt x="1206383" y="269630"/>
                </a:cubicBezTo>
                <a:cubicBezTo>
                  <a:pt x="1202475" y="234461"/>
                  <a:pt x="1202617" y="198602"/>
                  <a:pt x="1194660" y="164123"/>
                </a:cubicBezTo>
                <a:cubicBezTo>
                  <a:pt x="1185022" y="122360"/>
                  <a:pt x="1159988" y="102442"/>
                  <a:pt x="1124321" y="82061"/>
                </a:cubicBezTo>
                <a:cubicBezTo>
                  <a:pt x="1113592" y="75930"/>
                  <a:pt x="1100205" y="75864"/>
                  <a:pt x="1089152" y="70338"/>
                </a:cubicBezTo>
                <a:cubicBezTo>
                  <a:pt x="1076550" y="64037"/>
                  <a:pt x="1065706" y="54707"/>
                  <a:pt x="1053983" y="46892"/>
                </a:cubicBezTo>
                <a:cubicBezTo>
                  <a:pt x="1028064" y="55532"/>
                  <a:pt x="976566" y="61048"/>
                  <a:pt x="960198" y="93784"/>
                </a:cubicBezTo>
                <a:cubicBezTo>
                  <a:pt x="952992" y="108195"/>
                  <a:pt x="952383" y="125046"/>
                  <a:pt x="948475" y="140677"/>
                </a:cubicBezTo>
                <a:cubicBezTo>
                  <a:pt x="952383" y="164123"/>
                  <a:pt x="949568" y="189755"/>
                  <a:pt x="960198" y="211015"/>
                </a:cubicBezTo>
                <a:cubicBezTo>
                  <a:pt x="970084" y="230787"/>
                  <a:pt x="992705" y="241123"/>
                  <a:pt x="1007091" y="257907"/>
                </a:cubicBezTo>
                <a:cubicBezTo>
                  <a:pt x="1016260" y="268605"/>
                  <a:pt x="1019839" y="283908"/>
                  <a:pt x="1030537" y="293077"/>
                </a:cubicBezTo>
                <a:cubicBezTo>
                  <a:pt x="1047837" y="307906"/>
                  <a:pt x="1070924" y="314575"/>
                  <a:pt x="1089152" y="328246"/>
                </a:cubicBezTo>
                <a:cubicBezTo>
                  <a:pt x="1102415" y="338193"/>
                  <a:pt x="1110830" y="353779"/>
                  <a:pt x="1124321" y="363415"/>
                </a:cubicBezTo>
                <a:cubicBezTo>
                  <a:pt x="1244395" y="449181"/>
                  <a:pt x="1094953" y="316469"/>
                  <a:pt x="1218106" y="422030"/>
                </a:cubicBezTo>
                <a:cubicBezTo>
                  <a:pt x="1230694" y="432820"/>
                  <a:pt x="1240687" y="446410"/>
                  <a:pt x="1253275" y="457200"/>
                </a:cubicBezTo>
                <a:cubicBezTo>
                  <a:pt x="1268110" y="469916"/>
                  <a:pt x="1285711" y="479226"/>
                  <a:pt x="1300168" y="492369"/>
                </a:cubicBezTo>
                <a:cubicBezTo>
                  <a:pt x="1328792" y="518391"/>
                  <a:pt x="1382229" y="574430"/>
                  <a:pt x="1382229" y="574430"/>
                </a:cubicBezTo>
                <a:cubicBezTo>
                  <a:pt x="1374414" y="613507"/>
                  <a:pt x="1375843" y="655646"/>
                  <a:pt x="1358783" y="691661"/>
                </a:cubicBezTo>
                <a:cubicBezTo>
                  <a:pt x="1339710" y="731927"/>
                  <a:pt x="1308226" y="765664"/>
                  <a:pt x="1276721" y="797169"/>
                </a:cubicBezTo>
                <a:cubicBezTo>
                  <a:pt x="1148098" y="925793"/>
                  <a:pt x="1213104" y="900997"/>
                  <a:pt x="1112598" y="926123"/>
                </a:cubicBezTo>
                <a:cubicBezTo>
                  <a:pt x="1093060" y="937846"/>
                  <a:pt x="1075139" y="952830"/>
                  <a:pt x="1053983" y="961292"/>
                </a:cubicBezTo>
                <a:cubicBezTo>
                  <a:pt x="980576" y="990655"/>
                  <a:pt x="798421" y="962649"/>
                  <a:pt x="772629" y="961292"/>
                </a:cubicBezTo>
                <a:cubicBezTo>
                  <a:pt x="760906" y="945661"/>
                  <a:pt x="746198" y="931876"/>
                  <a:pt x="737460" y="914400"/>
                </a:cubicBezTo>
                <a:cubicBezTo>
                  <a:pt x="728716" y="896913"/>
                  <a:pt x="715486" y="806000"/>
                  <a:pt x="714014" y="797169"/>
                </a:cubicBezTo>
                <a:cubicBezTo>
                  <a:pt x="717922" y="758092"/>
                  <a:pt x="712529" y="716922"/>
                  <a:pt x="725737" y="679938"/>
                </a:cubicBezTo>
                <a:cubicBezTo>
                  <a:pt x="733172" y="659121"/>
                  <a:pt x="755993" y="647602"/>
                  <a:pt x="772629" y="633046"/>
                </a:cubicBezTo>
                <a:cubicBezTo>
                  <a:pt x="804942" y="604772"/>
                  <a:pt x="827591" y="591069"/>
                  <a:pt x="866414" y="574430"/>
                </a:cubicBezTo>
                <a:cubicBezTo>
                  <a:pt x="877772" y="569562"/>
                  <a:pt x="889860" y="566615"/>
                  <a:pt x="901583" y="562707"/>
                </a:cubicBezTo>
                <a:cubicBezTo>
                  <a:pt x="971921" y="570523"/>
                  <a:pt x="1042476" y="576592"/>
                  <a:pt x="1112598" y="586154"/>
                </a:cubicBezTo>
                <a:cubicBezTo>
                  <a:pt x="1128562" y="588331"/>
                  <a:pt x="1144405" y="592220"/>
                  <a:pt x="1159491" y="597877"/>
                </a:cubicBezTo>
                <a:cubicBezTo>
                  <a:pt x="1175854" y="604013"/>
                  <a:pt x="1190320" y="614439"/>
                  <a:pt x="1206383" y="621323"/>
                </a:cubicBezTo>
                <a:cubicBezTo>
                  <a:pt x="1217741" y="626191"/>
                  <a:pt x="1229829" y="629138"/>
                  <a:pt x="1241552" y="633046"/>
                </a:cubicBezTo>
                <a:cubicBezTo>
                  <a:pt x="1296260" y="629138"/>
                  <a:pt x="1352466" y="634625"/>
                  <a:pt x="1405675" y="621323"/>
                </a:cubicBezTo>
                <a:cubicBezTo>
                  <a:pt x="1419344" y="617906"/>
                  <a:pt x="1422820" y="598756"/>
                  <a:pt x="1429121" y="586154"/>
                </a:cubicBezTo>
                <a:cubicBezTo>
                  <a:pt x="1434648" y="575101"/>
                  <a:pt x="1435977" y="562342"/>
                  <a:pt x="1440845" y="550984"/>
                </a:cubicBezTo>
                <a:cubicBezTo>
                  <a:pt x="1447729" y="534921"/>
                  <a:pt x="1456476" y="519723"/>
                  <a:pt x="1464291" y="504092"/>
                </a:cubicBezTo>
                <a:cubicBezTo>
                  <a:pt x="1456476" y="453292"/>
                  <a:pt x="1453311" y="401555"/>
                  <a:pt x="1440845" y="351692"/>
                </a:cubicBezTo>
                <a:cubicBezTo>
                  <a:pt x="1437428" y="338023"/>
                  <a:pt x="1426418" y="327347"/>
                  <a:pt x="1417398" y="316523"/>
                </a:cubicBezTo>
                <a:cubicBezTo>
                  <a:pt x="1398501" y="293847"/>
                  <a:pt x="1360033" y="260296"/>
                  <a:pt x="1335337" y="246184"/>
                </a:cubicBezTo>
                <a:cubicBezTo>
                  <a:pt x="1324608" y="240053"/>
                  <a:pt x="1311891" y="238369"/>
                  <a:pt x="1300168" y="234461"/>
                </a:cubicBezTo>
                <a:cubicBezTo>
                  <a:pt x="1292352" y="226646"/>
                  <a:pt x="1285918" y="217146"/>
                  <a:pt x="1276721" y="211015"/>
                </a:cubicBezTo>
                <a:cubicBezTo>
                  <a:pt x="1230063" y="179910"/>
                  <a:pt x="1238427" y="194603"/>
                  <a:pt x="1194660" y="175846"/>
                </a:cubicBezTo>
                <a:cubicBezTo>
                  <a:pt x="1093261" y="132389"/>
                  <a:pt x="1195074" y="168168"/>
                  <a:pt x="1112598" y="140677"/>
                </a:cubicBezTo>
                <a:cubicBezTo>
                  <a:pt x="1030537" y="144585"/>
                  <a:pt x="948307" y="145849"/>
                  <a:pt x="866414" y="152400"/>
                </a:cubicBezTo>
                <a:cubicBezTo>
                  <a:pt x="850353" y="153685"/>
                  <a:pt x="835320" y="160963"/>
                  <a:pt x="819521" y="164123"/>
                </a:cubicBezTo>
                <a:cubicBezTo>
                  <a:pt x="796213" y="168785"/>
                  <a:pt x="772386" y="170690"/>
                  <a:pt x="749183" y="175846"/>
                </a:cubicBezTo>
                <a:cubicBezTo>
                  <a:pt x="737120" y="178527"/>
                  <a:pt x="726350" y="186843"/>
                  <a:pt x="714014" y="187569"/>
                </a:cubicBezTo>
                <a:cubicBezTo>
                  <a:pt x="593021" y="194686"/>
                  <a:pt x="471737" y="195384"/>
                  <a:pt x="350598" y="199292"/>
                </a:cubicBezTo>
                <a:cubicBezTo>
                  <a:pt x="342783" y="187569"/>
                  <a:pt x="328708" y="178126"/>
                  <a:pt x="327152" y="164123"/>
                </a:cubicBezTo>
                <a:cubicBezTo>
                  <a:pt x="319238" y="92896"/>
                  <a:pt x="338703" y="105851"/>
                  <a:pt x="362321" y="58615"/>
                </a:cubicBezTo>
                <a:cubicBezTo>
                  <a:pt x="367847" y="47562"/>
                  <a:pt x="364396" y="31165"/>
                  <a:pt x="374045" y="23446"/>
                </a:cubicBezTo>
                <a:cubicBezTo>
                  <a:pt x="386626" y="13381"/>
                  <a:pt x="405138" y="14883"/>
                  <a:pt x="420937" y="11723"/>
                </a:cubicBezTo>
                <a:cubicBezTo>
                  <a:pt x="444245" y="7061"/>
                  <a:pt x="467829" y="3908"/>
                  <a:pt x="491275" y="0"/>
                </a:cubicBezTo>
                <a:cubicBezTo>
                  <a:pt x="608506" y="7815"/>
                  <a:pt x="725959" y="12809"/>
                  <a:pt x="842968" y="23446"/>
                </a:cubicBezTo>
                <a:cubicBezTo>
                  <a:pt x="871137" y="26007"/>
                  <a:pt x="900430" y="50415"/>
                  <a:pt x="925029" y="58615"/>
                </a:cubicBezTo>
                <a:cubicBezTo>
                  <a:pt x="955599" y="68805"/>
                  <a:pt x="987552" y="74246"/>
                  <a:pt x="1018814" y="82061"/>
                </a:cubicBezTo>
                <a:cubicBezTo>
                  <a:pt x="1063968" y="149792"/>
                  <a:pt x="1016644" y="88575"/>
                  <a:pt x="1077429" y="140677"/>
                </a:cubicBezTo>
                <a:cubicBezTo>
                  <a:pt x="1094212" y="155063"/>
                  <a:pt x="1104998" y="176834"/>
                  <a:pt x="1124321" y="187569"/>
                </a:cubicBezTo>
                <a:cubicBezTo>
                  <a:pt x="1141739" y="197246"/>
                  <a:pt x="1163398" y="195384"/>
                  <a:pt x="1182937" y="199292"/>
                </a:cubicBezTo>
                <a:cubicBezTo>
                  <a:pt x="1214198" y="191477"/>
                  <a:pt x="1246802" y="187813"/>
                  <a:pt x="1276721" y="175846"/>
                </a:cubicBezTo>
                <a:cubicBezTo>
                  <a:pt x="1299762" y="166630"/>
                  <a:pt x="1306897" y="137207"/>
                  <a:pt x="1311891" y="117230"/>
                </a:cubicBezTo>
                <a:cubicBezTo>
                  <a:pt x="1312839" y="113439"/>
                  <a:pt x="1311891" y="109415"/>
                  <a:pt x="1311891" y="10550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863031" y="1723132"/>
            <a:ext cx="1209161" cy="1383483"/>
          </a:xfrm>
          <a:custGeom>
            <a:avLst/>
            <a:gdLst>
              <a:gd name="connsiteX0" fmla="*/ 0 w 1209161"/>
              <a:gd name="connsiteY0" fmla="*/ 1055237 h 1383483"/>
              <a:gd name="connsiteX1" fmla="*/ 35169 w 1209161"/>
              <a:gd name="connsiteY1" fmla="*/ 1219360 h 1383483"/>
              <a:gd name="connsiteX2" fmla="*/ 93785 w 1209161"/>
              <a:gd name="connsiteY2" fmla="*/ 1289699 h 1383483"/>
              <a:gd name="connsiteX3" fmla="*/ 140677 w 1209161"/>
              <a:gd name="connsiteY3" fmla="*/ 1324868 h 1383483"/>
              <a:gd name="connsiteX4" fmla="*/ 175846 w 1209161"/>
              <a:gd name="connsiteY4" fmla="*/ 1336591 h 1383483"/>
              <a:gd name="connsiteX5" fmla="*/ 234462 w 1209161"/>
              <a:gd name="connsiteY5" fmla="*/ 1371760 h 1383483"/>
              <a:gd name="connsiteX6" fmla="*/ 328246 w 1209161"/>
              <a:gd name="connsiteY6" fmla="*/ 1383483 h 1383483"/>
              <a:gd name="connsiteX7" fmla="*/ 539262 w 1209161"/>
              <a:gd name="connsiteY7" fmla="*/ 1336591 h 1383483"/>
              <a:gd name="connsiteX8" fmla="*/ 609600 w 1209161"/>
              <a:gd name="connsiteY8" fmla="*/ 1266253 h 1383483"/>
              <a:gd name="connsiteX9" fmla="*/ 656493 w 1209161"/>
              <a:gd name="connsiteY9" fmla="*/ 1219360 h 1383483"/>
              <a:gd name="connsiteX10" fmla="*/ 679939 w 1209161"/>
              <a:gd name="connsiteY10" fmla="*/ 1184191 h 1383483"/>
              <a:gd name="connsiteX11" fmla="*/ 726831 w 1209161"/>
              <a:gd name="connsiteY11" fmla="*/ 1149022 h 1383483"/>
              <a:gd name="connsiteX12" fmla="*/ 762000 w 1209161"/>
              <a:gd name="connsiteY12" fmla="*/ 1113853 h 1383483"/>
              <a:gd name="connsiteX13" fmla="*/ 797169 w 1209161"/>
              <a:gd name="connsiteY13" fmla="*/ 1090406 h 1383483"/>
              <a:gd name="connsiteX14" fmla="*/ 844062 w 1209161"/>
              <a:gd name="connsiteY14" fmla="*/ 1031791 h 1383483"/>
              <a:gd name="connsiteX15" fmla="*/ 879231 w 1209161"/>
              <a:gd name="connsiteY15" fmla="*/ 996622 h 1383483"/>
              <a:gd name="connsiteX16" fmla="*/ 902677 w 1209161"/>
              <a:gd name="connsiteY16" fmla="*/ 914560 h 1383483"/>
              <a:gd name="connsiteX17" fmla="*/ 890954 w 1209161"/>
              <a:gd name="connsiteY17" fmla="*/ 809053 h 1383483"/>
              <a:gd name="connsiteX18" fmla="*/ 855785 w 1209161"/>
              <a:gd name="connsiteY18" fmla="*/ 785606 h 1383483"/>
              <a:gd name="connsiteX19" fmla="*/ 797169 w 1209161"/>
              <a:gd name="connsiteY19" fmla="*/ 762160 h 1383483"/>
              <a:gd name="connsiteX20" fmla="*/ 750277 w 1209161"/>
              <a:gd name="connsiteY20" fmla="*/ 738714 h 1383483"/>
              <a:gd name="connsiteX21" fmla="*/ 433754 w 1209161"/>
              <a:gd name="connsiteY21" fmla="*/ 750437 h 1383483"/>
              <a:gd name="connsiteX22" fmla="*/ 375139 w 1209161"/>
              <a:gd name="connsiteY22" fmla="*/ 797330 h 1383483"/>
              <a:gd name="connsiteX23" fmla="*/ 328246 w 1209161"/>
              <a:gd name="connsiteY23" fmla="*/ 809053 h 1383483"/>
              <a:gd name="connsiteX24" fmla="*/ 304800 w 1209161"/>
              <a:gd name="connsiteY24" fmla="*/ 844222 h 1383483"/>
              <a:gd name="connsiteX25" fmla="*/ 246185 w 1209161"/>
              <a:gd name="connsiteY25" fmla="*/ 879391 h 1383483"/>
              <a:gd name="connsiteX26" fmla="*/ 211016 w 1209161"/>
              <a:gd name="connsiteY26" fmla="*/ 914560 h 1383483"/>
              <a:gd name="connsiteX27" fmla="*/ 246185 w 1209161"/>
              <a:gd name="connsiteY27" fmla="*/ 1078683 h 1383483"/>
              <a:gd name="connsiteX28" fmla="*/ 269631 w 1209161"/>
              <a:gd name="connsiteY28" fmla="*/ 1102130 h 1383483"/>
              <a:gd name="connsiteX29" fmla="*/ 293077 w 1209161"/>
              <a:gd name="connsiteY29" fmla="*/ 1137299 h 1383483"/>
              <a:gd name="connsiteX30" fmla="*/ 410308 w 1209161"/>
              <a:gd name="connsiteY30" fmla="*/ 1184191 h 1383483"/>
              <a:gd name="connsiteX31" fmla="*/ 550985 w 1209161"/>
              <a:gd name="connsiteY31" fmla="*/ 1242806 h 1383483"/>
              <a:gd name="connsiteX32" fmla="*/ 586154 w 1209161"/>
              <a:gd name="connsiteY32" fmla="*/ 1266253 h 1383483"/>
              <a:gd name="connsiteX33" fmla="*/ 773723 w 1209161"/>
              <a:gd name="connsiteY33" fmla="*/ 1266253 h 1383483"/>
              <a:gd name="connsiteX34" fmla="*/ 855785 w 1209161"/>
              <a:gd name="connsiteY34" fmla="*/ 1184191 h 1383483"/>
              <a:gd name="connsiteX35" fmla="*/ 879231 w 1209161"/>
              <a:gd name="connsiteY35" fmla="*/ 1149022 h 1383483"/>
              <a:gd name="connsiteX36" fmla="*/ 914400 w 1209161"/>
              <a:gd name="connsiteY36" fmla="*/ 1125576 h 1383483"/>
              <a:gd name="connsiteX37" fmla="*/ 1043354 w 1209161"/>
              <a:gd name="connsiteY37" fmla="*/ 949730 h 1383483"/>
              <a:gd name="connsiteX38" fmla="*/ 1078523 w 1209161"/>
              <a:gd name="connsiteY38" fmla="*/ 891114 h 1383483"/>
              <a:gd name="connsiteX39" fmla="*/ 1090246 w 1209161"/>
              <a:gd name="connsiteY39" fmla="*/ 855945 h 1383483"/>
              <a:gd name="connsiteX40" fmla="*/ 1125416 w 1209161"/>
              <a:gd name="connsiteY40" fmla="*/ 809053 h 1383483"/>
              <a:gd name="connsiteX41" fmla="*/ 1172308 w 1209161"/>
              <a:gd name="connsiteY41" fmla="*/ 738714 h 1383483"/>
              <a:gd name="connsiteX42" fmla="*/ 1184031 w 1209161"/>
              <a:gd name="connsiteY42" fmla="*/ 668376 h 1383483"/>
              <a:gd name="connsiteX43" fmla="*/ 1207477 w 1209161"/>
              <a:gd name="connsiteY43" fmla="*/ 621483 h 1383483"/>
              <a:gd name="connsiteX44" fmla="*/ 1195754 w 1209161"/>
              <a:gd name="connsiteY44" fmla="*/ 340130 h 1383483"/>
              <a:gd name="connsiteX45" fmla="*/ 1148862 w 1209161"/>
              <a:gd name="connsiteY45" fmla="*/ 246345 h 1383483"/>
              <a:gd name="connsiteX46" fmla="*/ 1101969 w 1209161"/>
              <a:gd name="connsiteY46" fmla="*/ 211176 h 1383483"/>
              <a:gd name="connsiteX47" fmla="*/ 1043354 w 1209161"/>
              <a:gd name="connsiteY47" fmla="*/ 176006 h 1383483"/>
              <a:gd name="connsiteX48" fmla="*/ 1008185 w 1209161"/>
              <a:gd name="connsiteY48" fmla="*/ 140837 h 1383483"/>
              <a:gd name="connsiteX49" fmla="*/ 937846 w 1209161"/>
              <a:gd name="connsiteY49" fmla="*/ 105668 h 1383483"/>
              <a:gd name="connsiteX50" fmla="*/ 890954 w 1209161"/>
              <a:gd name="connsiteY50" fmla="*/ 70499 h 1383483"/>
              <a:gd name="connsiteX51" fmla="*/ 797169 w 1209161"/>
              <a:gd name="connsiteY51" fmla="*/ 47053 h 1383483"/>
              <a:gd name="connsiteX52" fmla="*/ 726831 w 1209161"/>
              <a:gd name="connsiteY52" fmla="*/ 11883 h 1383483"/>
              <a:gd name="connsiteX53" fmla="*/ 550985 w 1209161"/>
              <a:gd name="connsiteY53" fmla="*/ 11883 h 1383483"/>
              <a:gd name="connsiteX54" fmla="*/ 492369 w 1209161"/>
              <a:gd name="connsiteY54" fmla="*/ 82222 h 1383483"/>
              <a:gd name="connsiteX55" fmla="*/ 468923 w 1209161"/>
              <a:gd name="connsiteY55" fmla="*/ 140837 h 1383483"/>
              <a:gd name="connsiteX56" fmla="*/ 492369 w 1209161"/>
              <a:gd name="connsiteY56" fmla="*/ 281514 h 1383483"/>
              <a:gd name="connsiteX57" fmla="*/ 539262 w 1209161"/>
              <a:gd name="connsiteY57" fmla="*/ 328406 h 1383483"/>
              <a:gd name="connsiteX58" fmla="*/ 586154 w 1209161"/>
              <a:gd name="connsiteY58" fmla="*/ 387022 h 1383483"/>
              <a:gd name="connsiteX59" fmla="*/ 703385 w 1209161"/>
              <a:gd name="connsiteY59" fmla="*/ 480806 h 1383483"/>
              <a:gd name="connsiteX60" fmla="*/ 750277 w 1209161"/>
              <a:gd name="connsiteY60" fmla="*/ 539422 h 1383483"/>
              <a:gd name="connsiteX61" fmla="*/ 785446 w 1209161"/>
              <a:gd name="connsiteY61" fmla="*/ 562868 h 1383483"/>
              <a:gd name="connsiteX62" fmla="*/ 844062 w 1209161"/>
              <a:gd name="connsiteY62" fmla="*/ 598037 h 1383483"/>
              <a:gd name="connsiteX63" fmla="*/ 937846 w 1209161"/>
              <a:gd name="connsiteY63" fmla="*/ 680099 h 1383483"/>
              <a:gd name="connsiteX64" fmla="*/ 926123 w 1209161"/>
              <a:gd name="connsiteY64" fmla="*/ 809053 h 1383483"/>
              <a:gd name="connsiteX65" fmla="*/ 855785 w 1209161"/>
              <a:gd name="connsiteY65" fmla="*/ 879391 h 1383483"/>
              <a:gd name="connsiteX66" fmla="*/ 726831 w 1209161"/>
              <a:gd name="connsiteY66" fmla="*/ 1020068 h 1383483"/>
              <a:gd name="connsiteX67" fmla="*/ 633046 w 1209161"/>
              <a:gd name="connsiteY67" fmla="*/ 1090406 h 1383483"/>
              <a:gd name="connsiteX68" fmla="*/ 597877 w 1209161"/>
              <a:gd name="connsiteY68" fmla="*/ 1125576 h 1383483"/>
              <a:gd name="connsiteX69" fmla="*/ 480646 w 1209161"/>
              <a:gd name="connsiteY69" fmla="*/ 1160745 h 1383483"/>
              <a:gd name="connsiteX70" fmla="*/ 445477 w 1209161"/>
              <a:gd name="connsiteY70" fmla="*/ 1184191 h 1383483"/>
              <a:gd name="connsiteX71" fmla="*/ 187569 w 1209161"/>
              <a:gd name="connsiteY71" fmla="*/ 1184191 h 1383483"/>
              <a:gd name="connsiteX72" fmla="*/ 152400 w 1209161"/>
              <a:gd name="connsiteY72" fmla="*/ 1160745 h 1383483"/>
              <a:gd name="connsiteX73" fmla="*/ 105508 w 1209161"/>
              <a:gd name="connsiteY73" fmla="*/ 1137299 h 1383483"/>
              <a:gd name="connsiteX74" fmla="*/ 46893 w 1209161"/>
              <a:gd name="connsiteY74" fmla="*/ 1078683 h 1383483"/>
              <a:gd name="connsiteX75" fmla="*/ 46893 w 1209161"/>
              <a:gd name="connsiteY75" fmla="*/ 633206 h 1383483"/>
              <a:gd name="connsiteX76" fmla="*/ 70339 w 1209161"/>
              <a:gd name="connsiteY76" fmla="*/ 598037 h 1383483"/>
              <a:gd name="connsiteX77" fmla="*/ 140677 w 1209161"/>
              <a:gd name="connsiteY77" fmla="*/ 574591 h 1383483"/>
              <a:gd name="connsiteX78" fmla="*/ 222739 w 1209161"/>
              <a:gd name="connsiteY78" fmla="*/ 656653 h 1383483"/>
              <a:gd name="connsiteX79" fmla="*/ 257908 w 1209161"/>
              <a:gd name="connsiteY79" fmla="*/ 691822 h 1383483"/>
              <a:gd name="connsiteX80" fmla="*/ 304800 w 1209161"/>
              <a:gd name="connsiteY80" fmla="*/ 726991 h 1383483"/>
              <a:gd name="connsiteX81" fmla="*/ 339969 w 1209161"/>
              <a:gd name="connsiteY81" fmla="*/ 750437 h 1383483"/>
              <a:gd name="connsiteX82" fmla="*/ 363416 w 1209161"/>
              <a:gd name="connsiteY82" fmla="*/ 773883 h 1383483"/>
              <a:gd name="connsiteX83" fmla="*/ 246185 w 1209161"/>
              <a:gd name="connsiteY83" fmla="*/ 809053 h 1383483"/>
              <a:gd name="connsiteX84" fmla="*/ 199293 w 1209161"/>
              <a:gd name="connsiteY84" fmla="*/ 832499 h 138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09161" h="1383483">
                <a:moveTo>
                  <a:pt x="0" y="1055237"/>
                </a:moveTo>
                <a:cubicBezTo>
                  <a:pt x="9233" y="1129104"/>
                  <a:pt x="6118" y="1153996"/>
                  <a:pt x="35169" y="1219360"/>
                </a:cubicBezTo>
                <a:cubicBezTo>
                  <a:pt x="46301" y="1244407"/>
                  <a:pt x="73965" y="1272710"/>
                  <a:pt x="93785" y="1289699"/>
                </a:cubicBezTo>
                <a:cubicBezTo>
                  <a:pt x="108620" y="1302414"/>
                  <a:pt x="123713" y="1315174"/>
                  <a:pt x="140677" y="1324868"/>
                </a:cubicBezTo>
                <a:cubicBezTo>
                  <a:pt x="151406" y="1330999"/>
                  <a:pt x="164793" y="1331065"/>
                  <a:pt x="175846" y="1336591"/>
                </a:cubicBezTo>
                <a:cubicBezTo>
                  <a:pt x="196226" y="1346781"/>
                  <a:pt x="212684" y="1365059"/>
                  <a:pt x="234462" y="1371760"/>
                </a:cubicBezTo>
                <a:cubicBezTo>
                  <a:pt x="264573" y="1381025"/>
                  <a:pt x="296985" y="1379575"/>
                  <a:pt x="328246" y="1383483"/>
                </a:cubicBezTo>
                <a:cubicBezTo>
                  <a:pt x="353212" y="1379642"/>
                  <a:pt x="493615" y="1369788"/>
                  <a:pt x="539262" y="1336591"/>
                </a:cubicBezTo>
                <a:cubicBezTo>
                  <a:pt x="566078" y="1317089"/>
                  <a:pt x="586154" y="1289699"/>
                  <a:pt x="609600" y="1266253"/>
                </a:cubicBezTo>
                <a:cubicBezTo>
                  <a:pt x="625231" y="1250622"/>
                  <a:pt x="644231" y="1237753"/>
                  <a:pt x="656493" y="1219360"/>
                </a:cubicBezTo>
                <a:cubicBezTo>
                  <a:pt x="664308" y="1207637"/>
                  <a:pt x="669976" y="1194154"/>
                  <a:pt x="679939" y="1184191"/>
                </a:cubicBezTo>
                <a:cubicBezTo>
                  <a:pt x="693755" y="1170375"/>
                  <a:pt x="711996" y="1161737"/>
                  <a:pt x="726831" y="1149022"/>
                </a:cubicBezTo>
                <a:cubicBezTo>
                  <a:pt x="739419" y="1138233"/>
                  <a:pt x="749264" y="1124467"/>
                  <a:pt x="762000" y="1113853"/>
                </a:cubicBezTo>
                <a:cubicBezTo>
                  <a:pt x="772824" y="1104833"/>
                  <a:pt x="786167" y="1099208"/>
                  <a:pt x="797169" y="1090406"/>
                </a:cubicBezTo>
                <a:cubicBezTo>
                  <a:pt x="831280" y="1063117"/>
                  <a:pt x="813592" y="1068355"/>
                  <a:pt x="844062" y="1031791"/>
                </a:cubicBezTo>
                <a:cubicBezTo>
                  <a:pt x="854676" y="1019055"/>
                  <a:pt x="867508" y="1008345"/>
                  <a:pt x="879231" y="996622"/>
                </a:cubicBezTo>
                <a:cubicBezTo>
                  <a:pt x="884760" y="980036"/>
                  <a:pt x="902677" y="929281"/>
                  <a:pt x="902677" y="914560"/>
                </a:cubicBezTo>
                <a:cubicBezTo>
                  <a:pt x="902677" y="879175"/>
                  <a:pt x="903047" y="842308"/>
                  <a:pt x="890954" y="809053"/>
                </a:cubicBezTo>
                <a:cubicBezTo>
                  <a:pt x="886139" y="795812"/>
                  <a:pt x="868387" y="791907"/>
                  <a:pt x="855785" y="785606"/>
                </a:cubicBezTo>
                <a:cubicBezTo>
                  <a:pt x="836963" y="776195"/>
                  <a:pt x="816399" y="770707"/>
                  <a:pt x="797169" y="762160"/>
                </a:cubicBezTo>
                <a:cubicBezTo>
                  <a:pt x="781200" y="755063"/>
                  <a:pt x="765908" y="746529"/>
                  <a:pt x="750277" y="738714"/>
                </a:cubicBezTo>
                <a:cubicBezTo>
                  <a:pt x="644769" y="742622"/>
                  <a:pt x="538068" y="734138"/>
                  <a:pt x="433754" y="750437"/>
                </a:cubicBezTo>
                <a:cubicBezTo>
                  <a:pt x="409032" y="754300"/>
                  <a:pt x="397012" y="785178"/>
                  <a:pt x="375139" y="797330"/>
                </a:cubicBezTo>
                <a:cubicBezTo>
                  <a:pt x="361055" y="805155"/>
                  <a:pt x="343877" y="805145"/>
                  <a:pt x="328246" y="809053"/>
                </a:cubicBezTo>
                <a:cubicBezTo>
                  <a:pt x="320431" y="820776"/>
                  <a:pt x="315497" y="835053"/>
                  <a:pt x="304800" y="844222"/>
                </a:cubicBezTo>
                <a:cubicBezTo>
                  <a:pt x="287500" y="859051"/>
                  <a:pt x="264413" y="865720"/>
                  <a:pt x="246185" y="879391"/>
                </a:cubicBezTo>
                <a:cubicBezTo>
                  <a:pt x="232922" y="889338"/>
                  <a:pt x="222739" y="902837"/>
                  <a:pt x="211016" y="914560"/>
                </a:cubicBezTo>
                <a:cubicBezTo>
                  <a:pt x="222739" y="969268"/>
                  <a:pt x="229497" y="1025280"/>
                  <a:pt x="246185" y="1078683"/>
                </a:cubicBezTo>
                <a:cubicBezTo>
                  <a:pt x="249482" y="1089233"/>
                  <a:pt x="262726" y="1093499"/>
                  <a:pt x="269631" y="1102130"/>
                </a:cubicBezTo>
                <a:cubicBezTo>
                  <a:pt x="278432" y="1113132"/>
                  <a:pt x="282253" y="1128279"/>
                  <a:pt x="293077" y="1137299"/>
                </a:cubicBezTo>
                <a:cubicBezTo>
                  <a:pt x="319169" y="1159042"/>
                  <a:pt x="384068" y="1173258"/>
                  <a:pt x="410308" y="1184191"/>
                </a:cubicBezTo>
                <a:cubicBezTo>
                  <a:pt x="595196" y="1261227"/>
                  <a:pt x="368619" y="1182018"/>
                  <a:pt x="550985" y="1242806"/>
                </a:cubicBezTo>
                <a:cubicBezTo>
                  <a:pt x="562708" y="1250622"/>
                  <a:pt x="572962" y="1261306"/>
                  <a:pt x="586154" y="1266253"/>
                </a:cubicBezTo>
                <a:cubicBezTo>
                  <a:pt x="649178" y="1289888"/>
                  <a:pt x="707057" y="1272314"/>
                  <a:pt x="773723" y="1266253"/>
                </a:cubicBezTo>
                <a:cubicBezTo>
                  <a:pt x="801077" y="1238899"/>
                  <a:pt x="834327" y="1216378"/>
                  <a:pt x="855785" y="1184191"/>
                </a:cubicBezTo>
                <a:cubicBezTo>
                  <a:pt x="863600" y="1172468"/>
                  <a:pt x="869268" y="1158985"/>
                  <a:pt x="879231" y="1149022"/>
                </a:cubicBezTo>
                <a:cubicBezTo>
                  <a:pt x="889194" y="1139059"/>
                  <a:pt x="904923" y="1136001"/>
                  <a:pt x="914400" y="1125576"/>
                </a:cubicBezTo>
                <a:cubicBezTo>
                  <a:pt x="947896" y="1088731"/>
                  <a:pt x="1013404" y="999647"/>
                  <a:pt x="1043354" y="949730"/>
                </a:cubicBezTo>
                <a:cubicBezTo>
                  <a:pt x="1055077" y="930191"/>
                  <a:pt x="1068333" y="911494"/>
                  <a:pt x="1078523" y="891114"/>
                </a:cubicBezTo>
                <a:cubicBezTo>
                  <a:pt x="1084049" y="880061"/>
                  <a:pt x="1084115" y="866674"/>
                  <a:pt x="1090246" y="855945"/>
                </a:cubicBezTo>
                <a:cubicBezTo>
                  <a:pt x="1099940" y="838981"/>
                  <a:pt x="1114211" y="825060"/>
                  <a:pt x="1125416" y="809053"/>
                </a:cubicBezTo>
                <a:cubicBezTo>
                  <a:pt x="1141576" y="785968"/>
                  <a:pt x="1172308" y="738714"/>
                  <a:pt x="1172308" y="738714"/>
                </a:cubicBezTo>
                <a:cubicBezTo>
                  <a:pt x="1176216" y="715268"/>
                  <a:pt x="1177201" y="691143"/>
                  <a:pt x="1184031" y="668376"/>
                </a:cubicBezTo>
                <a:cubicBezTo>
                  <a:pt x="1189053" y="651637"/>
                  <a:pt x="1206853" y="638948"/>
                  <a:pt x="1207477" y="621483"/>
                </a:cubicBezTo>
                <a:cubicBezTo>
                  <a:pt x="1210827" y="527677"/>
                  <a:pt x="1210245" y="432870"/>
                  <a:pt x="1195754" y="340130"/>
                </a:cubicBezTo>
                <a:cubicBezTo>
                  <a:pt x="1190358" y="305597"/>
                  <a:pt x="1176823" y="267316"/>
                  <a:pt x="1148862" y="246345"/>
                </a:cubicBezTo>
                <a:cubicBezTo>
                  <a:pt x="1133231" y="234622"/>
                  <a:pt x="1118226" y="222014"/>
                  <a:pt x="1101969" y="211176"/>
                </a:cubicBezTo>
                <a:cubicBezTo>
                  <a:pt x="1083010" y="198537"/>
                  <a:pt x="1061582" y="189677"/>
                  <a:pt x="1043354" y="176006"/>
                </a:cubicBezTo>
                <a:cubicBezTo>
                  <a:pt x="1030091" y="166059"/>
                  <a:pt x="1021979" y="150033"/>
                  <a:pt x="1008185" y="140837"/>
                </a:cubicBezTo>
                <a:cubicBezTo>
                  <a:pt x="986374" y="126296"/>
                  <a:pt x="960324" y="119155"/>
                  <a:pt x="937846" y="105668"/>
                </a:cubicBezTo>
                <a:cubicBezTo>
                  <a:pt x="921092" y="95616"/>
                  <a:pt x="908989" y="78014"/>
                  <a:pt x="890954" y="70499"/>
                </a:cubicBezTo>
                <a:cubicBezTo>
                  <a:pt x="861209" y="58105"/>
                  <a:pt x="797169" y="47053"/>
                  <a:pt x="797169" y="47053"/>
                </a:cubicBezTo>
                <a:cubicBezTo>
                  <a:pt x="773723" y="35330"/>
                  <a:pt x="751466" y="20841"/>
                  <a:pt x="726831" y="11883"/>
                </a:cubicBezTo>
                <a:cubicBezTo>
                  <a:pt x="663987" y="-10970"/>
                  <a:pt x="620477" y="4934"/>
                  <a:pt x="550985" y="11883"/>
                </a:cubicBezTo>
                <a:cubicBezTo>
                  <a:pt x="527519" y="35350"/>
                  <a:pt x="509784" y="50876"/>
                  <a:pt x="492369" y="82222"/>
                </a:cubicBezTo>
                <a:cubicBezTo>
                  <a:pt x="482149" y="100617"/>
                  <a:pt x="476738" y="121299"/>
                  <a:pt x="468923" y="140837"/>
                </a:cubicBezTo>
                <a:cubicBezTo>
                  <a:pt x="476738" y="187729"/>
                  <a:pt x="475677" y="237002"/>
                  <a:pt x="492369" y="281514"/>
                </a:cubicBezTo>
                <a:cubicBezTo>
                  <a:pt x="500131" y="302212"/>
                  <a:pt x="524576" y="311884"/>
                  <a:pt x="539262" y="328406"/>
                </a:cubicBezTo>
                <a:cubicBezTo>
                  <a:pt x="555885" y="347107"/>
                  <a:pt x="567818" y="369996"/>
                  <a:pt x="586154" y="387022"/>
                </a:cubicBezTo>
                <a:cubicBezTo>
                  <a:pt x="622825" y="421074"/>
                  <a:pt x="672124" y="441729"/>
                  <a:pt x="703385" y="480806"/>
                </a:cubicBezTo>
                <a:cubicBezTo>
                  <a:pt x="719016" y="500345"/>
                  <a:pt x="732584" y="521729"/>
                  <a:pt x="750277" y="539422"/>
                </a:cubicBezTo>
                <a:cubicBezTo>
                  <a:pt x="760240" y="549385"/>
                  <a:pt x="773498" y="555401"/>
                  <a:pt x="785446" y="562868"/>
                </a:cubicBezTo>
                <a:cubicBezTo>
                  <a:pt x="804768" y="574944"/>
                  <a:pt x="826269" y="583803"/>
                  <a:pt x="844062" y="598037"/>
                </a:cubicBezTo>
                <a:cubicBezTo>
                  <a:pt x="1015512" y="735198"/>
                  <a:pt x="827231" y="606356"/>
                  <a:pt x="937846" y="680099"/>
                </a:cubicBezTo>
                <a:cubicBezTo>
                  <a:pt x="933938" y="723084"/>
                  <a:pt x="937244" y="767348"/>
                  <a:pt x="926123" y="809053"/>
                </a:cubicBezTo>
                <a:cubicBezTo>
                  <a:pt x="912191" y="861297"/>
                  <a:pt x="885800" y="849376"/>
                  <a:pt x="855785" y="879391"/>
                </a:cubicBezTo>
                <a:cubicBezTo>
                  <a:pt x="759384" y="975792"/>
                  <a:pt x="912961" y="880472"/>
                  <a:pt x="726831" y="1020068"/>
                </a:cubicBezTo>
                <a:cubicBezTo>
                  <a:pt x="695569" y="1043514"/>
                  <a:pt x="660677" y="1062774"/>
                  <a:pt x="633046" y="1090406"/>
                </a:cubicBezTo>
                <a:cubicBezTo>
                  <a:pt x="621323" y="1102129"/>
                  <a:pt x="611936" y="1116789"/>
                  <a:pt x="597877" y="1125576"/>
                </a:cubicBezTo>
                <a:cubicBezTo>
                  <a:pt x="561588" y="1148257"/>
                  <a:pt x="521239" y="1152627"/>
                  <a:pt x="480646" y="1160745"/>
                </a:cubicBezTo>
                <a:cubicBezTo>
                  <a:pt x="468923" y="1168560"/>
                  <a:pt x="459146" y="1180774"/>
                  <a:pt x="445477" y="1184191"/>
                </a:cubicBezTo>
                <a:cubicBezTo>
                  <a:pt x="355667" y="1206643"/>
                  <a:pt x="279736" y="1191281"/>
                  <a:pt x="187569" y="1184191"/>
                </a:cubicBezTo>
                <a:cubicBezTo>
                  <a:pt x="175846" y="1176376"/>
                  <a:pt x="164633" y="1167735"/>
                  <a:pt x="152400" y="1160745"/>
                </a:cubicBezTo>
                <a:cubicBezTo>
                  <a:pt x="137227" y="1152075"/>
                  <a:pt x="119302" y="1148028"/>
                  <a:pt x="105508" y="1137299"/>
                </a:cubicBezTo>
                <a:cubicBezTo>
                  <a:pt x="83697" y="1120335"/>
                  <a:pt x="46893" y="1078683"/>
                  <a:pt x="46893" y="1078683"/>
                </a:cubicBezTo>
                <a:cubicBezTo>
                  <a:pt x="12217" y="905318"/>
                  <a:pt x="19338" y="963855"/>
                  <a:pt x="46893" y="633206"/>
                </a:cubicBezTo>
                <a:cubicBezTo>
                  <a:pt x="48063" y="619165"/>
                  <a:pt x="58391" y="605504"/>
                  <a:pt x="70339" y="598037"/>
                </a:cubicBezTo>
                <a:cubicBezTo>
                  <a:pt x="91297" y="584938"/>
                  <a:pt x="140677" y="574591"/>
                  <a:pt x="140677" y="574591"/>
                </a:cubicBezTo>
                <a:lnTo>
                  <a:pt x="222739" y="656653"/>
                </a:lnTo>
                <a:cubicBezTo>
                  <a:pt x="234462" y="668376"/>
                  <a:pt x="244645" y="681875"/>
                  <a:pt x="257908" y="691822"/>
                </a:cubicBezTo>
                <a:cubicBezTo>
                  <a:pt x="273539" y="703545"/>
                  <a:pt x="288901" y="715635"/>
                  <a:pt x="304800" y="726991"/>
                </a:cubicBezTo>
                <a:cubicBezTo>
                  <a:pt x="316265" y="735180"/>
                  <a:pt x="328967" y="741636"/>
                  <a:pt x="339969" y="750437"/>
                </a:cubicBezTo>
                <a:cubicBezTo>
                  <a:pt x="348600" y="757342"/>
                  <a:pt x="355600" y="766068"/>
                  <a:pt x="363416" y="773883"/>
                </a:cubicBezTo>
                <a:cubicBezTo>
                  <a:pt x="292543" y="791601"/>
                  <a:pt x="331813" y="780510"/>
                  <a:pt x="246185" y="809053"/>
                </a:cubicBezTo>
                <a:cubicBezTo>
                  <a:pt x="205773" y="822524"/>
                  <a:pt x="219754" y="812038"/>
                  <a:pt x="199293" y="832499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70417" y="1629508"/>
            <a:ext cx="1464291" cy="1172307"/>
          </a:xfrm>
          <a:custGeom>
            <a:avLst/>
            <a:gdLst>
              <a:gd name="connsiteX0" fmla="*/ 397491 w 1464291"/>
              <a:gd name="connsiteY0" fmla="*/ 1125415 h 1172307"/>
              <a:gd name="connsiteX1" fmla="*/ 303706 w 1464291"/>
              <a:gd name="connsiteY1" fmla="*/ 1160584 h 1172307"/>
              <a:gd name="connsiteX2" fmla="*/ 256814 w 1464291"/>
              <a:gd name="connsiteY2" fmla="*/ 1172307 h 1172307"/>
              <a:gd name="connsiteX3" fmla="*/ 80968 w 1464291"/>
              <a:gd name="connsiteY3" fmla="*/ 1113692 h 1172307"/>
              <a:gd name="connsiteX4" fmla="*/ 22352 w 1464291"/>
              <a:gd name="connsiteY4" fmla="*/ 1055077 h 1172307"/>
              <a:gd name="connsiteX5" fmla="*/ 22352 w 1464291"/>
              <a:gd name="connsiteY5" fmla="*/ 797169 h 1172307"/>
              <a:gd name="connsiteX6" fmla="*/ 116137 w 1464291"/>
              <a:gd name="connsiteY6" fmla="*/ 715107 h 1172307"/>
              <a:gd name="connsiteX7" fmla="*/ 151306 w 1464291"/>
              <a:gd name="connsiteY7" fmla="*/ 703384 h 1172307"/>
              <a:gd name="connsiteX8" fmla="*/ 362321 w 1464291"/>
              <a:gd name="connsiteY8" fmla="*/ 715107 h 1172307"/>
              <a:gd name="connsiteX9" fmla="*/ 409214 w 1464291"/>
              <a:gd name="connsiteY9" fmla="*/ 738554 h 1172307"/>
              <a:gd name="connsiteX10" fmla="*/ 444383 w 1464291"/>
              <a:gd name="connsiteY10" fmla="*/ 750277 h 1172307"/>
              <a:gd name="connsiteX11" fmla="*/ 526445 w 1464291"/>
              <a:gd name="connsiteY11" fmla="*/ 785446 h 1172307"/>
              <a:gd name="connsiteX12" fmla="*/ 631952 w 1464291"/>
              <a:gd name="connsiteY12" fmla="*/ 773723 h 1172307"/>
              <a:gd name="connsiteX13" fmla="*/ 667121 w 1464291"/>
              <a:gd name="connsiteY13" fmla="*/ 738554 h 1172307"/>
              <a:gd name="connsiteX14" fmla="*/ 714014 w 1464291"/>
              <a:gd name="connsiteY14" fmla="*/ 656492 h 1172307"/>
              <a:gd name="connsiteX15" fmla="*/ 725737 w 1464291"/>
              <a:gd name="connsiteY15" fmla="*/ 609600 h 1172307"/>
              <a:gd name="connsiteX16" fmla="*/ 714014 w 1464291"/>
              <a:gd name="connsiteY16" fmla="*/ 422030 h 1172307"/>
              <a:gd name="connsiteX17" fmla="*/ 608506 w 1464291"/>
              <a:gd name="connsiteY17" fmla="*/ 328246 h 1172307"/>
              <a:gd name="connsiteX18" fmla="*/ 561614 w 1464291"/>
              <a:gd name="connsiteY18" fmla="*/ 281354 h 1172307"/>
              <a:gd name="connsiteX19" fmla="*/ 526445 w 1464291"/>
              <a:gd name="connsiteY19" fmla="*/ 269630 h 1172307"/>
              <a:gd name="connsiteX20" fmla="*/ 420937 w 1464291"/>
              <a:gd name="connsiteY20" fmla="*/ 187569 h 1172307"/>
              <a:gd name="connsiteX21" fmla="*/ 397491 w 1464291"/>
              <a:gd name="connsiteY21" fmla="*/ 152400 h 1172307"/>
              <a:gd name="connsiteX22" fmla="*/ 385768 w 1464291"/>
              <a:gd name="connsiteY22" fmla="*/ 117230 h 1172307"/>
              <a:gd name="connsiteX23" fmla="*/ 420937 w 1464291"/>
              <a:gd name="connsiteY23" fmla="*/ 105507 h 1172307"/>
              <a:gd name="connsiteX24" fmla="*/ 479552 w 1464291"/>
              <a:gd name="connsiteY24" fmla="*/ 93784 h 1172307"/>
              <a:gd name="connsiteX25" fmla="*/ 772629 w 1464291"/>
              <a:gd name="connsiteY25" fmla="*/ 105507 h 1172307"/>
              <a:gd name="connsiteX26" fmla="*/ 796075 w 1464291"/>
              <a:gd name="connsiteY26" fmla="*/ 140677 h 1172307"/>
              <a:gd name="connsiteX27" fmla="*/ 831245 w 1464291"/>
              <a:gd name="connsiteY27" fmla="*/ 164123 h 1172307"/>
              <a:gd name="connsiteX28" fmla="*/ 889860 w 1464291"/>
              <a:gd name="connsiteY28" fmla="*/ 222738 h 1172307"/>
              <a:gd name="connsiteX29" fmla="*/ 913306 w 1464291"/>
              <a:gd name="connsiteY29" fmla="*/ 257907 h 1172307"/>
              <a:gd name="connsiteX30" fmla="*/ 960198 w 1464291"/>
              <a:gd name="connsiteY30" fmla="*/ 293077 h 1172307"/>
              <a:gd name="connsiteX31" fmla="*/ 1030537 w 1464291"/>
              <a:gd name="connsiteY31" fmla="*/ 351692 h 1172307"/>
              <a:gd name="connsiteX32" fmla="*/ 1124321 w 1464291"/>
              <a:gd name="connsiteY32" fmla="*/ 375138 h 1172307"/>
              <a:gd name="connsiteX33" fmla="*/ 1182937 w 1464291"/>
              <a:gd name="connsiteY33" fmla="*/ 351692 h 1172307"/>
              <a:gd name="connsiteX34" fmla="*/ 1194660 w 1464291"/>
              <a:gd name="connsiteY34" fmla="*/ 304800 h 1172307"/>
              <a:gd name="connsiteX35" fmla="*/ 1206383 w 1464291"/>
              <a:gd name="connsiteY35" fmla="*/ 269630 h 1172307"/>
              <a:gd name="connsiteX36" fmla="*/ 1194660 w 1464291"/>
              <a:gd name="connsiteY36" fmla="*/ 164123 h 1172307"/>
              <a:gd name="connsiteX37" fmla="*/ 1124321 w 1464291"/>
              <a:gd name="connsiteY37" fmla="*/ 82061 h 1172307"/>
              <a:gd name="connsiteX38" fmla="*/ 1089152 w 1464291"/>
              <a:gd name="connsiteY38" fmla="*/ 70338 h 1172307"/>
              <a:gd name="connsiteX39" fmla="*/ 1053983 w 1464291"/>
              <a:gd name="connsiteY39" fmla="*/ 46892 h 1172307"/>
              <a:gd name="connsiteX40" fmla="*/ 960198 w 1464291"/>
              <a:gd name="connsiteY40" fmla="*/ 93784 h 1172307"/>
              <a:gd name="connsiteX41" fmla="*/ 948475 w 1464291"/>
              <a:gd name="connsiteY41" fmla="*/ 140677 h 1172307"/>
              <a:gd name="connsiteX42" fmla="*/ 960198 w 1464291"/>
              <a:gd name="connsiteY42" fmla="*/ 211015 h 1172307"/>
              <a:gd name="connsiteX43" fmla="*/ 1007091 w 1464291"/>
              <a:gd name="connsiteY43" fmla="*/ 257907 h 1172307"/>
              <a:gd name="connsiteX44" fmla="*/ 1030537 w 1464291"/>
              <a:gd name="connsiteY44" fmla="*/ 293077 h 1172307"/>
              <a:gd name="connsiteX45" fmla="*/ 1089152 w 1464291"/>
              <a:gd name="connsiteY45" fmla="*/ 328246 h 1172307"/>
              <a:gd name="connsiteX46" fmla="*/ 1124321 w 1464291"/>
              <a:gd name="connsiteY46" fmla="*/ 363415 h 1172307"/>
              <a:gd name="connsiteX47" fmla="*/ 1218106 w 1464291"/>
              <a:gd name="connsiteY47" fmla="*/ 422030 h 1172307"/>
              <a:gd name="connsiteX48" fmla="*/ 1253275 w 1464291"/>
              <a:gd name="connsiteY48" fmla="*/ 457200 h 1172307"/>
              <a:gd name="connsiteX49" fmla="*/ 1300168 w 1464291"/>
              <a:gd name="connsiteY49" fmla="*/ 492369 h 1172307"/>
              <a:gd name="connsiteX50" fmla="*/ 1382229 w 1464291"/>
              <a:gd name="connsiteY50" fmla="*/ 574430 h 1172307"/>
              <a:gd name="connsiteX51" fmla="*/ 1358783 w 1464291"/>
              <a:gd name="connsiteY51" fmla="*/ 691661 h 1172307"/>
              <a:gd name="connsiteX52" fmla="*/ 1276721 w 1464291"/>
              <a:gd name="connsiteY52" fmla="*/ 797169 h 1172307"/>
              <a:gd name="connsiteX53" fmla="*/ 1112598 w 1464291"/>
              <a:gd name="connsiteY53" fmla="*/ 926123 h 1172307"/>
              <a:gd name="connsiteX54" fmla="*/ 1053983 w 1464291"/>
              <a:gd name="connsiteY54" fmla="*/ 961292 h 1172307"/>
              <a:gd name="connsiteX55" fmla="*/ 772629 w 1464291"/>
              <a:gd name="connsiteY55" fmla="*/ 961292 h 1172307"/>
              <a:gd name="connsiteX56" fmla="*/ 737460 w 1464291"/>
              <a:gd name="connsiteY56" fmla="*/ 914400 h 1172307"/>
              <a:gd name="connsiteX57" fmla="*/ 714014 w 1464291"/>
              <a:gd name="connsiteY57" fmla="*/ 797169 h 1172307"/>
              <a:gd name="connsiteX58" fmla="*/ 725737 w 1464291"/>
              <a:gd name="connsiteY58" fmla="*/ 679938 h 1172307"/>
              <a:gd name="connsiteX59" fmla="*/ 772629 w 1464291"/>
              <a:gd name="connsiteY59" fmla="*/ 633046 h 1172307"/>
              <a:gd name="connsiteX60" fmla="*/ 866414 w 1464291"/>
              <a:gd name="connsiteY60" fmla="*/ 574430 h 1172307"/>
              <a:gd name="connsiteX61" fmla="*/ 901583 w 1464291"/>
              <a:gd name="connsiteY61" fmla="*/ 562707 h 1172307"/>
              <a:gd name="connsiteX62" fmla="*/ 1112598 w 1464291"/>
              <a:gd name="connsiteY62" fmla="*/ 586154 h 1172307"/>
              <a:gd name="connsiteX63" fmla="*/ 1159491 w 1464291"/>
              <a:gd name="connsiteY63" fmla="*/ 597877 h 1172307"/>
              <a:gd name="connsiteX64" fmla="*/ 1206383 w 1464291"/>
              <a:gd name="connsiteY64" fmla="*/ 621323 h 1172307"/>
              <a:gd name="connsiteX65" fmla="*/ 1241552 w 1464291"/>
              <a:gd name="connsiteY65" fmla="*/ 633046 h 1172307"/>
              <a:gd name="connsiteX66" fmla="*/ 1405675 w 1464291"/>
              <a:gd name="connsiteY66" fmla="*/ 621323 h 1172307"/>
              <a:gd name="connsiteX67" fmla="*/ 1429121 w 1464291"/>
              <a:gd name="connsiteY67" fmla="*/ 586154 h 1172307"/>
              <a:gd name="connsiteX68" fmla="*/ 1440845 w 1464291"/>
              <a:gd name="connsiteY68" fmla="*/ 550984 h 1172307"/>
              <a:gd name="connsiteX69" fmla="*/ 1464291 w 1464291"/>
              <a:gd name="connsiteY69" fmla="*/ 504092 h 1172307"/>
              <a:gd name="connsiteX70" fmla="*/ 1440845 w 1464291"/>
              <a:gd name="connsiteY70" fmla="*/ 351692 h 1172307"/>
              <a:gd name="connsiteX71" fmla="*/ 1417398 w 1464291"/>
              <a:gd name="connsiteY71" fmla="*/ 316523 h 1172307"/>
              <a:gd name="connsiteX72" fmla="*/ 1335337 w 1464291"/>
              <a:gd name="connsiteY72" fmla="*/ 246184 h 1172307"/>
              <a:gd name="connsiteX73" fmla="*/ 1300168 w 1464291"/>
              <a:gd name="connsiteY73" fmla="*/ 234461 h 1172307"/>
              <a:gd name="connsiteX74" fmla="*/ 1276721 w 1464291"/>
              <a:gd name="connsiteY74" fmla="*/ 211015 h 1172307"/>
              <a:gd name="connsiteX75" fmla="*/ 1194660 w 1464291"/>
              <a:gd name="connsiteY75" fmla="*/ 175846 h 1172307"/>
              <a:gd name="connsiteX76" fmla="*/ 1112598 w 1464291"/>
              <a:gd name="connsiteY76" fmla="*/ 140677 h 1172307"/>
              <a:gd name="connsiteX77" fmla="*/ 866414 w 1464291"/>
              <a:gd name="connsiteY77" fmla="*/ 152400 h 1172307"/>
              <a:gd name="connsiteX78" fmla="*/ 819521 w 1464291"/>
              <a:gd name="connsiteY78" fmla="*/ 164123 h 1172307"/>
              <a:gd name="connsiteX79" fmla="*/ 749183 w 1464291"/>
              <a:gd name="connsiteY79" fmla="*/ 175846 h 1172307"/>
              <a:gd name="connsiteX80" fmla="*/ 714014 w 1464291"/>
              <a:gd name="connsiteY80" fmla="*/ 187569 h 1172307"/>
              <a:gd name="connsiteX81" fmla="*/ 350598 w 1464291"/>
              <a:gd name="connsiteY81" fmla="*/ 199292 h 1172307"/>
              <a:gd name="connsiteX82" fmla="*/ 327152 w 1464291"/>
              <a:gd name="connsiteY82" fmla="*/ 164123 h 1172307"/>
              <a:gd name="connsiteX83" fmla="*/ 362321 w 1464291"/>
              <a:gd name="connsiteY83" fmla="*/ 58615 h 1172307"/>
              <a:gd name="connsiteX84" fmla="*/ 374045 w 1464291"/>
              <a:gd name="connsiteY84" fmla="*/ 23446 h 1172307"/>
              <a:gd name="connsiteX85" fmla="*/ 420937 w 1464291"/>
              <a:gd name="connsiteY85" fmla="*/ 11723 h 1172307"/>
              <a:gd name="connsiteX86" fmla="*/ 491275 w 1464291"/>
              <a:gd name="connsiteY86" fmla="*/ 0 h 1172307"/>
              <a:gd name="connsiteX87" fmla="*/ 842968 w 1464291"/>
              <a:gd name="connsiteY87" fmla="*/ 23446 h 1172307"/>
              <a:gd name="connsiteX88" fmla="*/ 925029 w 1464291"/>
              <a:gd name="connsiteY88" fmla="*/ 58615 h 1172307"/>
              <a:gd name="connsiteX89" fmla="*/ 1018814 w 1464291"/>
              <a:gd name="connsiteY89" fmla="*/ 82061 h 1172307"/>
              <a:gd name="connsiteX90" fmla="*/ 1077429 w 1464291"/>
              <a:gd name="connsiteY90" fmla="*/ 140677 h 1172307"/>
              <a:gd name="connsiteX91" fmla="*/ 1124321 w 1464291"/>
              <a:gd name="connsiteY91" fmla="*/ 187569 h 1172307"/>
              <a:gd name="connsiteX92" fmla="*/ 1182937 w 1464291"/>
              <a:gd name="connsiteY92" fmla="*/ 199292 h 1172307"/>
              <a:gd name="connsiteX93" fmla="*/ 1276721 w 1464291"/>
              <a:gd name="connsiteY93" fmla="*/ 175846 h 1172307"/>
              <a:gd name="connsiteX94" fmla="*/ 1311891 w 1464291"/>
              <a:gd name="connsiteY94" fmla="*/ 117230 h 1172307"/>
              <a:gd name="connsiteX95" fmla="*/ 1311891 w 1464291"/>
              <a:gd name="connsiteY95" fmla="*/ 105507 h 117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64291" h="1172307">
                <a:moveTo>
                  <a:pt x="397491" y="1125415"/>
                </a:moveTo>
                <a:cubicBezTo>
                  <a:pt x="366525" y="1137801"/>
                  <a:pt x="335865" y="1151396"/>
                  <a:pt x="303706" y="1160584"/>
                </a:cubicBezTo>
                <a:cubicBezTo>
                  <a:pt x="288214" y="1165010"/>
                  <a:pt x="272445" y="1168399"/>
                  <a:pt x="256814" y="1172307"/>
                </a:cubicBezTo>
                <a:cubicBezTo>
                  <a:pt x="170286" y="1162693"/>
                  <a:pt x="143332" y="1176055"/>
                  <a:pt x="80968" y="1113692"/>
                </a:cubicBezTo>
                <a:lnTo>
                  <a:pt x="22352" y="1055077"/>
                </a:lnTo>
                <a:cubicBezTo>
                  <a:pt x="-1238" y="960716"/>
                  <a:pt x="-13082" y="932999"/>
                  <a:pt x="22352" y="797169"/>
                </a:cubicBezTo>
                <a:cubicBezTo>
                  <a:pt x="26935" y="779602"/>
                  <a:pt x="90609" y="727871"/>
                  <a:pt x="116137" y="715107"/>
                </a:cubicBezTo>
                <a:cubicBezTo>
                  <a:pt x="127189" y="709581"/>
                  <a:pt x="139583" y="707292"/>
                  <a:pt x="151306" y="703384"/>
                </a:cubicBezTo>
                <a:cubicBezTo>
                  <a:pt x="221644" y="707292"/>
                  <a:pt x="292520" y="705589"/>
                  <a:pt x="362321" y="715107"/>
                </a:cubicBezTo>
                <a:cubicBezTo>
                  <a:pt x="379637" y="717468"/>
                  <a:pt x="393151" y="731670"/>
                  <a:pt x="409214" y="738554"/>
                </a:cubicBezTo>
                <a:cubicBezTo>
                  <a:pt x="420572" y="743422"/>
                  <a:pt x="433025" y="745409"/>
                  <a:pt x="444383" y="750277"/>
                </a:cubicBezTo>
                <a:cubicBezTo>
                  <a:pt x="545782" y="793734"/>
                  <a:pt x="443969" y="757955"/>
                  <a:pt x="526445" y="785446"/>
                </a:cubicBezTo>
                <a:cubicBezTo>
                  <a:pt x="561614" y="781538"/>
                  <a:pt x="598382" y="784913"/>
                  <a:pt x="631952" y="773723"/>
                </a:cubicBezTo>
                <a:cubicBezTo>
                  <a:pt x="647680" y="768480"/>
                  <a:pt x="656507" y="751290"/>
                  <a:pt x="667121" y="738554"/>
                </a:cubicBezTo>
                <a:cubicBezTo>
                  <a:pt x="682582" y="720001"/>
                  <a:pt x="706196" y="677341"/>
                  <a:pt x="714014" y="656492"/>
                </a:cubicBezTo>
                <a:cubicBezTo>
                  <a:pt x="719671" y="641406"/>
                  <a:pt x="721829" y="625231"/>
                  <a:pt x="725737" y="609600"/>
                </a:cubicBezTo>
                <a:cubicBezTo>
                  <a:pt x="721829" y="547077"/>
                  <a:pt x="731224" y="482265"/>
                  <a:pt x="714014" y="422030"/>
                </a:cubicBezTo>
                <a:cubicBezTo>
                  <a:pt x="705919" y="393697"/>
                  <a:pt x="632011" y="348813"/>
                  <a:pt x="608506" y="328246"/>
                </a:cubicBezTo>
                <a:cubicBezTo>
                  <a:pt x="591870" y="313690"/>
                  <a:pt x="579602" y="294202"/>
                  <a:pt x="561614" y="281354"/>
                </a:cubicBezTo>
                <a:cubicBezTo>
                  <a:pt x="551559" y="274171"/>
                  <a:pt x="537247" y="275631"/>
                  <a:pt x="526445" y="269630"/>
                </a:cubicBezTo>
                <a:cubicBezTo>
                  <a:pt x="485878" y="247092"/>
                  <a:pt x="450400" y="222924"/>
                  <a:pt x="420937" y="187569"/>
                </a:cubicBezTo>
                <a:cubicBezTo>
                  <a:pt x="411917" y="176745"/>
                  <a:pt x="405306" y="164123"/>
                  <a:pt x="397491" y="152400"/>
                </a:cubicBezTo>
                <a:cubicBezTo>
                  <a:pt x="393583" y="140677"/>
                  <a:pt x="380242" y="128283"/>
                  <a:pt x="385768" y="117230"/>
                </a:cubicBezTo>
                <a:cubicBezTo>
                  <a:pt x="391294" y="106177"/>
                  <a:pt x="408949" y="108504"/>
                  <a:pt x="420937" y="105507"/>
                </a:cubicBezTo>
                <a:cubicBezTo>
                  <a:pt x="440267" y="100674"/>
                  <a:pt x="460014" y="97692"/>
                  <a:pt x="479552" y="93784"/>
                </a:cubicBezTo>
                <a:cubicBezTo>
                  <a:pt x="577244" y="97692"/>
                  <a:pt x="675914" y="91179"/>
                  <a:pt x="772629" y="105507"/>
                </a:cubicBezTo>
                <a:cubicBezTo>
                  <a:pt x="786566" y="107572"/>
                  <a:pt x="786112" y="130714"/>
                  <a:pt x="796075" y="140677"/>
                </a:cubicBezTo>
                <a:cubicBezTo>
                  <a:pt x="806038" y="150640"/>
                  <a:pt x="819522" y="156308"/>
                  <a:pt x="831245" y="164123"/>
                </a:cubicBezTo>
                <a:cubicBezTo>
                  <a:pt x="893768" y="257907"/>
                  <a:pt x="811707" y="144585"/>
                  <a:pt x="889860" y="222738"/>
                </a:cubicBezTo>
                <a:cubicBezTo>
                  <a:pt x="899823" y="232701"/>
                  <a:pt x="903343" y="247944"/>
                  <a:pt x="913306" y="257907"/>
                </a:cubicBezTo>
                <a:cubicBezTo>
                  <a:pt x="927122" y="271723"/>
                  <a:pt x="945188" y="280569"/>
                  <a:pt x="960198" y="293077"/>
                </a:cubicBezTo>
                <a:cubicBezTo>
                  <a:pt x="987139" y="315528"/>
                  <a:pt x="993049" y="336072"/>
                  <a:pt x="1030537" y="351692"/>
                </a:cubicBezTo>
                <a:cubicBezTo>
                  <a:pt x="1060282" y="364086"/>
                  <a:pt x="1124321" y="375138"/>
                  <a:pt x="1124321" y="375138"/>
                </a:cubicBezTo>
                <a:cubicBezTo>
                  <a:pt x="1143860" y="367323"/>
                  <a:pt x="1168057" y="366572"/>
                  <a:pt x="1182937" y="351692"/>
                </a:cubicBezTo>
                <a:cubicBezTo>
                  <a:pt x="1194330" y="340299"/>
                  <a:pt x="1190234" y="320292"/>
                  <a:pt x="1194660" y="304800"/>
                </a:cubicBezTo>
                <a:cubicBezTo>
                  <a:pt x="1198055" y="292918"/>
                  <a:pt x="1202475" y="281353"/>
                  <a:pt x="1206383" y="269630"/>
                </a:cubicBezTo>
                <a:cubicBezTo>
                  <a:pt x="1202475" y="234461"/>
                  <a:pt x="1202617" y="198602"/>
                  <a:pt x="1194660" y="164123"/>
                </a:cubicBezTo>
                <a:cubicBezTo>
                  <a:pt x="1185022" y="122360"/>
                  <a:pt x="1159988" y="102442"/>
                  <a:pt x="1124321" y="82061"/>
                </a:cubicBezTo>
                <a:cubicBezTo>
                  <a:pt x="1113592" y="75930"/>
                  <a:pt x="1100205" y="75864"/>
                  <a:pt x="1089152" y="70338"/>
                </a:cubicBezTo>
                <a:cubicBezTo>
                  <a:pt x="1076550" y="64037"/>
                  <a:pt x="1065706" y="54707"/>
                  <a:pt x="1053983" y="46892"/>
                </a:cubicBezTo>
                <a:cubicBezTo>
                  <a:pt x="1028064" y="55532"/>
                  <a:pt x="976566" y="61048"/>
                  <a:pt x="960198" y="93784"/>
                </a:cubicBezTo>
                <a:cubicBezTo>
                  <a:pt x="952992" y="108195"/>
                  <a:pt x="952383" y="125046"/>
                  <a:pt x="948475" y="140677"/>
                </a:cubicBezTo>
                <a:cubicBezTo>
                  <a:pt x="952383" y="164123"/>
                  <a:pt x="949568" y="189755"/>
                  <a:pt x="960198" y="211015"/>
                </a:cubicBezTo>
                <a:cubicBezTo>
                  <a:pt x="970084" y="230787"/>
                  <a:pt x="992705" y="241123"/>
                  <a:pt x="1007091" y="257907"/>
                </a:cubicBezTo>
                <a:cubicBezTo>
                  <a:pt x="1016260" y="268605"/>
                  <a:pt x="1019839" y="283908"/>
                  <a:pt x="1030537" y="293077"/>
                </a:cubicBezTo>
                <a:cubicBezTo>
                  <a:pt x="1047837" y="307906"/>
                  <a:pt x="1070924" y="314575"/>
                  <a:pt x="1089152" y="328246"/>
                </a:cubicBezTo>
                <a:cubicBezTo>
                  <a:pt x="1102415" y="338193"/>
                  <a:pt x="1110830" y="353779"/>
                  <a:pt x="1124321" y="363415"/>
                </a:cubicBezTo>
                <a:cubicBezTo>
                  <a:pt x="1244395" y="449181"/>
                  <a:pt x="1094953" y="316469"/>
                  <a:pt x="1218106" y="422030"/>
                </a:cubicBezTo>
                <a:cubicBezTo>
                  <a:pt x="1230694" y="432820"/>
                  <a:pt x="1240687" y="446410"/>
                  <a:pt x="1253275" y="457200"/>
                </a:cubicBezTo>
                <a:cubicBezTo>
                  <a:pt x="1268110" y="469916"/>
                  <a:pt x="1285711" y="479226"/>
                  <a:pt x="1300168" y="492369"/>
                </a:cubicBezTo>
                <a:cubicBezTo>
                  <a:pt x="1328792" y="518391"/>
                  <a:pt x="1382229" y="574430"/>
                  <a:pt x="1382229" y="574430"/>
                </a:cubicBezTo>
                <a:cubicBezTo>
                  <a:pt x="1374414" y="613507"/>
                  <a:pt x="1375843" y="655646"/>
                  <a:pt x="1358783" y="691661"/>
                </a:cubicBezTo>
                <a:cubicBezTo>
                  <a:pt x="1339710" y="731927"/>
                  <a:pt x="1308226" y="765664"/>
                  <a:pt x="1276721" y="797169"/>
                </a:cubicBezTo>
                <a:cubicBezTo>
                  <a:pt x="1148098" y="925793"/>
                  <a:pt x="1213104" y="900997"/>
                  <a:pt x="1112598" y="926123"/>
                </a:cubicBezTo>
                <a:cubicBezTo>
                  <a:pt x="1093060" y="937846"/>
                  <a:pt x="1075139" y="952830"/>
                  <a:pt x="1053983" y="961292"/>
                </a:cubicBezTo>
                <a:cubicBezTo>
                  <a:pt x="980576" y="990655"/>
                  <a:pt x="798421" y="962649"/>
                  <a:pt x="772629" y="961292"/>
                </a:cubicBezTo>
                <a:cubicBezTo>
                  <a:pt x="760906" y="945661"/>
                  <a:pt x="746198" y="931876"/>
                  <a:pt x="737460" y="914400"/>
                </a:cubicBezTo>
                <a:cubicBezTo>
                  <a:pt x="728716" y="896913"/>
                  <a:pt x="715486" y="806000"/>
                  <a:pt x="714014" y="797169"/>
                </a:cubicBezTo>
                <a:cubicBezTo>
                  <a:pt x="717922" y="758092"/>
                  <a:pt x="712529" y="716922"/>
                  <a:pt x="725737" y="679938"/>
                </a:cubicBezTo>
                <a:cubicBezTo>
                  <a:pt x="733172" y="659121"/>
                  <a:pt x="755993" y="647602"/>
                  <a:pt x="772629" y="633046"/>
                </a:cubicBezTo>
                <a:cubicBezTo>
                  <a:pt x="804942" y="604772"/>
                  <a:pt x="827591" y="591069"/>
                  <a:pt x="866414" y="574430"/>
                </a:cubicBezTo>
                <a:cubicBezTo>
                  <a:pt x="877772" y="569562"/>
                  <a:pt x="889860" y="566615"/>
                  <a:pt x="901583" y="562707"/>
                </a:cubicBezTo>
                <a:cubicBezTo>
                  <a:pt x="971921" y="570523"/>
                  <a:pt x="1042476" y="576592"/>
                  <a:pt x="1112598" y="586154"/>
                </a:cubicBezTo>
                <a:cubicBezTo>
                  <a:pt x="1128562" y="588331"/>
                  <a:pt x="1144405" y="592220"/>
                  <a:pt x="1159491" y="597877"/>
                </a:cubicBezTo>
                <a:cubicBezTo>
                  <a:pt x="1175854" y="604013"/>
                  <a:pt x="1190320" y="614439"/>
                  <a:pt x="1206383" y="621323"/>
                </a:cubicBezTo>
                <a:cubicBezTo>
                  <a:pt x="1217741" y="626191"/>
                  <a:pt x="1229829" y="629138"/>
                  <a:pt x="1241552" y="633046"/>
                </a:cubicBezTo>
                <a:cubicBezTo>
                  <a:pt x="1296260" y="629138"/>
                  <a:pt x="1352466" y="634625"/>
                  <a:pt x="1405675" y="621323"/>
                </a:cubicBezTo>
                <a:cubicBezTo>
                  <a:pt x="1419344" y="617906"/>
                  <a:pt x="1422820" y="598756"/>
                  <a:pt x="1429121" y="586154"/>
                </a:cubicBezTo>
                <a:cubicBezTo>
                  <a:pt x="1434648" y="575101"/>
                  <a:pt x="1435977" y="562342"/>
                  <a:pt x="1440845" y="550984"/>
                </a:cubicBezTo>
                <a:cubicBezTo>
                  <a:pt x="1447729" y="534921"/>
                  <a:pt x="1456476" y="519723"/>
                  <a:pt x="1464291" y="504092"/>
                </a:cubicBezTo>
                <a:cubicBezTo>
                  <a:pt x="1456476" y="453292"/>
                  <a:pt x="1453311" y="401555"/>
                  <a:pt x="1440845" y="351692"/>
                </a:cubicBezTo>
                <a:cubicBezTo>
                  <a:pt x="1437428" y="338023"/>
                  <a:pt x="1426418" y="327347"/>
                  <a:pt x="1417398" y="316523"/>
                </a:cubicBezTo>
                <a:cubicBezTo>
                  <a:pt x="1398501" y="293847"/>
                  <a:pt x="1360033" y="260296"/>
                  <a:pt x="1335337" y="246184"/>
                </a:cubicBezTo>
                <a:cubicBezTo>
                  <a:pt x="1324608" y="240053"/>
                  <a:pt x="1311891" y="238369"/>
                  <a:pt x="1300168" y="234461"/>
                </a:cubicBezTo>
                <a:cubicBezTo>
                  <a:pt x="1292352" y="226646"/>
                  <a:pt x="1285918" y="217146"/>
                  <a:pt x="1276721" y="211015"/>
                </a:cubicBezTo>
                <a:cubicBezTo>
                  <a:pt x="1230063" y="179910"/>
                  <a:pt x="1238427" y="194603"/>
                  <a:pt x="1194660" y="175846"/>
                </a:cubicBezTo>
                <a:cubicBezTo>
                  <a:pt x="1093261" y="132389"/>
                  <a:pt x="1195074" y="168168"/>
                  <a:pt x="1112598" y="140677"/>
                </a:cubicBezTo>
                <a:cubicBezTo>
                  <a:pt x="1030537" y="144585"/>
                  <a:pt x="948307" y="145849"/>
                  <a:pt x="866414" y="152400"/>
                </a:cubicBezTo>
                <a:cubicBezTo>
                  <a:pt x="850353" y="153685"/>
                  <a:pt x="835320" y="160963"/>
                  <a:pt x="819521" y="164123"/>
                </a:cubicBezTo>
                <a:cubicBezTo>
                  <a:pt x="796213" y="168785"/>
                  <a:pt x="772386" y="170690"/>
                  <a:pt x="749183" y="175846"/>
                </a:cubicBezTo>
                <a:cubicBezTo>
                  <a:pt x="737120" y="178527"/>
                  <a:pt x="726350" y="186843"/>
                  <a:pt x="714014" y="187569"/>
                </a:cubicBezTo>
                <a:cubicBezTo>
                  <a:pt x="593021" y="194686"/>
                  <a:pt x="471737" y="195384"/>
                  <a:pt x="350598" y="199292"/>
                </a:cubicBezTo>
                <a:cubicBezTo>
                  <a:pt x="342783" y="187569"/>
                  <a:pt x="328708" y="178126"/>
                  <a:pt x="327152" y="164123"/>
                </a:cubicBezTo>
                <a:cubicBezTo>
                  <a:pt x="319238" y="92896"/>
                  <a:pt x="338703" y="105851"/>
                  <a:pt x="362321" y="58615"/>
                </a:cubicBezTo>
                <a:cubicBezTo>
                  <a:pt x="367847" y="47562"/>
                  <a:pt x="364396" y="31165"/>
                  <a:pt x="374045" y="23446"/>
                </a:cubicBezTo>
                <a:cubicBezTo>
                  <a:pt x="386626" y="13381"/>
                  <a:pt x="405138" y="14883"/>
                  <a:pt x="420937" y="11723"/>
                </a:cubicBezTo>
                <a:cubicBezTo>
                  <a:pt x="444245" y="7061"/>
                  <a:pt x="467829" y="3908"/>
                  <a:pt x="491275" y="0"/>
                </a:cubicBezTo>
                <a:cubicBezTo>
                  <a:pt x="608506" y="7815"/>
                  <a:pt x="725959" y="12809"/>
                  <a:pt x="842968" y="23446"/>
                </a:cubicBezTo>
                <a:cubicBezTo>
                  <a:pt x="871137" y="26007"/>
                  <a:pt x="900430" y="50415"/>
                  <a:pt x="925029" y="58615"/>
                </a:cubicBezTo>
                <a:cubicBezTo>
                  <a:pt x="955599" y="68805"/>
                  <a:pt x="987552" y="74246"/>
                  <a:pt x="1018814" y="82061"/>
                </a:cubicBezTo>
                <a:cubicBezTo>
                  <a:pt x="1063968" y="149792"/>
                  <a:pt x="1016644" y="88575"/>
                  <a:pt x="1077429" y="140677"/>
                </a:cubicBezTo>
                <a:cubicBezTo>
                  <a:pt x="1094212" y="155063"/>
                  <a:pt x="1104998" y="176834"/>
                  <a:pt x="1124321" y="187569"/>
                </a:cubicBezTo>
                <a:cubicBezTo>
                  <a:pt x="1141739" y="197246"/>
                  <a:pt x="1163398" y="195384"/>
                  <a:pt x="1182937" y="199292"/>
                </a:cubicBezTo>
                <a:cubicBezTo>
                  <a:pt x="1214198" y="191477"/>
                  <a:pt x="1246802" y="187813"/>
                  <a:pt x="1276721" y="175846"/>
                </a:cubicBezTo>
                <a:cubicBezTo>
                  <a:pt x="1299762" y="166630"/>
                  <a:pt x="1306897" y="137207"/>
                  <a:pt x="1311891" y="117230"/>
                </a:cubicBezTo>
                <a:cubicBezTo>
                  <a:pt x="1312839" y="113439"/>
                  <a:pt x="1311891" y="109415"/>
                  <a:pt x="1311891" y="10550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318727" y="1617785"/>
            <a:ext cx="1209161" cy="1383483"/>
          </a:xfrm>
          <a:custGeom>
            <a:avLst/>
            <a:gdLst>
              <a:gd name="connsiteX0" fmla="*/ 0 w 1209161"/>
              <a:gd name="connsiteY0" fmla="*/ 1055237 h 1383483"/>
              <a:gd name="connsiteX1" fmla="*/ 35169 w 1209161"/>
              <a:gd name="connsiteY1" fmla="*/ 1219360 h 1383483"/>
              <a:gd name="connsiteX2" fmla="*/ 93785 w 1209161"/>
              <a:gd name="connsiteY2" fmla="*/ 1289699 h 1383483"/>
              <a:gd name="connsiteX3" fmla="*/ 140677 w 1209161"/>
              <a:gd name="connsiteY3" fmla="*/ 1324868 h 1383483"/>
              <a:gd name="connsiteX4" fmla="*/ 175846 w 1209161"/>
              <a:gd name="connsiteY4" fmla="*/ 1336591 h 1383483"/>
              <a:gd name="connsiteX5" fmla="*/ 234462 w 1209161"/>
              <a:gd name="connsiteY5" fmla="*/ 1371760 h 1383483"/>
              <a:gd name="connsiteX6" fmla="*/ 328246 w 1209161"/>
              <a:gd name="connsiteY6" fmla="*/ 1383483 h 1383483"/>
              <a:gd name="connsiteX7" fmla="*/ 539262 w 1209161"/>
              <a:gd name="connsiteY7" fmla="*/ 1336591 h 1383483"/>
              <a:gd name="connsiteX8" fmla="*/ 609600 w 1209161"/>
              <a:gd name="connsiteY8" fmla="*/ 1266253 h 1383483"/>
              <a:gd name="connsiteX9" fmla="*/ 656493 w 1209161"/>
              <a:gd name="connsiteY9" fmla="*/ 1219360 h 1383483"/>
              <a:gd name="connsiteX10" fmla="*/ 679939 w 1209161"/>
              <a:gd name="connsiteY10" fmla="*/ 1184191 h 1383483"/>
              <a:gd name="connsiteX11" fmla="*/ 726831 w 1209161"/>
              <a:gd name="connsiteY11" fmla="*/ 1149022 h 1383483"/>
              <a:gd name="connsiteX12" fmla="*/ 762000 w 1209161"/>
              <a:gd name="connsiteY12" fmla="*/ 1113853 h 1383483"/>
              <a:gd name="connsiteX13" fmla="*/ 797169 w 1209161"/>
              <a:gd name="connsiteY13" fmla="*/ 1090406 h 1383483"/>
              <a:gd name="connsiteX14" fmla="*/ 844062 w 1209161"/>
              <a:gd name="connsiteY14" fmla="*/ 1031791 h 1383483"/>
              <a:gd name="connsiteX15" fmla="*/ 879231 w 1209161"/>
              <a:gd name="connsiteY15" fmla="*/ 996622 h 1383483"/>
              <a:gd name="connsiteX16" fmla="*/ 902677 w 1209161"/>
              <a:gd name="connsiteY16" fmla="*/ 914560 h 1383483"/>
              <a:gd name="connsiteX17" fmla="*/ 890954 w 1209161"/>
              <a:gd name="connsiteY17" fmla="*/ 809053 h 1383483"/>
              <a:gd name="connsiteX18" fmla="*/ 855785 w 1209161"/>
              <a:gd name="connsiteY18" fmla="*/ 785606 h 1383483"/>
              <a:gd name="connsiteX19" fmla="*/ 797169 w 1209161"/>
              <a:gd name="connsiteY19" fmla="*/ 762160 h 1383483"/>
              <a:gd name="connsiteX20" fmla="*/ 750277 w 1209161"/>
              <a:gd name="connsiteY20" fmla="*/ 738714 h 1383483"/>
              <a:gd name="connsiteX21" fmla="*/ 433754 w 1209161"/>
              <a:gd name="connsiteY21" fmla="*/ 750437 h 1383483"/>
              <a:gd name="connsiteX22" fmla="*/ 375139 w 1209161"/>
              <a:gd name="connsiteY22" fmla="*/ 797330 h 1383483"/>
              <a:gd name="connsiteX23" fmla="*/ 328246 w 1209161"/>
              <a:gd name="connsiteY23" fmla="*/ 809053 h 1383483"/>
              <a:gd name="connsiteX24" fmla="*/ 304800 w 1209161"/>
              <a:gd name="connsiteY24" fmla="*/ 844222 h 1383483"/>
              <a:gd name="connsiteX25" fmla="*/ 246185 w 1209161"/>
              <a:gd name="connsiteY25" fmla="*/ 879391 h 1383483"/>
              <a:gd name="connsiteX26" fmla="*/ 211016 w 1209161"/>
              <a:gd name="connsiteY26" fmla="*/ 914560 h 1383483"/>
              <a:gd name="connsiteX27" fmla="*/ 246185 w 1209161"/>
              <a:gd name="connsiteY27" fmla="*/ 1078683 h 1383483"/>
              <a:gd name="connsiteX28" fmla="*/ 269631 w 1209161"/>
              <a:gd name="connsiteY28" fmla="*/ 1102130 h 1383483"/>
              <a:gd name="connsiteX29" fmla="*/ 293077 w 1209161"/>
              <a:gd name="connsiteY29" fmla="*/ 1137299 h 1383483"/>
              <a:gd name="connsiteX30" fmla="*/ 410308 w 1209161"/>
              <a:gd name="connsiteY30" fmla="*/ 1184191 h 1383483"/>
              <a:gd name="connsiteX31" fmla="*/ 550985 w 1209161"/>
              <a:gd name="connsiteY31" fmla="*/ 1242806 h 1383483"/>
              <a:gd name="connsiteX32" fmla="*/ 586154 w 1209161"/>
              <a:gd name="connsiteY32" fmla="*/ 1266253 h 1383483"/>
              <a:gd name="connsiteX33" fmla="*/ 773723 w 1209161"/>
              <a:gd name="connsiteY33" fmla="*/ 1266253 h 1383483"/>
              <a:gd name="connsiteX34" fmla="*/ 855785 w 1209161"/>
              <a:gd name="connsiteY34" fmla="*/ 1184191 h 1383483"/>
              <a:gd name="connsiteX35" fmla="*/ 879231 w 1209161"/>
              <a:gd name="connsiteY35" fmla="*/ 1149022 h 1383483"/>
              <a:gd name="connsiteX36" fmla="*/ 914400 w 1209161"/>
              <a:gd name="connsiteY36" fmla="*/ 1125576 h 1383483"/>
              <a:gd name="connsiteX37" fmla="*/ 1043354 w 1209161"/>
              <a:gd name="connsiteY37" fmla="*/ 949730 h 1383483"/>
              <a:gd name="connsiteX38" fmla="*/ 1078523 w 1209161"/>
              <a:gd name="connsiteY38" fmla="*/ 891114 h 1383483"/>
              <a:gd name="connsiteX39" fmla="*/ 1090246 w 1209161"/>
              <a:gd name="connsiteY39" fmla="*/ 855945 h 1383483"/>
              <a:gd name="connsiteX40" fmla="*/ 1125416 w 1209161"/>
              <a:gd name="connsiteY40" fmla="*/ 809053 h 1383483"/>
              <a:gd name="connsiteX41" fmla="*/ 1172308 w 1209161"/>
              <a:gd name="connsiteY41" fmla="*/ 738714 h 1383483"/>
              <a:gd name="connsiteX42" fmla="*/ 1184031 w 1209161"/>
              <a:gd name="connsiteY42" fmla="*/ 668376 h 1383483"/>
              <a:gd name="connsiteX43" fmla="*/ 1207477 w 1209161"/>
              <a:gd name="connsiteY43" fmla="*/ 621483 h 1383483"/>
              <a:gd name="connsiteX44" fmla="*/ 1195754 w 1209161"/>
              <a:gd name="connsiteY44" fmla="*/ 340130 h 1383483"/>
              <a:gd name="connsiteX45" fmla="*/ 1148862 w 1209161"/>
              <a:gd name="connsiteY45" fmla="*/ 246345 h 1383483"/>
              <a:gd name="connsiteX46" fmla="*/ 1101969 w 1209161"/>
              <a:gd name="connsiteY46" fmla="*/ 211176 h 1383483"/>
              <a:gd name="connsiteX47" fmla="*/ 1043354 w 1209161"/>
              <a:gd name="connsiteY47" fmla="*/ 176006 h 1383483"/>
              <a:gd name="connsiteX48" fmla="*/ 1008185 w 1209161"/>
              <a:gd name="connsiteY48" fmla="*/ 140837 h 1383483"/>
              <a:gd name="connsiteX49" fmla="*/ 937846 w 1209161"/>
              <a:gd name="connsiteY49" fmla="*/ 105668 h 1383483"/>
              <a:gd name="connsiteX50" fmla="*/ 890954 w 1209161"/>
              <a:gd name="connsiteY50" fmla="*/ 70499 h 1383483"/>
              <a:gd name="connsiteX51" fmla="*/ 797169 w 1209161"/>
              <a:gd name="connsiteY51" fmla="*/ 47053 h 1383483"/>
              <a:gd name="connsiteX52" fmla="*/ 726831 w 1209161"/>
              <a:gd name="connsiteY52" fmla="*/ 11883 h 1383483"/>
              <a:gd name="connsiteX53" fmla="*/ 550985 w 1209161"/>
              <a:gd name="connsiteY53" fmla="*/ 11883 h 1383483"/>
              <a:gd name="connsiteX54" fmla="*/ 492369 w 1209161"/>
              <a:gd name="connsiteY54" fmla="*/ 82222 h 1383483"/>
              <a:gd name="connsiteX55" fmla="*/ 468923 w 1209161"/>
              <a:gd name="connsiteY55" fmla="*/ 140837 h 1383483"/>
              <a:gd name="connsiteX56" fmla="*/ 492369 w 1209161"/>
              <a:gd name="connsiteY56" fmla="*/ 281514 h 1383483"/>
              <a:gd name="connsiteX57" fmla="*/ 539262 w 1209161"/>
              <a:gd name="connsiteY57" fmla="*/ 328406 h 1383483"/>
              <a:gd name="connsiteX58" fmla="*/ 586154 w 1209161"/>
              <a:gd name="connsiteY58" fmla="*/ 387022 h 1383483"/>
              <a:gd name="connsiteX59" fmla="*/ 703385 w 1209161"/>
              <a:gd name="connsiteY59" fmla="*/ 480806 h 1383483"/>
              <a:gd name="connsiteX60" fmla="*/ 750277 w 1209161"/>
              <a:gd name="connsiteY60" fmla="*/ 539422 h 1383483"/>
              <a:gd name="connsiteX61" fmla="*/ 785446 w 1209161"/>
              <a:gd name="connsiteY61" fmla="*/ 562868 h 1383483"/>
              <a:gd name="connsiteX62" fmla="*/ 844062 w 1209161"/>
              <a:gd name="connsiteY62" fmla="*/ 598037 h 1383483"/>
              <a:gd name="connsiteX63" fmla="*/ 937846 w 1209161"/>
              <a:gd name="connsiteY63" fmla="*/ 680099 h 1383483"/>
              <a:gd name="connsiteX64" fmla="*/ 926123 w 1209161"/>
              <a:gd name="connsiteY64" fmla="*/ 809053 h 1383483"/>
              <a:gd name="connsiteX65" fmla="*/ 855785 w 1209161"/>
              <a:gd name="connsiteY65" fmla="*/ 879391 h 1383483"/>
              <a:gd name="connsiteX66" fmla="*/ 726831 w 1209161"/>
              <a:gd name="connsiteY66" fmla="*/ 1020068 h 1383483"/>
              <a:gd name="connsiteX67" fmla="*/ 633046 w 1209161"/>
              <a:gd name="connsiteY67" fmla="*/ 1090406 h 1383483"/>
              <a:gd name="connsiteX68" fmla="*/ 597877 w 1209161"/>
              <a:gd name="connsiteY68" fmla="*/ 1125576 h 1383483"/>
              <a:gd name="connsiteX69" fmla="*/ 480646 w 1209161"/>
              <a:gd name="connsiteY69" fmla="*/ 1160745 h 1383483"/>
              <a:gd name="connsiteX70" fmla="*/ 445477 w 1209161"/>
              <a:gd name="connsiteY70" fmla="*/ 1184191 h 1383483"/>
              <a:gd name="connsiteX71" fmla="*/ 187569 w 1209161"/>
              <a:gd name="connsiteY71" fmla="*/ 1184191 h 1383483"/>
              <a:gd name="connsiteX72" fmla="*/ 152400 w 1209161"/>
              <a:gd name="connsiteY72" fmla="*/ 1160745 h 1383483"/>
              <a:gd name="connsiteX73" fmla="*/ 105508 w 1209161"/>
              <a:gd name="connsiteY73" fmla="*/ 1137299 h 1383483"/>
              <a:gd name="connsiteX74" fmla="*/ 46893 w 1209161"/>
              <a:gd name="connsiteY74" fmla="*/ 1078683 h 1383483"/>
              <a:gd name="connsiteX75" fmla="*/ 46893 w 1209161"/>
              <a:gd name="connsiteY75" fmla="*/ 633206 h 1383483"/>
              <a:gd name="connsiteX76" fmla="*/ 70339 w 1209161"/>
              <a:gd name="connsiteY76" fmla="*/ 598037 h 1383483"/>
              <a:gd name="connsiteX77" fmla="*/ 140677 w 1209161"/>
              <a:gd name="connsiteY77" fmla="*/ 574591 h 1383483"/>
              <a:gd name="connsiteX78" fmla="*/ 222739 w 1209161"/>
              <a:gd name="connsiteY78" fmla="*/ 656653 h 1383483"/>
              <a:gd name="connsiteX79" fmla="*/ 257908 w 1209161"/>
              <a:gd name="connsiteY79" fmla="*/ 691822 h 1383483"/>
              <a:gd name="connsiteX80" fmla="*/ 304800 w 1209161"/>
              <a:gd name="connsiteY80" fmla="*/ 726991 h 1383483"/>
              <a:gd name="connsiteX81" fmla="*/ 339969 w 1209161"/>
              <a:gd name="connsiteY81" fmla="*/ 750437 h 1383483"/>
              <a:gd name="connsiteX82" fmla="*/ 363416 w 1209161"/>
              <a:gd name="connsiteY82" fmla="*/ 773883 h 1383483"/>
              <a:gd name="connsiteX83" fmla="*/ 246185 w 1209161"/>
              <a:gd name="connsiteY83" fmla="*/ 809053 h 1383483"/>
              <a:gd name="connsiteX84" fmla="*/ 199293 w 1209161"/>
              <a:gd name="connsiteY84" fmla="*/ 832499 h 138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09161" h="1383483">
                <a:moveTo>
                  <a:pt x="0" y="1055237"/>
                </a:moveTo>
                <a:cubicBezTo>
                  <a:pt x="9233" y="1129104"/>
                  <a:pt x="6118" y="1153996"/>
                  <a:pt x="35169" y="1219360"/>
                </a:cubicBezTo>
                <a:cubicBezTo>
                  <a:pt x="46301" y="1244407"/>
                  <a:pt x="73965" y="1272710"/>
                  <a:pt x="93785" y="1289699"/>
                </a:cubicBezTo>
                <a:cubicBezTo>
                  <a:pt x="108620" y="1302414"/>
                  <a:pt x="123713" y="1315174"/>
                  <a:pt x="140677" y="1324868"/>
                </a:cubicBezTo>
                <a:cubicBezTo>
                  <a:pt x="151406" y="1330999"/>
                  <a:pt x="164793" y="1331065"/>
                  <a:pt x="175846" y="1336591"/>
                </a:cubicBezTo>
                <a:cubicBezTo>
                  <a:pt x="196226" y="1346781"/>
                  <a:pt x="212684" y="1365059"/>
                  <a:pt x="234462" y="1371760"/>
                </a:cubicBezTo>
                <a:cubicBezTo>
                  <a:pt x="264573" y="1381025"/>
                  <a:pt x="296985" y="1379575"/>
                  <a:pt x="328246" y="1383483"/>
                </a:cubicBezTo>
                <a:cubicBezTo>
                  <a:pt x="353212" y="1379642"/>
                  <a:pt x="493615" y="1369788"/>
                  <a:pt x="539262" y="1336591"/>
                </a:cubicBezTo>
                <a:cubicBezTo>
                  <a:pt x="566078" y="1317089"/>
                  <a:pt x="586154" y="1289699"/>
                  <a:pt x="609600" y="1266253"/>
                </a:cubicBezTo>
                <a:cubicBezTo>
                  <a:pt x="625231" y="1250622"/>
                  <a:pt x="644231" y="1237753"/>
                  <a:pt x="656493" y="1219360"/>
                </a:cubicBezTo>
                <a:cubicBezTo>
                  <a:pt x="664308" y="1207637"/>
                  <a:pt x="669976" y="1194154"/>
                  <a:pt x="679939" y="1184191"/>
                </a:cubicBezTo>
                <a:cubicBezTo>
                  <a:pt x="693755" y="1170375"/>
                  <a:pt x="711996" y="1161737"/>
                  <a:pt x="726831" y="1149022"/>
                </a:cubicBezTo>
                <a:cubicBezTo>
                  <a:pt x="739419" y="1138233"/>
                  <a:pt x="749264" y="1124467"/>
                  <a:pt x="762000" y="1113853"/>
                </a:cubicBezTo>
                <a:cubicBezTo>
                  <a:pt x="772824" y="1104833"/>
                  <a:pt x="786167" y="1099208"/>
                  <a:pt x="797169" y="1090406"/>
                </a:cubicBezTo>
                <a:cubicBezTo>
                  <a:pt x="831280" y="1063117"/>
                  <a:pt x="813592" y="1068355"/>
                  <a:pt x="844062" y="1031791"/>
                </a:cubicBezTo>
                <a:cubicBezTo>
                  <a:pt x="854676" y="1019055"/>
                  <a:pt x="867508" y="1008345"/>
                  <a:pt x="879231" y="996622"/>
                </a:cubicBezTo>
                <a:cubicBezTo>
                  <a:pt x="884760" y="980036"/>
                  <a:pt x="902677" y="929281"/>
                  <a:pt x="902677" y="914560"/>
                </a:cubicBezTo>
                <a:cubicBezTo>
                  <a:pt x="902677" y="879175"/>
                  <a:pt x="903047" y="842308"/>
                  <a:pt x="890954" y="809053"/>
                </a:cubicBezTo>
                <a:cubicBezTo>
                  <a:pt x="886139" y="795812"/>
                  <a:pt x="868387" y="791907"/>
                  <a:pt x="855785" y="785606"/>
                </a:cubicBezTo>
                <a:cubicBezTo>
                  <a:pt x="836963" y="776195"/>
                  <a:pt x="816399" y="770707"/>
                  <a:pt x="797169" y="762160"/>
                </a:cubicBezTo>
                <a:cubicBezTo>
                  <a:pt x="781200" y="755063"/>
                  <a:pt x="765908" y="746529"/>
                  <a:pt x="750277" y="738714"/>
                </a:cubicBezTo>
                <a:cubicBezTo>
                  <a:pt x="644769" y="742622"/>
                  <a:pt x="538068" y="734138"/>
                  <a:pt x="433754" y="750437"/>
                </a:cubicBezTo>
                <a:cubicBezTo>
                  <a:pt x="409032" y="754300"/>
                  <a:pt x="397012" y="785178"/>
                  <a:pt x="375139" y="797330"/>
                </a:cubicBezTo>
                <a:cubicBezTo>
                  <a:pt x="361055" y="805155"/>
                  <a:pt x="343877" y="805145"/>
                  <a:pt x="328246" y="809053"/>
                </a:cubicBezTo>
                <a:cubicBezTo>
                  <a:pt x="320431" y="820776"/>
                  <a:pt x="315497" y="835053"/>
                  <a:pt x="304800" y="844222"/>
                </a:cubicBezTo>
                <a:cubicBezTo>
                  <a:pt x="287500" y="859051"/>
                  <a:pt x="264413" y="865720"/>
                  <a:pt x="246185" y="879391"/>
                </a:cubicBezTo>
                <a:cubicBezTo>
                  <a:pt x="232922" y="889338"/>
                  <a:pt x="222739" y="902837"/>
                  <a:pt x="211016" y="914560"/>
                </a:cubicBezTo>
                <a:cubicBezTo>
                  <a:pt x="222739" y="969268"/>
                  <a:pt x="229497" y="1025280"/>
                  <a:pt x="246185" y="1078683"/>
                </a:cubicBezTo>
                <a:cubicBezTo>
                  <a:pt x="249482" y="1089233"/>
                  <a:pt x="262726" y="1093499"/>
                  <a:pt x="269631" y="1102130"/>
                </a:cubicBezTo>
                <a:cubicBezTo>
                  <a:pt x="278432" y="1113132"/>
                  <a:pt x="282253" y="1128279"/>
                  <a:pt x="293077" y="1137299"/>
                </a:cubicBezTo>
                <a:cubicBezTo>
                  <a:pt x="319169" y="1159042"/>
                  <a:pt x="384068" y="1173258"/>
                  <a:pt x="410308" y="1184191"/>
                </a:cubicBezTo>
                <a:cubicBezTo>
                  <a:pt x="595196" y="1261227"/>
                  <a:pt x="368619" y="1182018"/>
                  <a:pt x="550985" y="1242806"/>
                </a:cubicBezTo>
                <a:cubicBezTo>
                  <a:pt x="562708" y="1250622"/>
                  <a:pt x="572962" y="1261306"/>
                  <a:pt x="586154" y="1266253"/>
                </a:cubicBezTo>
                <a:cubicBezTo>
                  <a:pt x="649178" y="1289888"/>
                  <a:pt x="707057" y="1272314"/>
                  <a:pt x="773723" y="1266253"/>
                </a:cubicBezTo>
                <a:cubicBezTo>
                  <a:pt x="801077" y="1238899"/>
                  <a:pt x="834327" y="1216378"/>
                  <a:pt x="855785" y="1184191"/>
                </a:cubicBezTo>
                <a:cubicBezTo>
                  <a:pt x="863600" y="1172468"/>
                  <a:pt x="869268" y="1158985"/>
                  <a:pt x="879231" y="1149022"/>
                </a:cubicBezTo>
                <a:cubicBezTo>
                  <a:pt x="889194" y="1139059"/>
                  <a:pt x="904923" y="1136001"/>
                  <a:pt x="914400" y="1125576"/>
                </a:cubicBezTo>
                <a:cubicBezTo>
                  <a:pt x="947896" y="1088731"/>
                  <a:pt x="1013404" y="999647"/>
                  <a:pt x="1043354" y="949730"/>
                </a:cubicBezTo>
                <a:cubicBezTo>
                  <a:pt x="1055077" y="930191"/>
                  <a:pt x="1068333" y="911494"/>
                  <a:pt x="1078523" y="891114"/>
                </a:cubicBezTo>
                <a:cubicBezTo>
                  <a:pt x="1084049" y="880061"/>
                  <a:pt x="1084115" y="866674"/>
                  <a:pt x="1090246" y="855945"/>
                </a:cubicBezTo>
                <a:cubicBezTo>
                  <a:pt x="1099940" y="838981"/>
                  <a:pt x="1114211" y="825060"/>
                  <a:pt x="1125416" y="809053"/>
                </a:cubicBezTo>
                <a:cubicBezTo>
                  <a:pt x="1141576" y="785968"/>
                  <a:pt x="1172308" y="738714"/>
                  <a:pt x="1172308" y="738714"/>
                </a:cubicBezTo>
                <a:cubicBezTo>
                  <a:pt x="1176216" y="715268"/>
                  <a:pt x="1177201" y="691143"/>
                  <a:pt x="1184031" y="668376"/>
                </a:cubicBezTo>
                <a:cubicBezTo>
                  <a:pt x="1189053" y="651637"/>
                  <a:pt x="1206853" y="638948"/>
                  <a:pt x="1207477" y="621483"/>
                </a:cubicBezTo>
                <a:cubicBezTo>
                  <a:pt x="1210827" y="527677"/>
                  <a:pt x="1210245" y="432870"/>
                  <a:pt x="1195754" y="340130"/>
                </a:cubicBezTo>
                <a:cubicBezTo>
                  <a:pt x="1190358" y="305597"/>
                  <a:pt x="1176823" y="267316"/>
                  <a:pt x="1148862" y="246345"/>
                </a:cubicBezTo>
                <a:cubicBezTo>
                  <a:pt x="1133231" y="234622"/>
                  <a:pt x="1118226" y="222014"/>
                  <a:pt x="1101969" y="211176"/>
                </a:cubicBezTo>
                <a:cubicBezTo>
                  <a:pt x="1083010" y="198537"/>
                  <a:pt x="1061582" y="189677"/>
                  <a:pt x="1043354" y="176006"/>
                </a:cubicBezTo>
                <a:cubicBezTo>
                  <a:pt x="1030091" y="166059"/>
                  <a:pt x="1021979" y="150033"/>
                  <a:pt x="1008185" y="140837"/>
                </a:cubicBezTo>
                <a:cubicBezTo>
                  <a:pt x="986374" y="126296"/>
                  <a:pt x="960324" y="119155"/>
                  <a:pt x="937846" y="105668"/>
                </a:cubicBezTo>
                <a:cubicBezTo>
                  <a:pt x="921092" y="95616"/>
                  <a:pt x="908989" y="78014"/>
                  <a:pt x="890954" y="70499"/>
                </a:cubicBezTo>
                <a:cubicBezTo>
                  <a:pt x="861209" y="58105"/>
                  <a:pt x="797169" y="47053"/>
                  <a:pt x="797169" y="47053"/>
                </a:cubicBezTo>
                <a:cubicBezTo>
                  <a:pt x="773723" y="35330"/>
                  <a:pt x="751466" y="20841"/>
                  <a:pt x="726831" y="11883"/>
                </a:cubicBezTo>
                <a:cubicBezTo>
                  <a:pt x="663987" y="-10970"/>
                  <a:pt x="620477" y="4934"/>
                  <a:pt x="550985" y="11883"/>
                </a:cubicBezTo>
                <a:cubicBezTo>
                  <a:pt x="527519" y="35350"/>
                  <a:pt x="509784" y="50876"/>
                  <a:pt x="492369" y="82222"/>
                </a:cubicBezTo>
                <a:cubicBezTo>
                  <a:pt x="482149" y="100617"/>
                  <a:pt x="476738" y="121299"/>
                  <a:pt x="468923" y="140837"/>
                </a:cubicBezTo>
                <a:cubicBezTo>
                  <a:pt x="476738" y="187729"/>
                  <a:pt x="475677" y="237002"/>
                  <a:pt x="492369" y="281514"/>
                </a:cubicBezTo>
                <a:cubicBezTo>
                  <a:pt x="500131" y="302212"/>
                  <a:pt x="524576" y="311884"/>
                  <a:pt x="539262" y="328406"/>
                </a:cubicBezTo>
                <a:cubicBezTo>
                  <a:pt x="555885" y="347107"/>
                  <a:pt x="567818" y="369996"/>
                  <a:pt x="586154" y="387022"/>
                </a:cubicBezTo>
                <a:cubicBezTo>
                  <a:pt x="622825" y="421074"/>
                  <a:pt x="672124" y="441729"/>
                  <a:pt x="703385" y="480806"/>
                </a:cubicBezTo>
                <a:cubicBezTo>
                  <a:pt x="719016" y="500345"/>
                  <a:pt x="732584" y="521729"/>
                  <a:pt x="750277" y="539422"/>
                </a:cubicBezTo>
                <a:cubicBezTo>
                  <a:pt x="760240" y="549385"/>
                  <a:pt x="773498" y="555401"/>
                  <a:pt x="785446" y="562868"/>
                </a:cubicBezTo>
                <a:cubicBezTo>
                  <a:pt x="804768" y="574944"/>
                  <a:pt x="826269" y="583803"/>
                  <a:pt x="844062" y="598037"/>
                </a:cubicBezTo>
                <a:cubicBezTo>
                  <a:pt x="1015512" y="735198"/>
                  <a:pt x="827231" y="606356"/>
                  <a:pt x="937846" y="680099"/>
                </a:cubicBezTo>
                <a:cubicBezTo>
                  <a:pt x="933938" y="723084"/>
                  <a:pt x="937244" y="767348"/>
                  <a:pt x="926123" y="809053"/>
                </a:cubicBezTo>
                <a:cubicBezTo>
                  <a:pt x="912191" y="861297"/>
                  <a:pt x="885800" y="849376"/>
                  <a:pt x="855785" y="879391"/>
                </a:cubicBezTo>
                <a:cubicBezTo>
                  <a:pt x="759384" y="975792"/>
                  <a:pt x="912961" y="880472"/>
                  <a:pt x="726831" y="1020068"/>
                </a:cubicBezTo>
                <a:cubicBezTo>
                  <a:pt x="695569" y="1043514"/>
                  <a:pt x="660677" y="1062774"/>
                  <a:pt x="633046" y="1090406"/>
                </a:cubicBezTo>
                <a:cubicBezTo>
                  <a:pt x="621323" y="1102129"/>
                  <a:pt x="611936" y="1116789"/>
                  <a:pt x="597877" y="1125576"/>
                </a:cubicBezTo>
                <a:cubicBezTo>
                  <a:pt x="561588" y="1148257"/>
                  <a:pt x="521239" y="1152627"/>
                  <a:pt x="480646" y="1160745"/>
                </a:cubicBezTo>
                <a:cubicBezTo>
                  <a:pt x="468923" y="1168560"/>
                  <a:pt x="459146" y="1180774"/>
                  <a:pt x="445477" y="1184191"/>
                </a:cubicBezTo>
                <a:cubicBezTo>
                  <a:pt x="355667" y="1206643"/>
                  <a:pt x="279736" y="1191281"/>
                  <a:pt x="187569" y="1184191"/>
                </a:cubicBezTo>
                <a:cubicBezTo>
                  <a:pt x="175846" y="1176376"/>
                  <a:pt x="164633" y="1167735"/>
                  <a:pt x="152400" y="1160745"/>
                </a:cubicBezTo>
                <a:cubicBezTo>
                  <a:pt x="137227" y="1152075"/>
                  <a:pt x="119302" y="1148028"/>
                  <a:pt x="105508" y="1137299"/>
                </a:cubicBezTo>
                <a:cubicBezTo>
                  <a:pt x="83697" y="1120335"/>
                  <a:pt x="46893" y="1078683"/>
                  <a:pt x="46893" y="1078683"/>
                </a:cubicBezTo>
                <a:cubicBezTo>
                  <a:pt x="12217" y="905318"/>
                  <a:pt x="19338" y="963855"/>
                  <a:pt x="46893" y="633206"/>
                </a:cubicBezTo>
                <a:cubicBezTo>
                  <a:pt x="48063" y="619165"/>
                  <a:pt x="58391" y="605504"/>
                  <a:pt x="70339" y="598037"/>
                </a:cubicBezTo>
                <a:cubicBezTo>
                  <a:pt x="91297" y="584938"/>
                  <a:pt x="140677" y="574591"/>
                  <a:pt x="140677" y="574591"/>
                </a:cubicBezTo>
                <a:lnTo>
                  <a:pt x="222739" y="656653"/>
                </a:lnTo>
                <a:cubicBezTo>
                  <a:pt x="234462" y="668376"/>
                  <a:pt x="244645" y="681875"/>
                  <a:pt x="257908" y="691822"/>
                </a:cubicBezTo>
                <a:cubicBezTo>
                  <a:pt x="273539" y="703545"/>
                  <a:pt x="288901" y="715635"/>
                  <a:pt x="304800" y="726991"/>
                </a:cubicBezTo>
                <a:cubicBezTo>
                  <a:pt x="316265" y="735180"/>
                  <a:pt x="328967" y="741636"/>
                  <a:pt x="339969" y="750437"/>
                </a:cubicBezTo>
                <a:cubicBezTo>
                  <a:pt x="348600" y="757342"/>
                  <a:pt x="355600" y="766068"/>
                  <a:pt x="363416" y="773883"/>
                </a:cubicBezTo>
                <a:cubicBezTo>
                  <a:pt x="292543" y="791601"/>
                  <a:pt x="331813" y="780510"/>
                  <a:pt x="246185" y="809053"/>
                </a:cubicBezTo>
                <a:cubicBezTo>
                  <a:pt x="205773" y="822524"/>
                  <a:pt x="219754" y="812038"/>
                  <a:pt x="199293" y="832499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18420" y="2826622"/>
            <a:ext cx="265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19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1530" y="609600"/>
            <a:ext cx="5568462" cy="592015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69992" y="211016"/>
            <a:ext cx="2811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Prophase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62571" y="861464"/>
            <a:ext cx="265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4N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62675" y="1535529"/>
            <a:ext cx="236394" cy="470790"/>
            <a:chOff x="10863071" y="1248990"/>
            <a:chExt cx="315192" cy="627720"/>
          </a:xfrm>
        </p:grpSpPr>
        <p:sp>
          <p:nvSpPr>
            <p:cNvPr id="14" name="Isosceles Triangle 13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94788" y="1545628"/>
            <a:ext cx="247022" cy="470790"/>
            <a:chOff x="10508692" y="1247003"/>
            <a:chExt cx="329362" cy="627720"/>
          </a:xfrm>
        </p:grpSpPr>
        <p:sp>
          <p:nvSpPr>
            <p:cNvPr id="17" name="Isosceles Triangle 16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780673" y="1605459"/>
            <a:ext cx="236394" cy="470790"/>
            <a:chOff x="10863071" y="1248990"/>
            <a:chExt cx="315192" cy="627720"/>
          </a:xfrm>
        </p:grpSpPr>
        <p:sp>
          <p:nvSpPr>
            <p:cNvPr id="20" name="Isosceles Triangle 19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12786" y="1615558"/>
            <a:ext cx="247022" cy="470790"/>
            <a:chOff x="10508692" y="1247003"/>
            <a:chExt cx="329362" cy="627720"/>
          </a:xfrm>
        </p:grpSpPr>
        <p:sp>
          <p:nvSpPr>
            <p:cNvPr id="23" name="Isosceles Triangle 22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90721" y="2356427"/>
            <a:ext cx="502178" cy="472280"/>
            <a:chOff x="11421975" y="2760400"/>
            <a:chExt cx="669571" cy="629707"/>
          </a:xfrm>
        </p:grpSpPr>
        <p:sp>
          <p:nvSpPr>
            <p:cNvPr id="26" name="Isosceles Triangle 25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13085" y="2391392"/>
            <a:ext cx="502178" cy="472280"/>
            <a:chOff x="11421975" y="2760400"/>
            <a:chExt cx="669571" cy="629707"/>
          </a:xfrm>
        </p:grpSpPr>
        <p:sp>
          <p:nvSpPr>
            <p:cNvPr id="31" name="Isosceles Triangle 30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73194" y="2051179"/>
            <a:ext cx="30128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Nuclear Envelope Dissolves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Chromatin winds up into chromosomes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1" y="3394708"/>
            <a:ext cx="390161" cy="34993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52" y="3332457"/>
            <a:ext cx="390161" cy="3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272435" y="4408084"/>
            <a:ext cx="2203554" cy="139004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2199991" y="869772"/>
            <a:ext cx="4686300" cy="4400550"/>
          </a:xfrm>
          <a:prstGeom prst="ellipse">
            <a:avLst/>
          </a:prstGeom>
          <a:solidFill>
            <a:srgbClr val="BE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4256331" y="1475904"/>
            <a:ext cx="2008415" cy="187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TextBox 63"/>
          <p:cNvSpPr txBox="1"/>
          <p:nvPr/>
        </p:nvSpPr>
        <p:spPr>
          <a:xfrm>
            <a:off x="157606" y="1120784"/>
            <a:ext cx="2256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dirty="0"/>
              <a:t>The Chromatin winds itself up into chromosomes.</a:t>
            </a:r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The nuclear envelope dissolves.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06" y="3079062"/>
            <a:ext cx="390161" cy="34993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6566516" y="3154565"/>
            <a:ext cx="390161" cy="34993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473068" y="2591340"/>
            <a:ext cx="502178" cy="472280"/>
            <a:chOff x="11421975" y="2760400"/>
            <a:chExt cx="669571" cy="629707"/>
          </a:xfrm>
        </p:grpSpPr>
        <p:sp>
          <p:nvSpPr>
            <p:cNvPr id="3" name="Isosceles Triangle 2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Isosceles Triangle 72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27248" y="2424259"/>
            <a:ext cx="502178" cy="472280"/>
            <a:chOff x="10028715" y="1720923"/>
            <a:chExt cx="669571" cy="629707"/>
          </a:xfrm>
        </p:grpSpPr>
        <p:sp>
          <p:nvSpPr>
            <p:cNvPr id="75" name="Isosceles Triangle 74"/>
            <p:cNvSpPr/>
            <p:nvPr/>
          </p:nvSpPr>
          <p:spPr>
            <a:xfrm rot="16200000">
              <a:off x="10005260" y="190305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Isosceles Triangle 75"/>
            <p:cNvSpPr/>
            <p:nvPr/>
          </p:nvSpPr>
          <p:spPr>
            <a:xfrm rot="5400000">
              <a:off x="10471328" y="190305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10166318" y="1720923"/>
              <a:ext cx="408535" cy="629707"/>
              <a:chOff x="4587256" y="3668595"/>
              <a:chExt cx="965461" cy="1488142"/>
            </a:xfrm>
          </p:grpSpPr>
          <p:sp>
            <p:nvSpPr>
              <p:cNvPr id="78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644273" y="1951978"/>
            <a:ext cx="502178" cy="472280"/>
            <a:chOff x="11154287" y="1197830"/>
            <a:chExt cx="669571" cy="629707"/>
          </a:xfrm>
        </p:grpSpPr>
        <p:sp>
          <p:nvSpPr>
            <p:cNvPr id="81" name="Isosceles Triangle 80"/>
            <p:cNvSpPr/>
            <p:nvPr/>
          </p:nvSpPr>
          <p:spPr>
            <a:xfrm rot="16200000">
              <a:off x="11130832" y="137995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Isosceles Triangle 81"/>
            <p:cNvSpPr/>
            <p:nvPr/>
          </p:nvSpPr>
          <p:spPr>
            <a:xfrm rot="5400000">
              <a:off x="11596900" y="137995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Rounded Rectangle 3"/>
            <p:cNvSpPr/>
            <p:nvPr/>
          </p:nvSpPr>
          <p:spPr>
            <a:xfrm rot="21554102" flipH="1">
              <a:off x="11508666" y="119981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3"/>
            <p:cNvSpPr/>
            <p:nvPr/>
          </p:nvSpPr>
          <p:spPr>
            <a:xfrm>
              <a:off x="11291890" y="119783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86395" y="2250583"/>
            <a:ext cx="502178" cy="472280"/>
            <a:chOff x="10752404" y="2302471"/>
            <a:chExt cx="669571" cy="629707"/>
          </a:xfrm>
        </p:grpSpPr>
        <p:sp>
          <p:nvSpPr>
            <p:cNvPr id="87" name="Isosceles Triangle 86"/>
            <p:cNvSpPr/>
            <p:nvPr/>
          </p:nvSpPr>
          <p:spPr>
            <a:xfrm rot="16200000">
              <a:off x="10728949" y="2484600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Isosceles Triangle 87"/>
            <p:cNvSpPr/>
            <p:nvPr/>
          </p:nvSpPr>
          <p:spPr>
            <a:xfrm rot="5400000">
              <a:off x="11195017" y="2484599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Rounded Rectangle 3"/>
            <p:cNvSpPr/>
            <p:nvPr/>
          </p:nvSpPr>
          <p:spPr>
            <a:xfrm rot="21554102" flipH="1">
              <a:off x="11106783" y="2304458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91" name="Rounded Rectangle 3"/>
            <p:cNvSpPr/>
            <p:nvPr/>
          </p:nvSpPr>
          <p:spPr>
            <a:xfrm>
              <a:off x="10890007" y="2302471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543141" y="1690706"/>
            <a:ext cx="502178" cy="472280"/>
            <a:chOff x="4449653" y="4527029"/>
            <a:chExt cx="669571" cy="629707"/>
          </a:xfrm>
        </p:grpSpPr>
        <p:sp>
          <p:nvSpPr>
            <p:cNvPr id="93" name="Isosceles Triangle 92"/>
            <p:cNvSpPr/>
            <p:nvPr/>
          </p:nvSpPr>
          <p:spPr>
            <a:xfrm rot="16200000">
              <a:off x="4426198" y="4709158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Isosceles Triangle 93"/>
            <p:cNvSpPr/>
            <p:nvPr/>
          </p:nvSpPr>
          <p:spPr>
            <a:xfrm rot="5400000">
              <a:off x="4892266" y="4709157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4587256" y="4527029"/>
              <a:ext cx="408536" cy="629707"/>
              <a:chOff x="4587256" y="3668595"/>
              <a:chExt cx="965463" cy="1488142"/>
            </a:xfrm>
          </p:grpSpPr>
          <p:sp>
            <p:nvSpPr>
              <p:cNvPr id="96" name="Rounded Rectangle 3"/>
              <p:cNvSpPr/>
              <p:nvPr/>
            </p:nvSpPr>
            <p:spPr>
              <a:xfrm rot="21554102" flipH="1">
                <a:off x="5099549" y="3673291"/>
                <a:ext cx="453170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535095" y="4478302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M Phase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76795" y="514630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Prophase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83783" y="4874091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Mitosis</a:t>
            </a:r>
          </a:p>
        </p:txBody>
      </p:sp>
      <p:sp>
        <p:nvSpPr>
          <p:cNvPr id="120" name="Freeform 119"/>
          <p:cNvSpPr/>
          <p:nvPr/>
        </p:nvSpPr>
        <p:spPr>
          <a:xfrm>
            <a:off x="4855555" y="1847198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1" name="Freeform 120"/>
          <p:cNvSpPr/>
          <p:nvPr/>
        </p:nvSpPr>
        <p:spPr>
          <a:xfrm rot="4252952">
            <a:off x="4311468" y="1652131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EB8D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Freeform 121"/>
          <p:cNvSpPr/>
          <p:nvPr/>
        </p:nvSpPr>
        <p:spPr>
          <a:xfrm>
            <a:off x="4779995" y="1587954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Freeform 122"/>
          <p:cNvSpPr/>
          <p:nvPr/>
        </p:nvSpPr>
        <p:spPr>
          <a:xfrm>
            <a:off x="4545542" y="2006493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FF8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Group 34"/>
          <p:cNvGrpSpPr/>
          <p:nvPr/>
        </p:nvGrpSpPr>
        <p:grpSpPr>
          <a:xfrm>
            <a:off x="5085778" y="1548996"/>
            <a:ext cx="502178" cy="472280"/>
            <a:chOff x="10011175" y="2694525"/>
            <a:chExt cx="669571" cy="629707"/>
          </a:xfrm>
        </p:grpSpPr>
        <p:sp>
          <p:nvSpPr>
            <p:cNvPr id="125" name="Isosceles Triangle 124"/>
            <p:cNvSpPr/>
            <p:nvPr/>
          </p:nvSpPr>
          <p:spPr>
            <a:xfrm rot="16200000">
              <a:off x="9987720" y="2876654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Isosceles Triangle 125"/>
            <p:cNvSpPr/>
            <p:nvPr/>
          </p:nvSpPr>
          <p:spPr>
            <a:xfrm rot="5400000">
              <a:off x="10453788" y="2876653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10148778" y="2694525"/>
              <a:ext cx="408535" cy="629707"/>
              <a:chOff x="4587256" y="3668595"/>
              <a:chExt cx="965461" cy="1488142"/>
            </a:xfrm>
          </p:grpSpPr>
          <p:sp>
            <p:nvSpPr>
              <p:cNvPr id="128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134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0" grpId="0" animBg="1"/>
      <p:bldP spid="120" grpId="1" animBg="1"/>
      <p:bldP spid="121" grpId="1" animBg="1"/>
      <p:bldP spid="121" grpId="2" animBg="1"/>
      <p:bldP spid="122" grpId="1" animBg="1"/>
      <p:bldP spid="122" grpId="2" animBg="1"/>
      <p:bldP spid="123" grpId="0" animBg="1"/>
      <p:bldP spid="123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8815" y="397753"/>
            <a:ext cx="5568462" cy="592015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1938" y="211016"/>
            <a:ext cx="3329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Metaphase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32227" y="1143067"/>
            <a:ext cx="265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4N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998040" y="1334572"/>
            <a:ext cx="236394" cy="470790"/>
            <a:chOff x="10863071" y="1248990"/>
            <a:chExt cx="315192" cy="627720"/>
          </a:xfrm>
        </p:grpSpPr>
        <p:sp>
          <p:nvSpPr>
            <p:cNvPr id="14" name="Isosceles Triangle 13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30153" y="1344671"/>
            <a:ext cx="247022" cy="470790"/>
            <a:chOff x="10508692" y="1247003"/>
            <a:chExt cx="329362" cy="627720"/>
          </a:xfrm>
        </p:grpSpPr>
        <p:sp>
          <p:nvSpPr>
            <p:cNvPr id="17" name="Isosceles Triangle 16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06847" y="2144099"/>
            <a:ext cx="236394" cy="470790"/>
            <a:chOff x="10863071" y="1248990"/>
            <a:chExt cx="315192" cy="627720"/>
          </a:xfrm>
        </p:grpSpPr>
        <p:sp>
          <p:nvSpPr>
            <p:cNvPr id="20" name="Isosceles Triangle 19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51018" y="2131382"/>
            <a:ext cx="247022" cy="470790"/>
            <a:chOff x="10508692" y="1247003"/>
            <a:chExt cx="329362" cy="627720"/>
          </a:xfrm>
        </p:grpSpPr>
        <p:sp>
          <p:nvSpPr>
            <p:cNvPr id="23" name="Isosceles Triangle 22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775493" y="3026867"/>
            <a:ext cx="502178" cy="472280"/>
            <a:chOff x="11421975" y="2760400"/>
            <a:chExt cx="669571" cy="629707"/>
          </a:xfrm>
        </p:grpSpPr>
        <p:sp>
          <p:nvSpPr>
            <p:cNvPr id="26" name="Isosceles Triangle 25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99745" y="3989022"/>
            <a:ext cx="502178" cy="472280"/>
            <a:chOff x="11421975" y="2760400"/>
            <a:chExt cx="669571" cy="629707"/>
          </a:xfrm>
        </p:grpSpPr>
        <p:sp>
          <p:nvSpPr>
            <p:cNvPr id="31" name="Isosceles Triangle 30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3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73194" y="2051179"/>
            <a:ext cx="3012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Chromosomes are going to line up along the center of the cell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6" y="3094468"/>
            <a:ext cx="390161" cy="3499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37" y="3064807"/>
            <a:ext cx="390161" cy="3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7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via Mitosis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www.youtube.com/watch?v=m73i1Zk8EA0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537966" y="1415869"/>
            <a:ext cx="5543807" cy="5242507"/>
          </a:xfrm>
          <a:prstGeom prst="ellipse">
            <a:avLst/>
          </a:prstGeom>
          <a:solidFill>
            <a:srgbClr val="BE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TextBox 62"/>
          <p:cNvSpPr txBox="1"/>
          <p:nvPr/>
        </p:nvSpPr>
        <p:spPr>
          <a:xfrm>
            <a:off x="659142" y="830625"/>
            <a:ext cx="2347835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The chromosomes line up vertically along the center of the cell</a:t>
            </a:r>
          </a:p>
          <a:p>
            <a:pPr>
              <a:buFont typeface="Arial" pitchFamily="34" charset="0"/>
              <a:buChar char="•"/>
            </a:pPr>
            <a:endParaRPr lang="en-US" sz="1350" dirty="0"/>
          </a:p>
          <a:p>
            <a:endParaRPr lang="en-US" sz="135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429" y="3307661"/>
            <a:ext cx="390161" cy="34993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8137739" y="3383164"/>
            <a:ext cx="390161" cy="34993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65272" y="3482630"/>
            <a:ext cx="2742223" cy="1421215"/>
            <a:chOff x="377672" y="4257997"/>
            <a:chExt cx="2742223" cy="1421215"/>
          </a:xfrm>
        </p:grpSpPr>
        <p:grpSp>
          <p:nvGrpSpPr>
            <p:cNvPr id="2" name="Group 1"/>
            <p:cNvGrpSpPr/>
            <p:nvPr/>
          </p:nvGrpSpPr>
          <p:grpSpPr>
            <a:xfrm>
              <a:off x="377672" y="4257997"/>
              <a:ext cx="2452242" cy="1421215"/>
              <a:chOff x="274641" y="4348149"/>
              <a:chExt cx="2452242" cy="1421215"/>
            </a:xfrm>
          </p:grpSpPr>
          <p:sp>
            <p:nvSpPr>
              <p:cNvPr id="127" name="Rectangle 126"/>
              <p:cNvSpPr/>
              <p:nvPr/>
            </p:nvSpPr>
            <p:spPr>
              <a:xfrm>
                <a:off x="274641" y="4348149"/>
                <a:ext cx="2203554" cy="142121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535095" y="4478302"/>
                <a:ext cx="194310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dirty="0"/>
                  <a:t>M Phase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783783" y="4874091"/>
                <a:ext cx="19431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Mitosis</a:t>
                </a:r>
              </a:p>
            </p:txBody>
          </p:sp>
        </p:grpSp>
        <p:sp>
          <p:nvSpPr>
            <p:cNvPr id="125" name="TextBox 124"/>
            <p:cNvSpPr txBox="1"/>
            <p:nvPr/>
          </p:nvSpPr>
          <p:spPr>
            <a:xfrm>
              <a:off x="1176795" y="5146304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Metaphase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044291" y="2819939"/>
            <a:ext cx="502178" cy="472280"/>
            <a:chOff x="11421975" y="2760400"/>
            <a:chExt cx="669571" cy="629707"/>
          </a:xfrm>
        </p:grpSpPr>
        <p:sp>
          <p:nvSpPr>
            <p:cNvPr id="129" name="Isosceles Triangle 128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0" name="Isosceles Triangle 129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32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5998471" y="2652858"/>
            <a:ext cx="502178" cy="472280"/>
            <a:chOff x="10028715" y="1720923"/>
            <a:chExt cx="669571" cy="629707"/>
          </a:xfrm>
        </p:grpSpPr>
        <p:sp>
          <p:nvSpPr>
            <p:cNvPr id="134" name="Isosceles Triangle 133"/>
            <p:cNvSpPr/>
            <p:nvPr/>
          </p:nvSpPr>
          <p:spPr>
            <a:xfrm rot="16200000">
              <a:off x="10005260" y="190305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5" name="Isosceles Triangle 134"/>
            <p:cNvSpPr/>
            <p:nvPr/>
          </p:nvSpPr>
          <p:spPr>
            <a:xfrm rot="5400000">
              <a:off x="10471328" y="190305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10166318" y="1720923"/>
              <a:ext cx="408535" cy="629707"/>
              <a:chOff x="4587256" y="3668595"/>
              <a:chExt cx="965461" cy="1488142"/>
            </a:xfrm>
          </p:grpSpPr>
          <p:sp>
            <p:nvSpPr>
              <p:cNvPr id="137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7215496" y="2180577"/>
            <a:ext cx="502178" cy="472280"/>
            <a:chOff x="11154287" y="1197830"/>
            <a:chExt cx="669571" cy="629707"/>
          </a:xfrm>
        </p:grpSpPr>
        <p:sp>
          <p:nvSpPr>
            <p:cNvPr id="140" name="Isosceles Triangle 139"/>
            <p:cNvSpPr/>
            <p:nvPr/>
          </p:nvSpPr>
          <p:spPr>
            <a:xfrm rot="16200000">
              <a:off x="11130832" y="137995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1" name="Isosceles Triangle 140"/>
            <p:cNvSpPr/>
            <p:nvPr/>
          </p:nvSpPr>
          <p:spPr>
            <a:xfrm rot="5400000">
              <a:off x="11596900" y="137995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Rounded Rectangle 3"/>
            <p:cNvSpPr/>
            <p:nvPr/>
          </p:nvSpPr>
          <p:spPr>
            <a:xfrm rot="21554102" flipH="1">
              <a:off x="11508666" y="119981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43" name="Rounded Rectangle 3"/>
            <p:cNvSpPr/>
            <p:nvPr/>
          </p:nvSpPr>
          <p:spPr>
            <a:xfrm>
              <a:off x="11291890" y="119783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557618" y="2479182"/>
            <a:ext cx="502178" cy="472280"/>
            <a:chOff x="10752404" y="2302471"/>
            <a:chExt cx="669571" cy="629707"/>
          </a:xfrm>
        </p:grpSpPr>
        <p:sp>
          <p:nvSpPr>
            <p:cNvPr id="145" name="Isosceles Triangle 144"/>
            <p:cNvSpPr/>
            <p:nvPr/>
          </p:nvSpPr>
          <p:spPr>
            <a:xfrm rot="16200000">
              <a:off x="10728949" y="2484600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Isosceles Triangle 145"/>
            <p:cNvSpPr/>
            <p:nvPr/>
          </p:nvSpPr>
          <p:spPr>
            <a:xfrm rot="5400000">
              <a:off x="11195017" y="2484599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7" name="Rounded Rectangle 3"/>
            <p:cNvSpPr/>
            <p:nvPr/>
          </p:nvSpPr>
          <p:spPr>
            <a:xfrm rot="21554102" flipH="1">
              <a:off x="11106783" y="2304458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48" name="Rounded Rectangle 3"/>
            <p:cNvSpPr/>
            <p:nvPr/>
          </p:nvSpPr>
          <p:spPr>
            <a:xfrm>
              <a:off x="10890007" y="2302471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6114364" y="1919305"/>
            <a:ext cx="502178" cy="472280"/>
            <a:chOff x="4449653" y="4527029"/>
            <a:chExt cx="669571" cy="629707"/>
          </a:xfrm>
        </p:grpSpPr>
        <p:sp>
          <p:nvSpPr>
            <p:cNvPr id="150" name="Isosceles Triangle 149"/>
            <p:cNvSpPr/>
            <p:nvPr/>
          </p:nvSpPr>
          <p:spPr>
            <a:xfrm rot="16200000">
              <a:off x="4426198" y="4709158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1" name="Isosceles Triangle 150"/>
            <p:cNvSpPr/>
            <p:nvPr/>
          </p:nvSpPr>
          <p:spPr>
            <a:xfrm rot="5400000">
              <a:off x="4892266" y="4709157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4587256" y="4527029"/>
              <a:ext cx="408536" cy="629707"/>
              <a:chOff x="4587256" y="3668595"/>
              <a:chExt cx="965463" cy="1488142"/>
            </a:xfrm>
          </p:grpSpPr>
          <p:sp>
            <p:nvSpPr>
              <p:cNvPr id="153" name="Rounded Rectangle 3"/>
              <p:cNvSpPr/>
              <p:nvPr/>
            </p:nvSpPr>
            <p:spPr>
              <a:xfrm rot="21554102" flipH="1">
                <a:off x="5099549" y="3673291"/>
                <a:ext cx="453170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  <p:grpSp>
        <p:nvGrpSpPr>
          <p:cNvPr id="155" name="Group 154"/>
          <p:cNvGrpSpPr/>
          <p:nvPr/>
        </p:nvGrpSpPr>
        <p:grpSpPr>
          <a:xfrm>
            <a:off x="6657001" y="1777595"/>
            <a:ext cx="502178" cy="472280"/>
            <a:chOff x="10011175" y="2694525"/>
            <a:chExt cx="669571" cy="629707"/>
          </a:xfrm>
        </p:grpSpPr>
        <p:sp>
          <p:nvSpPr>
            <p:cNvPr id="156" name="Isosceles Triangle 155"/>
            <p:cNvSpPr/>
            <p:nvPr/>
          </p:nvSpPr>
          <p:spPr>
            <a:xfrm rot="16200000">
              <a:off x="9987720" y="2876654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7" name="Isosceles Triangle 156"/>
            <p:cNvSpPr/>
            <p:nvPr/>
          </p:nvSpPr>
          <p:spPr>
            <a:xfrm rot="5400000">
              <a:off x="10453788" y="2876653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10148778" y="2694525"/>
              <a:ext cx="408535" cy="629707"/>
              <a:chOff x="4587256" y="3668595"/>
              <a:chExt cx="965461" cy="1488142"/>
            </a:xfrm>
          </p:grpSpPr>
          <p:sp>
            <p:nvSpPr>
              <p:cNvPr id="159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976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0625 L 0.00703 -0.00602 C 0.00404 -0.00046 0.0013 0.00533 -0.00169 0.01111 C -0.00248 0.01273 -0.00352 0.01366 -0.00417 0.01551 C -0.00482 0.0176 -0.00482 0.01991 -0.00534 0.02199 C -0.00612 0.02454 -0.00781 0.02593 -0.00781 0.02871 C -0.0086 0.04746 -0.00781 0.06667 -0.00781 0.08565 L -0.01029 0.07246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45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-3.7037E-7 L 0.0082 0.00023 C 0.00573 0.00509 0.00273 0.00949 0.00078 0.01528 C -0.00013 0.01782 0.00026 0.0213 -0.00052 0.02384 C -0.00104 0.02639 -0.00208 0.02824 -0.00287 0.03056 C -0.00339 0.03426 -0.00339 0.03796 -0.00417 0.04144 C -0.00469 0.04398 -0.00599 0.0456 -0.00664 0.04792 C -0.00716 0.05 -0.00729 0.05255 -0.00781 0.05463 C -0.00846 0.05694 -0.00964 0.0588 -0.01029 0.06111 C -0.01094 0.06319 -0.01081 0.06574 -0.01146 0.06759 C -0.01289 0.07107 -0.01511 0.07292 -0.01641 0.07639 C -0.01732 0.0787 -0.01771 0.08148 -0.01888 0.0831 C -0.02292 0.08889 -0.02253 0.08171 -0.02253 0.0875 L -0.02253 0.08773 " pathEditMode="relative" rAng="0" ptsTypes="AAAAAAAAAAAAAA">
                                      <p:cBhvr>
                                        <p:cTn id="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437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625 L -3.75E-6 0.00649 C -0.01679 -0.01041 -0.00494 -0.00208 -0.02343 -0.00694 C -0.0276 -0.0081 -0.03177 -0.00902 -0.03567 -0.01134 C -0.03698 -0.01203 -0.03815 -0.01342 -0.03945 -0.01342 C -0.05325 -0.01481 -0.08112 -0.01551 -0.08112 -0.01527 L -0.08112 -0.01551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-10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833 L -1.66667E-6 -0.0081 L -0.00495 0.01782 C -0.00534 0.01991 -0.00547 0.02245 -0.00625 0.02431 L -0.00872 0.03079 C -0.00976 0.03657 -0.01028 0.04074 -0.01237 0.04607 C -0.01302 0.04792 -0.01406 0.04884 -0.01484 0.05046 C -0.01614 0.05324 -0.01732 0.05625 -0.01849 0.05926 C -0.0194 0.06134 -0.01992 0.06389 -0.02096 0.06574 C -0.02448 0.07199 -0.02604 0.07176 -0.02956 0.07662 C -0.03255 0.08079 -0.03307 0.08449 -0.03581 0.08982 C -0.03893 0.0963 -0.03932 0.0963 -0.0431 0.10069 C -0.05013 0.11921 -0.03867 0.09051 -0.05299 0.11597 C -0.05508 0.11968 -0.05677 0.12407 -0.05911 0.12685 C -0.06172 0.13009 -0.06549 0.13426 -0.06771 0.13773 C -0.06992 0.1412 -0.07148 0.14583 -0.07383 0.14884 C -0.07513 0.15023 -0.07643 0.15139 -0.0776 0.15301 C -0.0789 0.15509 -0.07969 0.15833 -0.08125 0.15972 C -0.0832 0.16134 -0.08541 0.16111 -0.08737 0.16181 C -0.08906 0.16343 -0.09062 0.16505 -0.09232 0.1662 C -0.10117 0.17222 -0.1181 0.16852 -0.12305 0.16852 L -0.12305 0.16875 " pathEditMode="relative" rAng="0" ptsTypes="AAAAAAAAAAAAAAAAAAAAAA">
                                      <p:cBhvr>
                                        <p:cTn id="1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88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0834 L -0.00118 -0.00811 C -0.00339 0.05185 -0.00065 0.00949 -0.00365 0.03518 C -0.00534 0.04977 -0.0086 0.07893 -0.0086 0.07916 C -0.00899 0.08634 -0.00938 0.09352 -0.0099 0.10092 C -0.01029 0.1074 -0.01068 0.11389 -0.01107 0.1206 C -0.01237 0.14305 -0.01355 0.16574 -0.01472 0.18819 C -0.01485 0.19051 -0.01667 0.23171 -0.01719 0.23634 C -0.01771 0.24027 -0.01888 0.24375 -0.01966 0.24722 C -0.02006 0.2581 -0.02006 0.26921 -0.02097 0.28009 C -0.02123 0.28472 -0.0224 0.28889 -0.02344 0.29328 C -0.02487 0.3 -0.02683 0.30509 -0.02956 0.31064 C -0.03099 0.31389 -0.03269 0.31666 -0.03451 0.31944 C -0.03555 0.32106 -0.03698 0.32199 -0.03815 0.32384 C -0.04076 0.32801 -0.0431 0.33264 -0.04558 0.3368 C -0.04714 0.33981 -0.04818 0.34467 -0.05039 0.3456 L -0.05534 0.34791 C -0.05703 0.35069 -0.05834 0.35439 -0.06029 0.35648 L -0.06771 0.36527 L -0.07006 0.37199 L -0.07006 0.37222 " pathEditMode="relative" rAng="0" ptsTypes="AAAAAAAAAAAAAAAAAAAAA">
                                      <p:cBhvr>
                                        <p:cTn id="1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1902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208 L -0.00117 -0.00185 C -0.00286 0.0088 -0.00508 0.01945 -0.00612 0.03056 C -0.00963 0.06737 -0.00377 0.00903 -0.01224 0.06991 C -0.01419 0.08334 -0.01276 0.07593 -0.01719 0.09167 C -0.01914 0.10533 -0.02187 0.12593 -0.02461 0.13542 C -0.02969 0.15348 -0.02721 0.14422 -0.03203 0.16389 C -0.03242 0.16899 -0.03229 0.17431 -0.0332 0.17917 C -0.03437 0.18473 -0.03685 0.18913 -0.03815 0.19445 C -0.03971 0.20093 -0.04062 0.20764 -0.0418 0.21413 C -0.04388 0.22616 -0.04792 0.25579 -0.05039 0.26227 L -0.05534 0.27547 C -0.05794 0.29815 -0.05482 0.27362 -0.05898 0.29931 C -0.05989 0.3051 -0.06068 0.31112 -0.06146 0.3169 C -0.06198 0.32061 -0.06198 0.32431 -0.06276 0.32778 C -0.06367 0.33241 -0.06549 0.33635 -0.0664 0.34098 C -0.07344 0.3757 -0.06354 0.3419 -0.07383 0.37362 C -0.07422 0.37871 -0.07422 0.38403 -0.075 0.38913 C -0.07604 0.39514 -0.0793 0.40649 -0.08112 0.41297 C -0.08333 0.43195 -0.08151 0.42061 -0.08854 0.44584 L -0.09713 0.47639 C -0.09792 0.4794 -0.09831 0.48288 -0.09961 0.48519 L -0.10456 0.49399 C -0.10586 0.50139 -0.10573 0.50255 -0.10937 0.50926 C -0.11042 0.51112 -0.11185 0.51204 -0.11315 0.51366 C -0.11445 0.52038 -0.11406 0.522 -0.1181 0.52663 C -0.11914 0.52801 -0.12044 0.52825 -0.12174 0.52894 C -0.12292 0.53033 -0.12422 0.53172 -0.12539 0.53334 C -0.12747 0.53612 -0.1293 0.53959 -0.13151 0.5419 C -0.13268 0.54329 -0.13411 0.54329 -0.13528 0.54422 C -0.15039 0.55556 -0.13151 0.5419 -0.14388 0.55301 C -0.14505 0.55394 -0.14635 0.5544 -0.14752 0.5551 C -0.14805 0.55602 -0.15351 0.5632 -0.14883 0.56598 C -0.14674 0.56713 -0.14466 0.56436 -0.14258 0.56389 C -0.14219 0.56366 -0.1418 0.56389 -0.1414 0.56389 L -0.1414 0.56413 " pathEditMode="relative" rAng="0" ptsTypes="AAAAAAAAAAAAAAAAAAAAAAAAAAAAAAAAAAAA">
                                      <p:cBhvr>
                                        <p:cTn id="1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8815" y="397753"/>
            <a:ext cx="5568462" cy="592015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1938" y="211016"/>
            <a:ext cx="3329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Anaphase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32227" y="1143067"/>
            <a:ext cx="265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4N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390828" y="1908704"/>
            <a:ext cx="236394" cy="470790"/>
            <a:chOff x="10863071" y="1248990"/>
            <a:chExt cx="315192" cy="627720"/>
          </a:xfrm>
        </p:grpSpPr>
        <p:sp>
          <p:nvSpPr>
            <p:cNvPr id="14" name="Isosceles Triangle 13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98408" y="1924732"/>
            <a:ext cx="247022" cy="470790"/>
            <a:chOff x="10508692" y="1247003"/>
            <a:chExt cx="329362" cy="627720"/>
          </a:xfrm>
        </p:grpSpPr>
        <p:sp>
          <p:nvSpPr>
            <p:cNvPr id="17" name="Isosceles Triangle 16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83344" y="2448883"/>
            <a:ext cx="236394" cy="470790"/>
            <a:chOff x="10863071" y="1248990"/>
            <a:chExt cx="315192" cy="627720"/>
          </a:xfrm>
        </p:grpSpPr>
        <p:sp>
          <p:nvSpPr>
            <p:cNvPr id="20" name="Isosceles Triangle 19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96969" y="2684278"/>
            <a:ext cx="247022" cy="470790"/>
            <a:chOff x="10508692" y="1247003"/>
            <a:chExt cx="329362" cy="627720"/>
          </a:xfrm>
        </p:grpSpPr>
        <p:sp>
          <p:nvSpPr>
            <p:cNvPr id="23" name="Isosceles Triangle 22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sp>
        <p:nvSpPr>
          <p:cNvPr id="26" name="Isosceles Triangle 25"/>
          <p:cNvSpPr/>
          <p:nvPr/>
        </p:nvSpPr>
        <p:spPr>
          <a:xfrm rot="16200000">
            <a:off x="1713048" y="3465377"/>
            <a:ext cx="187809" cy="1526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Isosceles Triangle 26"/>
          <p:cNvSpPr/>
          <p:nvPr/>
        </p:nvSpPr>
        <p:spPr>
          <a:xfrm rot="5400000">
            <a:off x="4454388" y="3244527"/>
            <a:ext cx="187810" cy="1526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Rounded Rectangle 3"/>
          <p:cNvSpPr/>
          <p:nvPr/>
        </p:nvSpPr>
        <p:spPr>
          <a:xfrm rot="21554102" flipH="1">
            <a:off x="4360865" y="3041325"/>
            <a:ext cx="143819" cy="470790"/>
          </a:xfrm>
          <a:custGeom>
            <a:avLst/>
            <a:gdLst>
              <a:gd name="connsiteX0" fmla="*/ 0 w 423333"/>
              <a:gd name="connsiteY0" fmla="*/ 211667 h 4605867"/>
              <a:gd name="connsiteX1" fmla="*/ 211667 w 423333"/>
              <a:gd name="connsiteY1" fmla="*/ 0 h 4605867"/>
              <a:gd name="connsiteX2" fmla="*/ 211667 w 423333"/>
              <a:gd name="connsiteY2" fmla="*/ 0 h 4605867"/>
              <a:gd name="connsiteX3" fmla="*/ 423334 w 423333"/>
              <a:gd name="connsiteY3" fmla="*/ 211667 h 4605867"/>
              <a:gd name="connsiteX4" fmla="*/ 423333 w 423333"/>
              <a:gd name="connsiteY4" fmla="*/ 4394201 h 4605867"/>
              <a:gd name="connsiteX5" fmla="*/ 211666 w 423333"/>
              <a:gd name="connsiteY5" fmla="*/ 4605868 h 4605867"/>
              <a:gd name="connsiteX6" fmla="*/ 211667 w 423333"/>
              <a:gd name="connsiteY6" fmla="*/ 4605867 h 4605867"/>
              <a:gd name="connsiteX7" fmla="*/ 0 w 423333"/>
              <a:gd name="connsiteY7" fmla="*/ 4394200 h 4605867"/>
              <a:gd name="connsiteX8" fmla="*/ 0 w 423333"/>
              <a:gd name="connsiteY8" fmla="*/ 211667 h 4605867"/>
              <a:gd name="connsiteX0" fmla="*/ 109 w 423443"/>
              <a:gd name="connsiteY0" fmla="*/ 211667 h 4605868"/>
              <a:gd name="connsiteX1" fmla="*/ 211776 w 423443"/>
              <a:gd name="connsiteY1" fmla="*/ 0 h 4605868"/>
              <a:gd name="connsiteX2" fmla="*/ 211776 w 423443"/>
              <a:gd name="connsiteY2" fmla="*/ 0 h 4605868"/>
              <a:gd name="connsiteX3" fmla="*/ 423443 w 423443"/>
              <a:gd name="connsiteY3" fmla="*/ 211667 h 4605868"/>
              <a:gd name="connsiteX4" fmla="*/ 423442 w 423443"/>
              <a:gd name="connsiteY4" fmla="*/ 4394201 h 4605868"/>
              <a:gd name="connsiteX5" fmla="*/ 211775 w 423443"/>
              <a:gd name="connsiteY5" fmla="*/ 4605868 h 4605868"/>
              <a:gd name="connsiteX6" fmla="*/ 211776 w 423443"/>
              <a:gd name="connsiteY6" fmla="*/ 4605867 h 4605868"/>
              <a:gd name="connsiteX7" fmla="*/ 109 w 423443"/>
              <a:gd name="connsiteY7" fmla="*/ 4394200 h 4605868"/>
              <a:gd name="connsiteX8" fmla="*/ 203309 w 423443"/>
              <a:gd name="connsiteY8" fmla="*/ 1591733 h 4605868"/>
              <a:gd name="connsiteX9" fmla="*/ 109 w 423443"/>
              <a:gd name="connsiteY9" fmla="*/ 211667 h 4605868"/>
              <a:gd name="connsiteX0" fmla="*/ 109 w 525042"/>
              <a:gd name="connsiteY0" fmla="*/ 216622 h 4693351"/>
              <a:gd name="connsiteX1" fmla="*/ 211776 w 525042"/>
              <a:gd name="connsiteY1" fmla="*/ 4955 h 4693351"/>
              <a:gd name="connsiteX2" fmla="*/ 211776 w 525042"/>
              <a:gd name="connsiteY2" fmla="*/ 4955 h 4693351"/>
              <a:gd name="connsiteX3" fmla="*/ 423443 w 525042"/>
              <a:gd name="connsiteY3" fmla="*/ 216622 h 4693351"/>
              <a:gd name="connsiteX4" fmla="*/ 525042 w 525042"/>
              <a:gd name="connsiteY4" fmla="*/ 1613621 h 4693351"/>
              <a:gd name="connsiteX5" fmla="*/ 423442 w 525042"/>
              <a:gd name="connsiteY5" fmla="*/ 4399156 h 4693351"/>
              <a:gd name="connsiteX6" fmla="*/ 211775 w 525042"/>
              <a:gd name="connsiteY6" fmla="*/ 4610823 h 4693351"/>
              <a:gd name="connsiteX7" fmla="*/ 211776 w 525042"/>
              <a:gd name="connsiteY7" fmla="*/ 4610822 h 4693351"/>
              <a:gd name="connsiteX8" fmla="*/ 109 w 525042"/>
              <a:gd name="connsiteY8" fmla="*/ 4399155 h 4693351"/>
              <a:gd name="connsiteX9" fmla="*/ 203309 w 525042"/>
              <a:gd name="connsiteY9" fmla="*/ 1596688 h 4693351"/>
              <a:gd name="connsiteX10" fmla="*/ 109 w 525042"/>
              <a:gd name="connsiteY10" fmla="*/ 216622 h 469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042" h="4693351">
                <a:moveTo>
                  <a:pt x="109" y="216622"/>
                </a:moveTo>
                <a:cubicBezTo>
                  <a:pt x="109" y="99722"/>
                  <a:pt x="94876" y="4955"/>
                  <a:pt x="211776" y="4955"/>
                </a:cubicBezTo>
                <a:lnTo>
                  <a:pt x="211776" y="4955"/>
                </a:lnTo>
                <a:cubicBezTo>
                  <a:pt x="328676" y="4955"/>
                  <a:pt x="371232" y="-51489"/>
                  <a:pt x="423443" y="216622"/>
                </a:cubicBezTo>
                <a:cubicBezTo>
                  <a:pt x="475654" y="484733"/>
                  <a:pt x="525042" y="916532"/>
                  <a:pt x="525042" y="1613621"/>
                </a:cubicBezTo>
                <a:cubicBezTo>
                  <a:pt x="525042" y="2310710"/>
                  <a:pt x="475653" y="3899622"/>
                  <a:pt x="423442" y="4399156"/>
                </a:cubicBezTo>
                <a:cubicBezTo>
                  <a:pt x="371231" y="4898690"/>
                  <a:pt x="328675" y="4610823"/>
                  <a:pt x="211775" y="4610823"/>
                </a:cubicBezTo>
                <a:lnTo>
                  <a:pt x="211776" y="4610822"/>
                </a:lnTo>
                <a:cubicBezTo>
                  <a:pt x="94876" y="4610822"/>
                  <a:pt x="109" y="4516055"/>
                  <a:pt x="109" y="4399155"/>
                </a:cubicBezTo>
                <a:cubicBezTo>
                  <a:pt x="-5536" y="3453711"/>
                  <a:pt x="208954" y="2542132"/>
                  <a:pt x="203309" y="1596688"/>
                </a:cubicBezTo>
                <a:cubicBezTo>
                  <a:pt x="208954" y="1147955"/>
                  <a:pt x="-5536" y="665355"/>
                  <a:pt x="109" y="216622"/>
                </a:cubicBezTo>
                <a:close/>
              </a:path>
            </a:pathLst>
          </a:custGeom>
          <a:solidFill>
            <a:srgbClr val="F7D1E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29" name="Rounded Rectangle 3"/>
          <p:cNvSpPr/>
          <p:nvPr/>
        </p:nvSpPr>
        <p:spPr>
          <a:xfrm>
            <a:off x="1833841" y="3328780"/>
            <a:ext cx="143819" cy="470790"/>
          </a:xfrm>
          <a:custGeom>
            <a:avLst/>
            <a:gdLst>
              <a:gd name="connsiteX0" fmla="*/ 0 w 423333"/>
              <a:gd name="connsiteY0" fmla="*/ 211667 h 4605867"/>
              <a:gd name="connsiteX1" fmla="*/ 211667 w 423333"/>
              <a:gd name="connsiteY1" fmla="*/ 0 h 4605867"/>
              <a:gd name="connsiteX2" fmla="*/ 211667 w 423333"/>
              <a:gd name="connsiteY2" fmla="*/ 0 h 4605867"/>
              <a:gd name="connsiteX3" fmla="*/ 423334 w 423333"/>
              <a:gd name="connsiteY3" fmla="*/ 211667 h 4605867"/>
              <a:gd name="connsiteX4" fmla="*/ 423333 w 423333"/>
              <a:gd name="connsiteY4" fmla="*/ 4394201 h 4605867"/>
              <a:gd name="connsiteX5" fmla="*/ 211666 w 423333"/>
              <a:gd name="connsiteY5" fmla="*/ 4605868 h 4605867"/>
              <a:gd name="connsiteX6" fmla="*/ 211667 w 423333"/>
              <a:gd name="connsiteY6" fmla="*/ 4605867 h 4605867"/>
              <a:gd name="connsiteX7" fmla="*/ 0 w 423333"/>
              <a:gd name="connsiteY7" fmla="*/ 4394200 h 4605867"/>
              <a:gd name="connsiteX8" fmla="*/ 0 w 423333"/>
              <a:gd name="connsiteY8" fmla="*/ 211667 h 4605867"/>
              <a:gd name="connsiteX0" fmla="*/ 109 w 423443"/>
              <a:gd name="connsiteY0" fmla="*/ 211667 h 4605868"/>
              <a:gd name="connsiteX1" fmla="*/ 211776 w 423443"/>
              <a:gd name="connsiteY1" fmla="*/ 0 h 4605868"/>
              <a:gd name="connsiteX2" fmla="*/ 211776 w 423443"/>
              <a:gd name="connsiteY2" fmla="*/ 0 h 4605868"/>
              <a:gd name="connsiteX3" fmla="*/ 423443 w 423443"/>
              <a:gd name="connsiteY3" fmla="*/ 211667 h 4605868"/>
              <a:gd name="connsiteX4" fmla="*/ 423442 w 423443"/>
              <a:gd name="connsiteY4" fmla="*/ 4394201 h 4605868"/>
              <a:gd name="connsiteX5" fmla="*/ 211775 w 423443"/>
              <a:gd name="connsiteY5" fmla="*/ 4605868 h 4605868"/>
              <a:gd name="connsiteX6" fmla="*/ 211776 w 423443"/>
              <a:gd name="connsiteY6" fmla="*/ 4605867 h 4605868"/>
              <a:gd name="connsiteX7" fmla="*/ 109 w 423443"/>
              <a:gd name="connsiteY7" fmla="*/ 4394200 h 4605868"/>
              <a:gd name="connsiteX8" fmla="*/ 203309 w 423443"/>
              <a:gd name="connsiteY8" fmla="*/ 1591733 h 4605868"/>
              <a:gd name="connsiteX9" fmla="*/ 109 w 423443"/>
              <a:gd name="connsiteY9" fmla="*/ 211667 h 4605868"/>
              <a:gd name="connsiteX0" fmla="*/ 109 w 525042"/>
              <a:gd name="connsiteY0" fmla="*/ 216622 h 4693351"/>
              <a:gd name="connsiteX1" fmla="*/ 211776 w 525042"/>
              <a:gd name="connsiteY1" fmla="*/ 4955 h 4693351"/>
              <a:gd name="connsiteX2" fmla="*/ 211776 w 525042"/>
              <a:gd name="connsiteY2" fmla="*/ 4955 h 4693351"/>
              <a:gd name="connsiteX3" fmla="*/ 423443 w 525042"/>
              <a:gd name="connsiteY3" fmla="*/ 216622 h 4693351"/>
              <a:gd name="connsiteX4" fmla="*/ 525042 w 525042"/>
              <a:gd name="connsiteY4" fmla="*/ 1613621 h 4693351"/>
              <a:gd name="connsiteX5" fmla="*/ 423442 w 525042"/>
              <a:gd name="connsiteY5" fmla="*/ 4399156 h 4693351"/>
              <a:gd name="connsiteX6" fmla="*/ 211775 w 525042"/>
              <a:gd name="connsiteY6" fmla="*/ 4610823 h 4693351"/>
              <a:gd name="connsiteX7" fmla="*/ 211776 w 525042"/>
              <a:gd name="connsiteY7" fmla="*/ 4610822 h 4693351"/>
              <a:gd name="connsiteX8" fmla="*/ 109 w 525042"/>
              <a:gd name="connsiteY8" fmla="*/ 4399155 h 4693351"/>
              <a:gd name="connsiteX9" fmla="*/ 203309 w 525042"/>
              <a:gd name="connsiteY9" fmla="*/ 1596688 h 4693351"/>
              <a:gd name="connsiteX10" fmla="*/ 109 w 525042"/>
              <a:gd name="connsiteY10" fmla="*/ 216622 h 469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042" h="4693351">
                <a:moveTo>
                  <a:pt x="109" y="216622"/>
                </a:moveTo>
                <a:cubicBezTo>
                  <a:pt x="109" y="99722"/>
                  <a:pt x="94876" y="4955"/>
                  <a:pt x="211776" y="4955"/>
                </a:cubicBezTo>
                <a:lnTo>
                  <a:pt x="211776" y="4955"/>
                </a:lnTo>
                <a:cubicBezTo>
                  <a:pt x="328676" y="4955"/>
                  <a:pt x="371232" y="-51489"/>
                  <a:pt x="423443" y="216622"/>
                </a:cubicBezTo>
                <a:cubicBezTo>
                  <a:pt x="475654" y="484733"/>
                  <a:pt x="525042" y="916532"/>
                  <a:pt x="525042" y="1613621"/>
                </a:cubicBezTo>
                <a:cubicBezTo>
                  <a:pt x="525042" y="2310710"/>
                  <a:pt x="475653" y="3899622"/>
                  <a:pt x="423442" y="4399156"/>
                </a:cubicBezTo>
                <a:cubicBezTo>
                  <a:pt x="371231" y="4898690"/>
                  <a:pt x="328675" y="4610823"/>
                  <a:pt x="211775" y="4610823"/>
                </a:cubicBezTo>
                <a:lnTo>
                  <a:pt x="211776" y="4610822"/>
                </a:lnTo>
                <a:cubicBezTo>
                  <a:pt x="94876" y="4610822"/>
                  <a:pt x="109" y="4516055"/>
                  <a:pt x="109" y="4399155"/>
                </a:cubicBezTo>
                <a:cubicBezTo>
                  <a:pt x="-5536" y="3453711"/>
                  <a:pt x="208954" y="2542132"/>
                  <a:pt x="203309" y="1596688"/>
                </a:cubicBezTo>
                <a:cubicBezTo>
                  <a:pt x="208954" y="1147955"/>
                  <a:pt x="-5536" y="665355"/>
                  <a:pt x="109" y="216622"/>
                </a:cubicBezTo>
                <a:close/>
              </a:path>
            </a:pathLst>
          </a:custGeom>
          <a:solidFill>
            <a:srgbClr val="EB8D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/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713177" y="4222493"/>
            <a:ext cx="187809" cy="1526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Isosceles Triangle 31"/>
          <p:cNvSpPr/>
          <p:nvPr/>
        </p:nvSpPr>
        <p:spPr>
          <a:xfrm rot="5400000">
            <a:off x="4525834" y="3843750"/>
            <a:ext cx="187810" cy="15262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ounded Rectangle 3"/>
          <p:cNvSpPr/>
          <p:nvPr/>
        </p:nvSpPr>
        <p:spPr>
          <a:xfrm rot="21554102" flipH="1">
            <a:off x="4390827" y="3755168"/>
            <a:ext cx="143819" cy="470790"/>
          </a:xfrm>
          <a:custGeom>
            <a:avLst/>
            <a:gdLst>
              <a:gd name="connsiteX0" fmla="*/ 0 w 423333"/>
              <a:gd name="connsiteY0" fmla="*/ 211667 h 4605867"/>
              <a:gd name="connsiteX1" fmla="*/ 211667 w 423333"/>
              <a:gd name="connsiteY1" fmla="*/ 0 h 4605867"/>
              <a:gd name="connsiteX2" fmla="*/ 211667 w 423333"/>
              <a:gd name="connsiteY2" fmla="*/ 0 h 4605867"/>
              <a:gd name="connsiteX3" fmla="*/ 423334 w 423333"/>
              <a:gd name="connsiteY3" fmla="*/ 211667 h 4605867"/>
              <a:gd name="connsiteX4" fmla="*/ 423333 w 423333"/>
              <a:gd name="connsiteY4" fmla="*/ 4394201 h 4605867"/>
              <a:gd name="connsiteX5" fmla="*/ 211666 w 423333"/>
              <a:gd name="connsiteY5" fmla="*/ 4605868 h 4605867"/>
              <a:gd name="connsiteX6" fmla="*/ 211667 w 423333"/>
              <a:gd name="connsiteY6" fmla="*/ 4605867 h 4605867"/>
              <a:gd name="connsiteX7" fmla="*/ 0 w 423333"/>
              <a:gd name="connsiteY7" fmla="*/ 4394200 h 4605867"/>
              <a:gd name="connsiteX8" fmla="*/ 0 w 423333"/>
              <a:gd name="connsiteY8" fmla="*/ 211667 h 4605867"/>
              <a:gd name="connsiteX0" fmla="*/ 109 w 423443"/>
              <a:gd name="connsiteY0" fmla="*/ 211667 h 4605868"/>
              <a:gd name="connsiteX1" fmla="*/ 211776 w 423443"/>
              <a:gd name="connsiteY1" fmla="*/ 0 h 4605868"/>
              <a:gd name="connsiteX2" fmla="*/ 211776 w 423443"/>
              <a:gd name="connsiteY2" fmla="*/ 0 h 4605868"/>
              <a:gd name="connsiteX3" fmla="*/ 423443 w 423443"/>
              <a:gd name="connsiteY3" fmla="*/ 211667 h 4605868"/>
              <a:gd name="connsiteX4" fmla="*/ 423442 w 423443"/>
              <a:gd name="connsiteY4" fmla="*/ 4394201 h 4605868"/>
              <a:gd name="connsiteX5" fmla="*/ 211775 w 423443"/>
              <a:gd name="connsiteY5" fmla="*/ 4605868 h 4605868"/>
              <a:gd name="connsiteX6" fmla="*/ 211776 w 423443"/>
              <a:gd name="connsiteY6" fmla="*/ 4605867 h 4605868"/>
              <a:gd name="connsiteX7" fmla="*/ 109 w 423443"/>
              <a:gd name="connsiteY7" fmla="*/ 4394200 h 4605868"/>
              <a:gd name="connsiteX8" fmla="*/ 203309 w 423443"/>
              <a:gd name="connsiteY8" fmla="*/ 1591733 h 4605868"/>
              <a:gd name="connsiteX9" fmla="*/ 109 w 423443"/>
              <a:gd name="connsiteY9" fmla="*/ 211667 h 4605868"/>
              <a:gd name="connsiteX0" fmla="*/ 109 w 525042"/>
              <a:gd name="connsiteY0" fmla="*/ 216622 h 4693351"/>
              <a:gd name="connsiteX1" fmla="*/ 211776 w 525042"/>
              <a:gd name="connsiteY1" fmla="*/ 4955 h 4693351"/>
              <a:gd name="connsiteX2" fmla="*/ 211776 w 525042"/>
              <a:gd name="connsiteY2" fmla="*/ 4955 h 4693351"/>
              <a:gd name="connsiteX3" fmla="*/ 423443 w 525042"/>
              <a:gd name="connsiteY3" fmla="*/ 216622 h 4693351"/>
              <a:gd name="connsiteX4" fmla="*/ 525042 w 525042"/>
              <a:gd name="connsiteY4" fmla="*/ 1613621 h 4693351"/>
              <a:gd name="connsiteX5" fmla="*/ 423442 w 525042"/>
              <a:gd name="connsiteY5" fmla="*/ 4399156 h 4693351"/>
              <a:gd name="connsiteX6" fmla="*/ 211775 w 525042"/>
              <a:gd name="connsiteY6" fmla="*/ 4610823 h 4693351"/>
              <a:gd name="connsiteX7" fmla="*/ 211776 w 525042"/>
              <a:gd name="connsiteY7" fmla="*/ 4610822 h 4693351"/>
              <a:gd name="connsiteX8" fmla="*/ 109 w 525042"/>
              <a:gd name="connsiteY8" fmla="*/ 4399155 h 4693351"/>
              <a:gd name="connsiteX9" fmla="*/ 203309 w 525042"/>
              <a:gd name="connsiteY9" fmla="*/ 1596688 h 4693351"/>
              <a:gd name="connsiteX10" fmla="*/ 109 w 525042"/>
              <a:gd name="connsiteY10" fmla="*/ 216622 h 469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042" h="4693351">
                <a:moveTo>
                  <a:pt x="109" y="216622"/>
                </a:moveTo>
                <a:cubicBezTo>
                  <a:pt x="109" y="99722"/>
                  <a:pt x="94876" y="4955"/>
                  <a:pt x="211776" y="4955"/>
                </a:cubicBezTo>
                <a:lnTo>
                  <a:pt x="211776" y="4955"/>
                </a:lnTo>
                <a:cubicBezTo>
                  <a:pt x="328676" y="4955"/>
                  <a:pt x="371232" y="-51489"/>
                  <a:pt x="423443" y="216622"/>
                </a:cubicBezTo>
                <a:cubicBezTo>
                  <a:pt x="475654" y="484733"/>
                  <a:pt x="525042" y="916532"/>
                  <a:pt x="525042" y="1613621"/>
                </a:cubicBezTo>
                <a:cubicBezTo>
                  <a:pt x="525042" y="2310710"/>
                  <a:pt x="475653" y="3899622"/>
                  <a:pt x="423442" y="4399156"/>
                </a:cubicBezTo>
                <a:cubicBezTo>
                  <a:pt x="371231" y="4898690"/>
                  <a:pt x="328675" y="4610823"/>
                  <a:pt x="211775" y="4610823"/>
                </a:cubicBezTo>
                <a:lnTo>
                  <a:pt x="211776" y="4610822"/>
                </a:lnTo>
                <a:cubicBezTo>
                  <a:pt x="94876" y="4610822"/>
                  <a:pt x="109" y="4516055"/>
                  <a:pt x="109" y="4399155"/>
                </a:cubicBezTo>
                <a:cubicBezTo>
                  <a:pt x="-5536" y="3453711"/>
                  <a:pt x="208954" y="2542132"/>
                  <a:pt x="203309" y="1596688"/>
                </a:cubicBezTo>
                <a:cubicBezTo>
                  <a:pt x="208954" y="1147955"/>
                  <a:pt x="-5536" y="665355"/>
                  <a:pt x="109" y="216622"/>
                </a:cubicBezTo>
                <a:close/>
              </a:path>
            </a:pathLst>
          </a:custGeom>
          <a:solidFill>
            <a:srgbClr val="F7D1E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4" name="Rounded Rectangle 3"/>
          <p:cNvSpPr/>
          <p:nvPr/>
        </p:nvSpPr>
        <p:spPr>
          <a:xfrm>
            <a:off x="1849596" y="4088326"/>
            <a:ext cx="143819" cy="470790"/>
          </a:xfrm>
          <a:custGeom>
            <a:avLst/>
            <a:gdLst>
              <a:gd name="connsiteX0" fmla="*/ 0 w 423333"/>
              <a:gd name="connsiteY0" fmla="*/ 211667 h 4605867"/>
              <a:gd name="connsiteX1" fmla="*/ 211667 w 423333"/>
              <a:gd name="connsiteY1" fmla="*/ 0 h 4605867"/>
              <a:gd name="connsiteX2" fmla="*/ 211667 w 423333"/>
              <a:gd name="connsiteY2" fmla="*/ 0 h 4605867"/>
              <a:gd name="connsiteX3" fmla="*/ 423334 w 423333"/>
              <a:gd name="connsiteY3" fmla="*/ 211667 h 4605867"/>
              <a:gd name="connsiteX4" fmla="*/ 423333 w 423333"/>
              <a:gd name="connsiteY4" fmla="*/ 4394201 h 4605867"/>
              <a:gd name="connsiteX5" fmla="*/ 211666 w 423333"/>
              <a:gd name="connsiteY5" fmla="*/ 4605868 h 4605867"/>
              <a:gd name="connsiteX6" fmla="*/ 211667 w 423333"/>
              <a:gd name="connsiteY6" fmla="*/ 4605867 h 4605867"/>
              <a:gd name="connsiteX7" fmla="*/ 0 w 423333"/>
              <a:gd name="connsiteY7" fmla="*/ 4394200 h 4605867"/>
              <a:gd name="connsiteX8" fmla="*/ 0 w 423333"/>
              <a:gd name="connsiteY8" fmla="*/ 211667 h 4605867"/>
              <a:gd name="connsiteX0" fmla="*/ 109 w 423443"/>
              <a:gd name="connsiteY0" fmla="*/ 211667 h 4605868"/>
              <a:gd name="connsiteX1" fmla="*/ 211776 w 423443"/>
              <a:gd name="connsiteY1" fmla="*/ 0 h 4605868"/>
              <a:gd name="connsiteX2" fmla="*/ 211776 w 423443"/>
              <a:gd name="connsiteY2" fmla="*/ 0 h 4605868"/>
              <a:gd name="connsiteX3" fmla="*/ 423443 w 423443"/>
              <a:gd name="connsiteY3" fmla="*/ 211667 h 4605868"/>
              <a:gd name="connsiteX4" fmla="*/ 423442 w 423443"/>
              <a:gd name="connsiteY4" fmla="*/ 4394201 h 4605868"/>
              <a:gd name="connsiteX5" fmla="*/ 211775 w 423443"/>
              <a:gd name="connsiteY5" fmla="*/ 4605868 h 4605868"/>
              <a:gd name="connsiteX6" fmla="*/ 211776 w 423443"/>
              <a:gd name="connsiteY6" fmla="*/ 4605867 h 4605868"/>
              <a:gd name="connsiteX7" fmla="*/ 109 w 423443"/>
              <a:gd name="connsiteY7" fmla="*/ 4394200 h 4605868"/>
              <a:gd name="connsiteX8" fmla="*/ 203309 w 423443"/>
              <a:gd name="connsiteY8" fmla="*/ 1591733 h 4605868"/>
              <a:gd name="connsiteX9" fmla="*/ 109 w 423443"/>
              <a:gd name="connsiteY9" fmla="*/ 211667 h 4605868"/>
              <a:gd name="connsiteX0" fmla="*/ 109 w 525042"/>
              <a:gd name="connsiteY0" fmla="*/ 216622 h 4693351"/>
              <a:gd name="connsiteX1" fmla="*/ 211776 w 525042"/>
              <a:gd name="connsiteY1" fmla="*/ 4955 h 4693351"/>
              <a:gd name="connsiteX2" fmla="*/ 211776 w 525042"/>
              <a:gd name="connsiteY2" fmla="*/ 4955 h 4693351"/>
              <a:gd name="connsiteX3" fmla="*/ 423443 w 525042"/>
              <a:gd name="connsiteY3" fmla="*/ 216622 h 4693351"/>
              <a:gd name="connsiteX4" fmla="*/ 525042 w 525042"/>
              <a:gd name="connsiteY4" fmla="*/ 1613621 h 4693351"/>
              <a:gd name="connsiteX5" fmla="*/ 423442 w 525042"/>
              <a:gd name="connsiteY5" fmla="*/ 4399156 h 4693351"/>
              <a:gd name="connsiteX6" fmla="*/ 211775 w 525042"/>
              <a:gd name="connsiteY6" fmla="*/ 4610823 h 4693351"/>
              <a:gd name="connsiteX7" fmla="*/ 211776 w 525042"/>
              <a:gd name="connsiteY7" fmla="*/ 4610822 h 4693351"/>
              <a:gd name="connsiteX8" fmla="*/ 109 w 525042"/>
              <a:gd name="connsiteY8" fmla="*/ 4399155 h 4693351"/>
              <a:gd name="connsiteX9" fmla="*/ 203309 w 525042"/>
              <a:gd name="connsiteY9" fmla="*/ 1596688 h 4693351"/>
              <a:gd name="connsiteX10" fmla="*/ 109 w 525042"/>
              <a:gd name="connsiteY10" fmla="*/ 216622 h 469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5042" h="4693351">
                <a:moveTo>
                  <a:pt x="109" y="216622"/>
                </a:moveTo>
                <a:cubicBezTo>
                  <a:pt x="109" y="99722"/>
                  <a:pt x="94876" y="4955"/>
                  <a:pt x="211776" y="4955"/>
                </a:cubicBezTo>
                <a:lnTo>
                  <a:pt x="211776" y="4955"/>
                </a:lnTo>
                <a:cubicBezTo>
                  <a:pt x="328676" y="4955"/>
                  <a:pt x="371232" y="-51489"/>
                  <a:pt x="423443" y="216622"/>
                </a:cubicBezTo>
                <a:cubicBezTo>
                  <a:pt x="475654" y="484733"/>
                  <a:pt x="525042" y="916532"/>
                  <a:pt x="525042" y="1613621"/>
                </a:cubicBezTo>
                <a:cubicBezTo>
                  <a:pt x="525042" y="2310710"/>
                  <a:pt x="475653" y="3899622"/>
                  <a:pt x="423442" y="4399156"/>
                </a:cubicBezTo>
                <a:cubicBezTo>
                  <a:pt x="371231" y="4898690"/>
                  <a:pt x="328675" y="4610823"/>
                  <a:pt x="211775" y="4610823"/>
                </a:cubicBezTo>
                <a:lnTo>
                  <a:pt x="211776" y="4610822"/>
                </a:lnTo>
                <a:cubicBezTo>
                  <a:pt x="94876" y="4610822"/>
                  <a:pt x="109" y="4516055"/>
                  <a:pt x="109" y="4399155"/>
                </a:cubicBezTo>
                <a:cubicBezTo>
                  <a:pt x="-5536" y="3453711"/>
                  <a:pt x="208954" y="2542132"/>
                  <a:pt x="203309" y="1596688"/>
                </a:cubicBezTo>
                <a:cubicBezTo>
                  <a:pt x="208954" y="1147955"/>
                  <a:pt x="-5536" y="665355"/>
                  <a:pt x="109" y="216622"/>
                </a:cubicBezTo>
                <a:close/>
              </a:path>
            </a:pathLst>
          </a:custGeom>
          <a:solidFill>
            <a:srgbClr val="EB8DD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 dirty="0"/>
          </a:p>
        </p:txBody>
      </p:sp>
      <p:sp>
        <p:nvSpPr>
          <p:cNvPr id="2" name="TextBox 1"/>
          <p:cNvSpPr txBox="1"/>
          <p:nvPr/>
        </p:nvSpPr>
        <p:spPr>
          <a:xfrm>
            <a:off x="5873194" y="2051179"/>
            <a:ext cx="30128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Spindle Fibers from the centrioles connect to the kinetochores and pull the sister chromatids apart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26" y="3094468"/>
            <a:ext cx="390161" cy="34993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37" y="3064807"/>
            <a:ext cx="390161" cy="349938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539262" y="2133569"/>
            <a:ext cx="1195753" cy="1102000"/>
          </a:xfrm>
          <a:custGeom>
            <a:avLst/>
            <a:gdLst>
              <a:gd name="connsiteX0" fmla="*/ 0 w 1195753"/>
              <a:gd name="connsiteY0" fmla="*/ 1102000 h 1102000"/>
              <a:gd name="connsiteX1" fmla="*/ 46892 w 1195753"/>
              <a:gd name="connsiteY1" fmla="*/ 1008216 h 1102000"/>
              <a:gd name="connsiteX2" fmla="*/ 82061 w 1195753"/>
              <a:gd name="connsiteY2" fmla="*/ 984769 h 1102000"/>
              <a:gd name="connsiteX3" fmla="*/ 105507 w 1195753"/>
              <a:gd name="connsiteY3" fmla="*/ 937877 h 1102000"/>
              <a:gd name="connsiteX4" fmla="*/ 164123 w 1195753"/>
              <a:gd name="connsiteY4" fmla="*/ 867539 h 1102000"/>
              <a:gd name="connsiteX5" fmla="*/ 187569 w 1195753"/>
              <a:gd name="connsiteY5" fmla="*/ 832369 h 1102000"/>
              <a:gd name="connsiteX6" fmla="*/ 211015 w 1195753"/>
              <a:gd name="connsiteY6" fmla="*/ 785477 h 1102000"/>
              <a:gd name="connsiteX7" fmla="*/ 246184 w 1195753"/>
              <a:gd name="connsiteY7" fmla="*/ 762031 h 1102000"/>
              <a:gd name="connsiteX8" fmla="*/ 293076 w 1195753"/>
              <a:gd name="connsiteY8" fmla="*/ 691693 h 1102000"/>
              <a:gd name="connsiteX9" fmla="*/ 398584 w 1195753"/>
              <a:gd name="connsiteY9" fmla="*/ 586185 h 1102000"/>
              <a:gd name="connsiteX10" fmla="*/ 433753 w 1195753"/>
              <a:gd name="connsiteY10" fmla="*/ 551016 h 1102000"/>
              <a:gd name="connsiteX11" fmla="*/ 457200 w 1195753"/>
              <a:gd name="connsiteY11" fmla="*/ 527569 h 1102000"/>
              <a:gd name="connsiteX12" fmla="*/ 504092 w 1195753"/>
              <a:gd name="connsiteY12" fmla="*/ 504123 h 1102000"/>
              <a:gd name="connsiteX13" fmla="*/ 527538 w 1195753"/>
              <a:gd name="connsiteY13" fmla="*/ 468954 h 1102000"/>
              <a:gd name="connsiteX14" fmla="*/ 621323 w 1195753"/>
              <a:gd name="connsiteY14" fmla="*/ 375169 h 1102000"/>
              <a:gd name="connsiteX15" fmla="*/ 656492 w 1195753"/>
              <a:gd name="connsiteY15" fmla="*/ 340000 h 1102000"/>
              <a:gd name="connsiteX16" fmla="*/ 679938 w 1195753"/>
              <a:gd name="connsiteY16" fmla="*/ 304831 h 1102000"/>
              <a:gd name="connsiteX17" fmla="*/ 715107 w 1195753"/>
              <a:gd name="connsiteY17" fmla="*/ 281385 h 1102000"/>
              <a:gd name="connsiteX18" fmla="*/ 762000 w 1195753"/>
              <a:gd name="connsiteY18" fmla="*/ 246216 h 1102000"/>
              <a:gd name="connsiteX19" fmla="*/ 785446 w 1195753"/>
              <a:gd name="connsiteY19" fmla="*/ 211046 h 1102000"/>
              <a:gd name="connsiteX20" fmla="*/ 890953 w 1195753"/>
              <a:gd name="connsiteY20" fmla="*/ 152431 h 1102000"/>
              <a:gd name="connsiteX21" fmla="*/ 949569 w 1195753"/>
              <a:gd name="connsiteY21" fmla="*/ 117262 h 1102000"/>
              <a:gd name="connsiteX22" fmla="*/ 1031630 w 1195753"/>
              <a:gd name="connsiteY22" fmla="*/ 82093 h 1102000"/>
              <a:gd name="connsiteX23" fmla="*/ 1148861 w 1195753"/>
              <a:gd name="connsiteY23" fmla="*/ 11754 h 1102000"/>
              <a:gd name="connsiteX24" fmla="*/ 1195753 w 1195753"/>
              <a:gd name="connsiteY24" fmla="*/ 31 h 110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95753" h="1102000">
                <a:moveTo>
                  <a:pt x="0" y="1102000"/>
                </a:moveTo>
                <a:cubicBezTo>
                  <a:pt x="11195" y="1074013"/>
                  <a:pt x="23479" y="1031629"/>
                  <a:pt x="46892" y="1008216"/>
                </a:cubicBezTo>
                <a:cubicBezTo>
                  <a:pt x="56855" y="998253"/>
                  <a:pt x="70338" y="992585"/>
                  <a:pt x="82061" y="984769"/>
                </a:cubicBezTo>
                <a:cubicBezTo>
                  <a:pt x="89876" y="969138"/>
                  <a:pt x="96245" y="952696"/>
                  <a:pt x="105507" y="937877"/>
                </a:cubicBezTo>
                <a:cubicBezTo>
                  <a:pt x="162517" y="846661"/>
                  <a:pt x="118256" y="924872"/>
                  <a:pt x="164123" y="867539"/>
                </a:cubicBezTo>
                <a:cubicBezTo>
                  <a:pt x="172925" y="856537"/>
                  <a:pt x="180579" y="844602"/>
                  <a:pt x="187569" y="832369"/>
                </a:cubicBezTo>
                <a:cubicBezTo>
                  <a:pt x="196239" y="817196"/>
                  <a:pt x="199827" y="798902"/>
                  <a:pt x="211015" y="785477"/>
                </a:cubicBezTo>
                <a:cubicBezTo>
                  <a:pt x="220035" y="774653"/>
                  <a:pt x="234461" y="769846"/>
                  <a:pt x="246184" y="762031"/>
                </a:cubicBezTo>
                <a:cubicBezTo>
                  <a:pt x="261815" y="738585"/>
                  <a:pt x="273151" y="711618"/>
                  <a:pt x="293076" y="691693"/>
                </a:cubicBezTo>
                <a:lnTo>
                  <a:pt x="398584" y="586185"/>
                </a:lnTo>
                <a:lnTo>
                  <a:pt x="433753" y="551016"/>
                </a:lnTo>
                <a:cubicBezTo>
                  <a:pt x="441569" y="543200"/>
                  <a:pt x="447314" y="532512"/>
                  <a:pt x="457200" y="527569"/>
                </a:cubicBezTo>
                <a:lnTo>
                  <a:pt x="504092" y="504123"/>
                </a:lnTo>
                <a:cubicBezTo>
                  <a:pt x="511907" y="492400"/>
                  <a:pt x="518178" y="479484"/>
                  <a:pt x="527538" y="468954"/>
                </a:cubicBezTo>
                <a:lnTo>
                  <a:pt x="621323" y="375169"/>
                </a:lnTo>
                <a:cubicBezTo>
                  <a:pt x="633046" y="363446"/>
                  <a:pt x="647296" y="353794"/>
                  <a:pt x="656492" y="340000"/>
                </a:cubicBezTo>
                <a:cubicBezTo>
                  <a:pt x="664307" y="328277"/>
                  <a:pt x="669975" y="314794"/>
                  <a:pt x="679938" y="304831"/>
                </a:cubicBezTo>
                <a:cubicBezTo>
                  <a:pt x="689901" y="294868"/>
                  <a:pt x="703642" y="289574"/>
                  <a:pt x="715107" y="281385"/>
                </a:cubicBezTo>
                <a:cubicBezTo>
                  <a:pt x="731006" y="270029"/>
                  <a:pt x="746369" y="257939"/>
                  <a:pt x="762000" y="246216"/>
                </a:cubicBezTo>
                <a:cubicBezTo>
                  <a:pt x="769815" y="234493"/>
                  <a:pt x="774843" y="220324"/>
                  <a:pt x="785446" y="211046"/>
                </a:cubicBezTo>
                <a:cubicBezTo>
                  <a:pt x="835057" y="167636"/>
                  <a:pt x="842650" y="168532"/>
                  <a:pt x="890953" y="152431"/>
                </a:cubicBezTo>
                <a:cubicBezTo>
                  <a:pt x="936751" y="106635"/>
                  <a:pt x="888695" y="147699"/>
                  <a:pt x="949569" y="117262"/>
                </a:cubicBezTo>
                <a:cubicBezTo>
                  <a:pt x="1030527" y="76783"/>
                  <a:pt x="934038" y="106491"/>
                  <a:pt x="1031630" y="82093"/>
                </a:cubicBezTo>
                <a:cubicBezTo>
                  <a:pt x="1095999" y="17724"/>
                  <a:pt x="1057552" y="42190"/>
                  <a:pt x="1148861" y="11754"/>
                </a:cubicBezTo>
                <a:cubicBezTo>
                  <a:pt x="1187737" y="-1205"/>
                  <a:pt x="1171673" y="31"/>
                  <a:pt x="1195753" y="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39262" y="2895472"/>
            <a:ext cx="1242646" cy="363543"/>
          </a:xfrm>
          <a:custGeom>
            <a:avLst/>
            <a:gdLst>
              <a:gd name="connsiteX0" fmla="*/ 0 w 1242646"/>
              <a:gd name="connsiteY0" fmla="*/ 363543 h 363543"/>
              <a:gd name="connsiteX1" fmla="*/ 152400 w 1242646"/>
              <a:gd name="connsiteY1" fmla="*/ 340097 h 363543"/>
              <a:gd name="connsiteX2" fmla="*/ 199292 w 1242646"/>
              <a:gd name="connsiteY2" fmla="*/ 316651 h 363543"/>
              <a:gd name="connsiteX3" fmla="*/ 246184 w 1242646"/>
              <a:gd name="connsiteY3" fmla="*/ 304928 h 363543"/>
              <a:gd name="connsiteX4" fmla="*/ 316523 w 1242646"/>
              <a:gd name="connsiteY4" fmla="*/ 281482 h 363543"/>
              <a:gd name="connsiteX5" fmla="*/ 363415 w 1242646"/>
              <a:gd name="connsiteY5" fmla="*/ 269759 h 363543"/>
              <a:gd name="connsiteX6" fmla="*/ 398584 w 1242646"/>
              <a:gd name="connsiteY6" fmla="*/ 258036 h 363543"/>
              <a:gd name="connsiteX7" fmla="*/ 492369 w 1242646"/>
              <a:gd name="connsiteY7" fmla="*/ 234590 h 363543"/>
              <a:gd name="connsiteX8" fmla="*/ 527538 w 1242646"/>
              <a:gd name="connsiteY8" fmla="*/ 222866 h 363543"/>
              <a:gd name="connsiteX9" fmla="*/ 621323 w 1242646"/>
              <a:gd name="connsiteY9" fmla="*/ 199420 h 363543"/>
              <a:gd name="connsiteX10" fmla="*/ 703384 w 1242646"/>
              <a:gd name="connsiteY10" fmla="*/ 175974 h 363543"/>
              <a:gd name="connsiteX11" fmla="*/ 750276 w 1242646"/>
              <a:gd name="connsiteY11" fmla="*/ 152528 h 363543"/>
              <a:gd name="connsiteX12" fmla="*/ 785446 w 1242646"/>
              <a:gd name="connsiteY12" fmla="*/ 140805 h 363543"/>
              <a:gd name="connsiteX13" fmla="*/ 902676 w 1242646"/>
              <a:gd name="connsiteY13" fmla="*/ 93913 h 363543"/>
              <a:gd name="connsiteX14" fmla="*/ 984738 w 1242646"/>
              <a:gd name="connsiteY14" fmla="*/ 47020 h 363543"/>
              <a:gd name="connsiteX15" fmla="*/ 1043353 w 1242646"/>
              <a:gd name="connsiteY15" fmla="*/ 35297 h 363543"/>
              <a:gd name="connsiteX16" fmla="*/ 1113692 w 1242646"/>
              <a:gd name="connsiteY16" fmla="*/ 11851 h 363543"/>
              <a:gd name="connsiteX17" fmla="*/ 1242646 w 1242646"/>
              <a:gd name="connsiteY17" fmla="*/ 128 h 36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42646" h="363543">
                <a:moveTo>
                  <a:pt x="0" y="363543"/>
                </a:moveTo>
                <a:cubicBezTo>
                  <a:pt x="37022" y="359429"/>
                  <a:pt x="109653" y="356127"/>
                  <a:pt x="152400" y="340097"/>
                </a:cubicBezTo>
                <a:cubicBezTo>
                  <a:pt x="168763" y="333961"/>
                  <a:pt x="182929" y="322787"/>
                  <a:pt x="199292" y="316651"/>
                </a:cubicBezTo>
                <a:cubicBezTo>
                  <a:pt x="214378" y="310994"/>
                  <a:pt x="230752" y="309558"/>
                  <a:pt x="246184" y="304928"/>
                </a:cubicBezTo>
                <a:cubicBezTo>
                  <a:pt x="269856" y="297826"/>
                  <a:pt x="292546" y="287476"/>
                  <a:pt x="316523" y="281482"/>
                </a:cubicBezTo>
                <a:cubicBezTo>
                  <a:pt x="332154" y="277574"/>
                  <a:pt x="347923" y="274185"/>
                  <a:pt x="363415" y="269759"/>
                </a:cubicBezTo>
                <a:cubicBezTo>
                  <a:pt x="375297" y="266364"/>
                  <a:pt x="386662" y="261287"/>
                  <a:pt x="398584" y="258036"/>
                </a:cubicBezTo>
                <a:cubicBezTo>
                  <a:pt x="429672" y="249557"/>
                  <a:pt x="461799" y="244781"/>
                  <a:pt x="492369" y="234590"/>
                </a:cubicBezTo>
                <a:cubicBezTo>
                  <a:pt x="504092" y="230682"/>
                  <a:pt x="515616" y="226117"/>
                  <a:pt x="527538" y="222866"/>
                </a:cubicBezTo>
                <a:cubicBezTo>
                  <a:pt x="558626" y="214387"/>
                  <a:pt x="590061" y="207235"/>
                  <a:pt x="621323" y="199420"/>
                </a:cubicBezTo>
                <a:cubicBezTo>
                  <a:pt x="645118" y="193471"/>
                  <a:pt x="679839" y="186065"/>
                  <a:pt x="703384" y="175974"/>
                </a:cubicBezTo>
                <a:cubicBezTo>
                  <a:pt x="719447" y="169090"/>
                  <a:pt x="734213" y="159412"/>
                  <a:pt x="750276" y="152528"/>
                </a:cubicBezTo>
                <a:cubicBezTo>
                  <a:pt x="761634" y="147660"/>
                  <a:pt x="774088" y="145673"/>
                  <a:pt x="785446" y="140805"/>
                </a:cubicBezTo>
                <a:cubicBezTo>
                  <a:pt x="906198" y="89055"/>
                  <a:pt x="742567" y="147283"/>
                  <a:pt x="902676" y="93913"/>
                </a:cubicBezTo>
                <a:cubicBezTo>
                  <a:pt x="928404" y="76761"/>
                  <a:pt x="954990" y="56936"/>
                  <a:pt x="984738" y="47020"/>
                </a:cubicBezTo>
                <a:cubicBezTo>
                  <a:pt x="1003641" y="40719"/>
                  <a:pt x="1024130" y="40540"/>
                  <a:pt x="1043353" y="35297"/>
                </a:cubicBezTo>
                <a:cubicBezTo>
                  <a:pt x="1067197" y="28794"/>
                  <a:pt x="1089226" y="15346"/>
                  <a:pt x="1113692" y="11851"/>
                </a:cubicBezTo>
                <a:cubicBezTo>
                  <a:pt x="1211227" y="-2083"/>
                  <a:pt x="1168122" y="128"/>
                  <a:pt x="1242646" y="12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92369" y="3223846"/>
            <a:ext cx="1312985" cy="398585"/>
          </a:xfrm>
          <a:custGeom>
            <a:avLst/>
            <a:gdLst>
              <a:gd name="connsiteX0" fmla="*/ 0 w 1312985"/>
              <a:gd name="connsiteY0" fmla="*/ 0 h 398585"/>
              <a:gd name="connsiteX1" fmla="*/ 35169 w 1312985"/>
              <a:gd name="connsiteY1" fmla="*/ 58616 h 398585"/>
              <a:gd name="connsiteX2" fmla="*/ 58616 w 1312985"/>
              <a:gd name="connsiteY2" fmla="*/ 82062 h 398585"/>
              <a:gd name="connsiteX3" fmla="*/ 82062 w 1312985"/>
              <a:gd name="connsiteY3" fmla="*/ 128954 h 398585"/>
              <a:gd name="connsiteX4" fmla="*/ 117231 w 1312985"/>
              <a:gd name="connsiteY4" fmla="*/ 164123 h 398585"/>
              <a:gd name="connsiteX5" fmla="*/ 140677 w 1312985"/>
              <a:gd name="connsiteY5" fmla="*/ 199292 h 398585"/>
              <a:gd name="connsiteX6" fmla="*/ 187569 w 1312985"/>
              <a:gd name="connsiteY6" fmla="*/ 211016 h 398585"/>
              <a:gd name="connsiteX7" fmla="*/ 293077 w 1312985"/>
              <a:gd name="connsiteY7" fmla="*/ 246185 h 398585"/>
              <a:gd name="connsiteX8" fmla="*/ 328246 w 1312985"/>
              <a:gd name="connsiteY8" fmla="*/ 257908 h 398585"/>
              <a:gd name="connsiteX9" fmla="*/ 375139 w 1312985"/>
              <a:gd name="connsiteY9" fmla="*/ 269631 h 398585"/>
              <a:gd name="connsiteX10" fmla="*/ 445477 w 1312985"/>
              <a:gd name="connsiteY10" fmla="*/ 304800 h 398585"/>
              <a:gd name="connsiteX11" fmla="*/ 515816 w 1312985"/>
              <a:gd name="connsiteY11" fmla="*/ 328246 h 398585"/>
              <a:gd name="connsiteX12" fmla="*/ 550985 w 1312985"/>
              <a:gd name="connsiteY12" fmla="*/ 339969 h 398585"/>
              <a:gd name="connsiteX13" fmla="*/ 668216 w 1312985"/>
              <a:gd name="connsiteY13" fmla="*/ 386862 h 398585"/>
              <a:gd name="connsiteX14" fmla="*/ 832339 w 1312985"/>
              <a:gd name="connsiteY14" fmla="*/ 398585 h 398585"/>
              <a:gd name="connsiteX15" fmla="*/ 1125416 w 1312985"/>
              <a:gd name="connsiteY15" fmla="*/ 386862 h 398585"/>
              <a:gd name="connsiteX16" fmla="*/ 1242646 w 1312985"/>
              <a:gd name="connsiteY16" fmla="*/ 363416 h 398585"/>
              <a:gd name="connsiteX17" fmla="*/ 1277816 w 1312985"/>
              <a:gd name="connsiteY17" fmla="*/ 351692 h 398585"/>
              <a:gd name="connsiteX18" fmla="*/ 1312985 w 1312985"/>
              <a:gd name="connsiteY18" fmla="*/ 328246 h 39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12985" h="398585">
                <a:moveTo>
                  <a:pt x="0" y="0"/>
                </a:moveTo>
                <a:cubicBezTo>
                  <a:pt x="11723" y="19539"/>
                  <a:pt x="21925" y="40075"/>
                  <a:pt x="35169" y="58616"/>
                </a:cubicBezTo>
                <a:cubicBezTo>
                  <a:pt x="41593" y="67610"/>
                  <a:pt x="52485" y="72866"/>
                  <a:pt x="58616" y="82062"/>
                </a:cubicBezTo>
                <a:cubicBezTo>
                  <a:pt x="68310" y="96602"/>
                  <a:pt x="71905" y="114734"/>
                  <a:pt x="82062" y="128954"/>
                </a:cubicBezTo>
                <a:cubicBezTo>
                  <a:pt x="91698" y="142445"/>
                  <a:pt x="106617" y="151387"/>
                  <a:pt x="117231" y="164123"/>
                </a:cubicBezTo>
                <a:cubicBezTo>
                  <a:pt x="126251" y="174947"/>
                  <a:pt x="128954" y="191477"/>
                  <a:pt x="140677" y="199292"/>
                </a:cubicBezTo>
                <a:cubicBezTo>
                  <a:pt x="154083" y="208229"/>
                  <a:pt x="172137" y="206386"/>
                  <a:pt x="187569" y="211016"/>
                </a:cubicBezTo>
                <a:lnTo>
                  <a:pt x="293077" y="246185"/>
                </a:lnTo>
                <a:cubicBezTo>
                  <a:pt x="304800" y="250093"/>
                  <a:pt x="316258" y="254911"/>
                  <a:pt x="328246" y="257908"/>
                </a:cubicBezTo>
                <a:cubicBezTo>
                  <a:pt x="343877" y="261816"/>
                  <a:pt x="359647" y="265205"/>
                  <a:pt x="375139" y="269631"/>
                </a:cubicBezTo>
                <a:cubicBezTo>
                  <a:pt x="464922" y="295283"/>
                  <a:pt x="352997" y="263698"/>
                  <a:pt x="445477" y="304800"/>
                </a:cubicBezTo>
                <a:cubicBezTo>
                  <a:pt x="468061" y="314837"/>
                  <a:pt x="492370" y="320431"/>
                  <a:pt x="515816" y="328246"/>
                </a:cubicBezTo>
                <a:cubicBezTo>
                  <a:pt x="527539" y="332154"/>
                  <a:pt x="539933" y="334443"/>
                  <a:pt x="550985" y="339969"/>
                </a:cubicBezTo>
                <a:cubicBezTo>
                  <a:pt x="582426" y="355690"/>
                  <a:pt x="634411" y="384447"/>
                  <a:pt x="668216" y="386862"/>
                </a:cubicBezTo>
                <a:lnTo>
                  <a:pt x="832339" y="398585"/>
                </a:lnTo>
                <a:cubicBezTo>
                  <a:pt x="930031" y="394677"/>
                  <a:pt x="1027848" y="393157"/>
                  <a:pt x="1125416" y="386862"/>
                </a:cubicBezTo>
                <a:cubicBezTo>
                  <a:pt x="1155161" y="384943"/>
                  <a:pt x="1210982" y="372463"/>
                  <a:pt x="1242646" y="363416"/>
                </a:cubicBezTo>
                <a:cubicBezTo>
                  <a:pt x="1254528" y="360021"/>
                  <a:pt x="1266763" y="357219"/>
                  <a:pt x="1277816" y="351692"/>
                </a:cubicBezTo>
                <a:cubicBezTo>
                  <a:pt x="1290418" y="345391"/>
                  <a:pt x="1312985" y="328246"/>
                  <a:pt x="1312985" y="32824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39262" y="3352800"/>
            <a:ext cx="1301261" cy="998024"/>
          </a:xfrm>
          <a:custGeom>
            <a:avLst/>
            <a:gdLst>
              <a:gd name="connsiteX0" fmla="*/ 0 w 1301261"/>
              <a:gd name="connsiteY0" fmla="*/ 0 h 998024"/>
              <a:gd name="connsiteX1" fmla="*/ 46892 w 1301261"/>
              <a:gd name="connsiteY1" fmla="*/ 70338 h 998024"/>
              <a:gd name="connsiteX2" fmla="*/ 58615 w 1301261"/>
              <a:gd name="connsiteY2" fmla="*/ 105508 h 998024"/>
              <a:gd name="connsiteX3" fmla="*/ 82061 w 1301261"/>
              <a:gd name="connsiteY3" fmla="*/ 140677 h 998024"/>
              <a:gd name="connsiteX4" fmla="*/ 175846 w 1301261"/>
              <a:gd name="connsiteY4" fmla="*/ 293077 h 998024"/>
              <a:gd name="connsiteX5" fmla="*/ 222738 w 1301261"/>
              <a:gd name="connsiteY5" fmla="*/ 339969 h 998024"/>
              <a:gd name="connsiteX6" fmla="*/ 269630 w 1301261"/>
              <a:gd name="connsiteY6" fmla="*/ 386862 h 998024"/>
              <a:gd name="connsiteX7" fmla="*/ 293076 w 1301261"/>
              <a:gd name="connsiteY7" fmla="*/ 433754 h 998024"/>
              <a:gd name="connsiteX8" fmla="*/ 328246 w 1301261"/>
              <a:gd name="connsiteY8" fmla="*/ 457200 h 998024"/>
              <a:gd name="connsiteX9" fmla="*/ 339969 w 1301261"/>
              <a:gd name="connsiteY9" fmla="*/ 492369 h 998024"/>
              <a:gd name="connsiteX10" fmla="*/ 445476 w 1301261"/>
              <a:gd name="connsiteY10" fmla="*/ 586154 h 998024"/>
              <a:gd name="connsiteX11" fmla="*/ 480646 w 1301261"/>
              <a:gd name="connsiteY11" fmla="*/ 597877 h 998024"/>
              <a:gd name="connsiteX12" fmla="*/ 574430 w 1301261"/>
              <a:gd name="connsiteY12" fmla="*/ 679938 h 998024"/>
              <a:gd name="connsiteX13" fmla="*/ 691661 w 1301261"/>
              <a:gd name="connsiteY13" fmla="*/ 797169 h 998024"/>
              <a:gd name="connsiteX14" fmla="*/ 738553 w 1301261"/>
              <a:gd name="connsiteY14" fmla="*/ 844062 h 998024"/>
              <a:gd name="connsiteX15" fmla="*/ 808892 w 1301261"/>
              <a:gd name="connsiteY15" fmla="*/ 890954 h 998024"/>
              <a:gd name="connsiteX16" fmla="*/ 844061 w 1301261"/>
              <a:gd name="connsiteY16" fmla="*/ 914400 h 998024"/>
              <a:gd name="connsiteX17" fmla="*/ 879230 w 1301261"/>
              <a:gd name="connsiteY17" fmla="*/ 926123 h 998024"/>
              <a:gd name="connsiteX18" fmla="*/ 914400 w 1301261"/>
              <a:gd name="connsiteY18" fmla="*/ 961292 h 998024"/>
              <a:gd name="connsiteX19" fmla="*/ 949569 w 1301261"/>
              <a:gd name="connsiteY19" fmla="*/ 984738 h 998024"/>
              <a:gd name="connsiteX20" fmla="*/ 984738 w 1301261"/>
              <a:gd name="connsiteY20" fmla="*/ 996462 h 998024"/>
              <a:gd name="connsiteX21" fmla="*/ 1301261 w 1301261"/>
              <a:gd name="connsiteY21" fmla="*/ 996462 h 99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1261" h="998024">
                <a:moveTo>
                  <a:pt x="0" y="0"/>
                </a:moveTo>
                <a:cubicBezTo>
                  <a:pt x="15631" y="23446"/>
                  <a:pt x="33207" y="45705"/>
                  <a:pt x="46892" y="70338"/>
                </a:cubicBezTo>
                <a:cubicBezTo>
                  <a:pt x="52893" y="81140"/>
                  <a:pt x="53089" y="94455"/>
                  <a:pt x="58615" y="105508"/>
                </a:cubicBezTo>
                <a:cubicBezTo>
                  <a:pt x="64916" y="118110"/>
                  <a:pt x="76157" y="127884"/>
                  <a:pt x="82061" y="140677"/>
                </a:cubicBezTo>
                <a:cubicBezTo>
                  <a:pt x="148950" y="285605"/>
                  <a:pt x="89368" y="228220"/>
                  <a:pt x="175846" y="293077"/>
                </a:cubicBezTo>
                <a:cubicBezTo>
                  <a:pt x="207107" y="386861"/>
                  <a:pt x="160215" y="277446"/>
                  <a:pt x="222738" y="339969"/>
                </a:cubicBezTo>
                <a:cubicBezTo>
                  <a:pt x="285263" y="402494"/>
                  <a:pt x="175844" y="355597"/>
                  <a:pt x="269630" y="386862"/>
                </a:cubicBezTo>
                <a:cubicBezTo>
                  <a:pt x="277445" y="402493"/>
                  <a:pt x="281888" y="420329"/>
                  <a:pt x="293076" y="433754"/>
                </a:cubicBezTo>
                <a:cubicBezTo>
                  <a:pt x="302096" y="444578"/>
                  <a:pt x="319444" y="446198"/>
                  <a:pt x="328246" y="457200"/>
                </a:cubicBezTo>
                <a:cubicBezTo>
                  <a:pt x="335966" y="466849"/>
                  <a:pt x="332555" y="482483"/>
                  <a:pt x="339969" y="492369"/>
                </a:cubicBezTo>
                <a:cubicBezTo>
                  <a:pt x="357842" y="516200"/>
                  <a:pt x="415056" y="568771"/>
                  <a:pt x="445476" y="586154"/>
                </a:cubicBezTo>
                <a:cubicBezTo>
                  <a:pt x="456205" y="592285"/>
                  <a:pt x="468923" y="593969"/>
                  <a:pt x="480646" y="597877"/>
                </a:cubicBezTo>
                <a:cubicBezTo>
                  <a:pt x="547076" y="697522"/>
                  <a:pt x="437662" y="543170"/>
                  <a:pt x="574430" y="679938"/>
                </a:cubicBezTo>
                <a:lnTo>
                  <a:pt x="691661" y="797169"/>
                </a:lnTo>
                <a:cubicBezTo>
                  <a:pt x="707292" y="812800"/>
                  <a:pt x="720160" y="831800"/>
                  <a:pt x="738553" y="844062"/>
                </a:cubicBezTo>
                <a:lnTo>
                  <a:pt x="808892" y="890954"/>
                </a:lnTo>
                <a:cubicBezTo>
                  <a:pt x="820615" y="898769"/>
                  <a:pt x="830695" y="909945"/>
                  <a:pt x="844061" y="914400"/>
                </a:cubicBezTo>
                <a:lnTo>
                  <a:pt x="879230" y="926123"/>
                </a:lnTo>
                <a:cubicBezTo>
                  <a:pt x="890953" y="937846"/>
                  <a:pt x="901664" y="950678"/>
                  <a:pt x="914400" y="961292"/>
                </a:cubicBezTo>
                <a:cubicBezTo>
                  <a:pt x="925224" y="970312"/>
                  <a:pt x="936967" y="978437"/>
                  <a:pt x="949569" y="984738"/>
                </a:cubicBezTo>
                <a:cubicBezTo>
                  <a:pt x="960622" y="990264"/>
                  <a:pt x="972388" y="996050"/>
                  <a:pt x="984738" y="996462"/>
                </a:cubicBezTo>
                <a:cubicBezTo>
                  <a:pt x="1090187" y="999977"/>
                  <a:pt x="1195753" y="996462"/>
                  <a:pt x="1301261" y="9964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618892" y="2110154"/>
            <a:ext cx="773723" cy="1066800"/>
          </a:xfrm>
          <a:custGeom>
            <a:avLst/>
            <a:gdLst>
              <a:gd name="connsiteX0" fmla="*/ 773723 w 773723"/>
              <a:gd name="connsiteY0" fmla="*/ 1066800 h 1066800"/>
              <a:gd name="connsiteX1" fmla="*/ 726831 w 773723"/>
              <a:gd name="connsiteY1" fmla="*/ 1008184 h 1066800"/>
              <a:gd name="connsiteX2" fmla="*/ 715108 w 773723"/>
              <a:gd name="connsiteY2" fmla="*/ 961292 h 1066800"/>
              <a:gd name="connsiteX3" fmla="*/ 668216 w 773723"/>
              <a:gd name="connsiteY3" fmla="*/ 914400 h 1066800"/>
              <a:gd name="connsiteX4" fmla="*/ 633046 w 773723"/>
              <a:gd name="connsiteY4" fmla="*/ 844061 h 1066800"/>
              <a:gd name="connsiteX5" fmla="*/ 586154 w 773723"/>
              <a:gd name="connsiteY5" fmla="*/ 785446 h 1066800"/>
              <a:gd name="connsiteX6" fmla="*/ 562708 w 773723"/>
              <a:gd name="connsiteY6" fmla="*/ 738554 h 1066800"/>
              <a:gd name="connsiteX7" fmla="*/ 527539 w 773723"/>
              <a:gd name="connsiteY7" fmla="*/ 703384 h 1066800"/>
              <a:gd name="connsiteX8" fmla="*/ 504093 w 773723"/>
              <a:gd name="connsiteY8" fmla="*/ 668215 h 1066800"/>
              <a:gd name="connsiteX9" fmla="*/ 468923 w 773723"/>
              <a:gd name="connsiteY9" fmla="*/ 621323 h 1066800"/>
              <a:gd name="connsiteX10" fmla="*/ 445477 w 773723"/>
              <a:gd name="connsiteY10" fmla="*/ 574431 h 1066800"/>
              <a:gd name="connsiteX11" fmla="*/ 422031 w 773723"/>
              <a:gd name="connsiteY11" fmla="*/ 539261 h 1066800"/>
              <a:gd name="connsiteX12" fmla="*/ 398585 w 773723"/>
              <a:gd name="connsiteY12" fmla="*/ 492369 h 1066800"/>
              <a:gd name="connsiteX13" fmla="*/ 363416 w 773723"/>
              <a:gd name="connsiteY13" fmla="*/ 480646 h 1066800"/>
              <a:gd name="connsiteX14" fmla="*/ 328246 w 773723"/>
              <a:gd name="connsiteY14" fmla="*/ 433754 h 1066800"/>
              <a:gd name="connsiteX15" fmla="*/ 316523 w 773723"/>
              <a:gd name="connsiteY15" fmla="*/ 398584 h 1066800"/>
              <a:gd name="connsiteX16" fmla="*/ 281354 w 773723"/>
              <a:gd name="connsiteY16" fmla="*/ 363415 h 1066800"/>
              <a:gd name="connsiteX17" fmla="*/ 234462 w 773723"/>
              <a:gd name="connsiteY17" fmla="*/ 304800 h 1066800"/>
              <a:gd name="connsiteX18" fmla="*/ 222739 w 773723"/>
              <a:gd name="connsiteY18" fmla="*/ 269631 h 1066800"/>
              <a:gd name="connsiteX19" fmla="*/ 187570 w 773723"/>
              <a:gd name="connsiteY19" fmla="*/ 246184 h 1066800"/>
              <a:gd name="connsiteX20" fmla="*/ 128954 w 773723"/>
              <a:gd name="connsiteY20" fmla="*/ 187569 h 1066800"/>
              <a:gd name="connsiteX21" fmla="*/ 105508 w 773723"/>
              <a:gd name="connsiteY21" fmla="*/ 152400 h 1066800"/>
              <a:gd name="connsiteX22" fmla="*/ 70339 w 773723"/>
              <a:gd name="connsiteY22" fmla="*/ 128954 h 1066800"/>
              <a:gd name="connsiteX23" fmla="*/ 58616 w 773723"/>
              <a:gd name="connsiteY23" fmla="*/ 93784 h 1066800"/>
              <a:gd name="connsiteX24" fmla="*/ 11723 w 773723"/>
              <a:gd name="connsiteY24" fmla="*/ 23446 h 1066800"/>
              <a:gd name="connsiteX25" fmla="*/ 0 w 773723"/>
              <a:gd name="connsiteY25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73723" h="1066800">
                <a:moveTo>
                  <a:pt x="773723" y="1066800"/>
                </a:moveTo>
                <a:cubicBezTo>
                  <a:pt x="758092" y="1047261"/>
                  <a:pt x="738982" y="1030057"/>
                  <a:pt x="726831" y="1008184"/>
                </a:cubicBezTo>
                <a:cubicBezTo>
                  <a:pt x="719007" y="994100"/>
                  <a:pt x="723647" y="974955"/>
                  <a:pt x="715108" y="961292"/>
                </a:cubicBezTo>
                <a:cubicBezTo>
                  <a:pt x="703392" y="942547"/>
                  <a:pt x="680892" y="932509"/>
                  <a:pt x="668216" y="914400"/>
                </a:cubicBezTo>
                <a:cubicBezTo>
                  <a:pt x="653183" y="892925"/>
                  <a:pt x="647120" y="866177"/>
                  <a:pt x="633046" y="844061"/>
                </a:cubicBezTo>
                <a:cubicBezTo>
                  <a:pt x="619613" y="822952"/>
                  <a:pt x="600033" y="806265"/>
                  <a:pt x="586154" y="785446"/>
                </a:cubicBezTo>
                <a:cubicBezTo>
                  <a:pt x="576460" y="770905"/>
                  <a:pt x="572865" y="752775"/>
                  <a:pt x="562708" y="738554"/>
                </a:cubicBezTo>
                <a:cubicBezTo>
                  <a:pt x="553072" y="725063"/>
                  <a:pt x="538153" y="716120"/>
                  <a:pt x="527539" y="703384"/>
                </a:cubicBezTo>
                <a:cubicBezTo>
                  <a:pt x="518519" y="692560"/>
                  <a:pt x="512282" y="679680"/>
                  <a:pt x="504093" y="668215"/>
                </a:cubicBezTo>
                <a:cubicBezTo>
                  <a:pt x="492736" y="652316"/>
                  <a:pt x="479279" y="637892"/>
                  <a:pt x="468923" y="621323"/>
                </a:cubicBezTo>
                <a:cubicBezTo>
                  <a:pt x="459661" y="606504"/>
                  <a:pt x="454147" y="589604"/>
                  <a:pt x="445477" y="574431"/>
                </a:cubicBezTo>
                <a:cubicBezTo>
                  <a:pt x="438487" y="562198"/>
                  <a:pt x="429021" y="551494"/>
                  <a:pt x="422031" y="539261"/>
                </a:cubicBezTo>
                <a:cubicBezTo>
                  <a:pt x="413361" y="524088"/>
                  <a:pt x="410942" y="504726"/>
                  <a:pt x="398585" y="492369"/>
                </a:cubicBezTo>
                <a:cubicBezTo>
                  <a:pt x="389847" y="483631"/>
                  <a:pt x="375139" y="484554"/>
                  <a:pt x="363416" y="480646"/>
                </a:cubicBezTo>
                <a:cubicBezTo>
                  <a:pt x="351693" y="465015"/>
                  <a:pt x="337940" y="450718"/>
                  <a:pt x="328246" y="433754"/>
                </a:cubicBezTo>
                <a:cubicBezTo>
                  <a:pt x="322115" y="423025"/>
                  <a:pt x="323378" y="408866"/>
                  <a:pt x="316523" y="398584"/>
                </a:cubicBezTo>
                <a:cubicBezTo>
                  <a:pt x="307327" y="384790"/>
                  <a:pt x="293077" y="375138"/>
                  <a:pt x="281354" y="363415"/>
                </a:cubicBezTo>
                <a:cubicBezTo>
                  <a:pt x="251888" y="275017"/>
                  <a:pt x="295063" y="380551"/>
                  <a:pt x="234462" y="304800"/>
                </a:cubicBezTo>
                <a:cubicBezTo>
                  <a:pt x="226743" y="295151"/>
                  <a:pt x="230458" y="279280"/>
                  <a:pt x="222739" y="269631"/>
                </a:cubicBezTo>
                <a:cubicBezTo>
                  <a:pt x="213937" y="258629"/>
                  <a:pt x="198173" y="255462"/>
                  <a:pt x="187570" y="246184"/>
                </a:cubicBezTo>
                <a:cubicBezTo>
                  <a:pt x="166775" y="227988"/>
                  <a:pt x="144281" y="210560"/>
                  <a:pt x="128954" y="187569"/>
                </a:cubicBezTo>
                <a:cubicBezTo>
                  <a:pt x="121139" y="175846"/>
                  <a:pt x="115471" y="162363"/>
                  <a:pt x="105508" y="152400"/>
                </a:cubicBezTo>
                <a:cubicBezTo>
                  <a:pt x="95545" y="142437"/>
                  <a:pt x="82062" y="136769"/>
                  <a:pt x="70339" y="128954"/>
                </a:cubicBezTo>
                <a:cubicBezTo>
                  <a:pt x="66431" y="117231"/>
                  <a:pt x="64617" y="104586"/>
                  <a:pt x="58616" y="93784"/>
                </a:cubicBezTo>
                <a:cubicBezTo>
                  <a:pt x="44931" y="69151"/>
                  <a:pt x="24325" y="48650"/>
                  <a:pt x="11723" y="23446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36831" y="2641953"/>
            <a:ext cx="844061" cy="652232"/>
          </a:xfrm>
          <a:custGeom>
            <a:avLst/>
            <a:gdLst>
              <a:gd name="connsiteX0" fmla="*/ 844061 w 844061"/>
              <a:gd name="connsiteY0" fmla="*/ 652232 h 652232"/>
              <a:gd name="connsiteX1" fmla="*/ 773723 w 844061"/>
              <a:gd name="connsiteY1" fmla="*/ 605339 h 652232"/>
              <a:gd name="connsiteX2" fmla="*/ 726831 w 844061"/>
              <a:gd name="connsiteY2" fmla="*/ 546724 h 652232"/>
              <a:gd name="connsiteX3" fmla="*/ 644769 w 844061"/>
              <a:gd name="connsiteY3" fmla="*/ 464662 h 652232"/>
              <a:gd name="connsiteX4" fmla="*/ 597877 w 844061"/>
              <a:gd name="connsiteY4" fmla="*/ 406047 h 652232"/>
              <a:gd name="connsiteX5" fmla="*/ 562707 w 844061"/>
              <a:gd name="connsiteY5" fmla="*/ 382601 h 652232"/>
              <a:gd name="connsiteX6" fmla="*/ 480646 w 844061"/>
              <a:gd name="connsiteY6" fmla="*/ 288816 h 652232"/>
              <a:gd name="connsiteX7" fmla="*/ 433754 w 844061"/>
              <a:gd name="connsiteY7" fmla="*/ 265370 h 652232"/>
              <a:gd name="connsiteX8" fmla="*/ 363415 w 844061"/>
              <a:gd name="connsiteY8" fmla="*/ 195032 h 652232"/>
              <a:gd name="connsiteX9" fmla="*/ 339969 w 844061"/>
              <a:gd name="connsiteY9" fmla="*/ 171585 h 652232"/>
              <a:gd name="connsiteX10" fmla="*/ 246184 w 844061"/>
              <a:gd name="connsiteY10" fmla="*/ 101247 h 652232"/>
              <a:gd name="connsiteX11" fmla="*/ 175846 w 844061"/>
              <a:gd name="connsiteY11" fmla="*/ 42632 h 652232"/>
              <a:gd name="connsiteX12" fmla="*/ 140677 w 844061"/>
              <a:gd name="connsiteY12" fmla="*/ 30909 h 652232"/>
              <a:gd name="connsiteX13" fmla="*/ 0 w 844061"/>
              <a:gd name="connsiteY13" fmla="*/ 7462 h 65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44061" h="652232">
                <a:moveTo>
                  <a:pt x="844061" y="652232"/>
                </a:moveTo>
                <a:cubicBezTo>
                  <a:pt x="820615" y="636601"/>
                  <a:pt x="794668" y="624190"/>
                  <a:pt x="773723" y="605339"/>
                </a:cubicBezTo>
                <a:cubicBezTo>
                  <a:pt x="755125" y="588601"/>
                  <a:pt x="743738" y="565169"/>
                  <a:pt x="726831" y="546724"/>
                </a:cubicBezTo>
                <a:cubicBezTo>
                  <a:pt x="700691" y="518208"/>
                  <a:pt x="668935" y="494869"/>
                  <a:pt x="644769" y="464662"/>
                </a:cubicBezTo>
                <a:cubicBezTo>
                  <a:pt x="629138" y="445124"/>
                  <a:pt x="615570" y="423740"/>
                  <a:pt x="597877" y="406047"/>
                </a:cubicBezTo>
                <a:cubicBezTo>
                  <a:pt x="587914" y="396084"/>
                  <a:pt x="572670" y="392564"/>
                  <a:pt x="562707" y="382601"/>
                </a:cubicBezTo>
                <a:cubicBezTo>
                  <a:pt x="535143" y="355037"/>
                  <a:pt x="513839" y="312525"/>
                  <a:pt x="480646" y="288816"/>
                </a:cubicBezTo>
                <a:cubicBezTo>
                  <a:pt x="466426" y="278659"/>
                  <a:pt x="447400" y="276287"/>
                  <a:pt x="433754" y="265370"/>
                </a:cubicBezTo>
                <a:cubicBezTo>
                  <a:pt x="407862" y="244657"/>
                  <a:pt x="386861" y="218478"/>
                  <a:pt x="363415" y="195032"/>
                </a:cubicBezTo>
                <a:cubicBezTo>
                  <a:pt x="355599" y="187216"/>
                  <a:pt x="348811" y="178217"/>
                  <a:pt x="339969" y="171585"/>
                </a:cubicBezTo>
                <a:cubicBezTo>
                  <a:pt x="308707" y="148139"/>
                  <a:pt x="273816" y="128879"/>
                  <a:pt x="246184" y="101247"/>
                </a:cubicBezTo>
                <a:cubicBezTo>
                  <a:pt x="220257" y="75320"/>
                  <a:pt x="208488" y="58953"/>
                  <a:pt x="175846" y="42632"/>
                </a:cubicBezTo>
                <a:cubicBezTo>
                  <a:pt x="164793" y="37106"/>
                  <a:pt x="152400" y="34817"/>
                  <a:pt x="140677" y="30909"/>
                </a:cubicBezTo>
                <a:cubicBezTo>
                  <a:pt x="89600" y="-20170"/>
                  <a:pt x="128284" y="7462"/>
                  <a:pt x="0" y="74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560277" y="3294185"/>
            <a:ext cx="808892" cy="70338"/>
          </a:xfrm>
          <a:custGeom>
            <a:avLst/>
            <a:gdLst>
              <a:gd name="connsiteX0" fmla="*/ 808892 w 808892"/>
              <a:gd name="connsiteY0" fmla="*/ 0 h 70338"/>
              <a:gd name="connsiteX1" fmla="*/ 703385 w 808892"/>
              <a:gd name="connsiteY1" fmla="*/ 58615 h 70338"/>
              <a:gd name="connsiteX2" fmla="*/ 644769 w 808892"/>
              <a:gd name="connsiteY2" fmla="*/ 70338 h 70338"/>
              <a:gd name="connsiteX3" fmla="*/ 304800 w 808892"/>
              <a:gd name="connsiteY3" fmla="*/ 58615 h 70338"/>
              <a:gd name="connsiteX4" fmla="*/ 140677 w 808892"/>
              <a:gd name="connsiteY4" fmla="*/ 46892 h 70338"/>
              <a:gd name="connsiteX5" fmla="*/ 0 w 808892"/>
              <a:gd name="connsiteY5" fmla="*/ 58615 h 7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892" h="70338">
                <a:moveTo>
                  <a:pt x="808892" y="0"/>
                </a:moveTo>
                <a:cubicBezTo>
                  <a:pt x="790112" y="11268"/>
                  <a:pt x="728612" y="50206"/>
                  <a:pt x="703385" y="58615"/>
                </a:cubicBezTo>
                <a:cubicBezTo>
                  <a:pt x="684482" y="64916"/>
                  <a:pt x="664308" y="66430"/>
                  <a:pt x="644769" y="70338"/>
                </a:cubicBezTo>
                <a:lnTo>
                  <a:pt x="304800" y="58615"/>
                </a:lnTo>
                <a:cubicBezTo>
                  <a:pt x="250012" y="56067"/>
                  <a:pt x="195524" y="46892"/>
                  <a:pt x="140677" y="46892"/>
                </a:cubicBezTo>
                <a:cubicBezTo>
                  <a:pt x="93622" y="46892"/>
                  <a:pt x="0" y="58615"/>
                  <a:pt x="0" y="5861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618892" y="3376246"/>
            <a:ext cx="691662" cy="598267"/>
          </a:xfrm>
          <a:custGeom>
            <a:avLst/>
            <a:gdLst>
              <a:gd name="connsiteX0" fmla="*/ 691662 w 691662"/>
              <a:gd name="connsiteY0" fmla="*/ 0 h 598267"/>
              <a:gd name="connsiteX1" fmla="*/ 562708 w 691662"/>
              <a:gd name="connsiteY1" fmla="*/ 152400 h 598267"/>
              <a:gd name="connsiteX2" fmla="*/ 539262 w 691662"/>
              <a:gd name="connsiteY2" fmla="*/ 199292 h 598267"/>
              <a:gd name="connsiteX3" fmla="*/ 457200 w 691662"/>
              <a:gd name="connsiteY3" fmla="*/ 281354 h 598267"/>
              <a:gd name="connsiteX4" fmla="*/ 433754 w 691662"/>
              <a:gd name="connsiteY4" fmla="*/ 328246 h 598267"/>
              <a:gd name="connsiteX5" fmla="*/ 363416 w 691662"/>
              <a:gd name="connsiteY5" fmla="*/ 398585 h 598267"/>
              <a:gd name="connsiteX6" fmla="*/ 351693 w 691662"/>
              <a:gd name="connsiteY6" fmla="*/ 433754 h 598267"/>
              <a:gd name="connsiteX7" fmla="*/ 293077 w 691662"/>
              <a:gd name="connsiteY7" fmla="*/ 480646 h 598267"/>
              <a:gd name="connsiteX8" fmla="*/ 257908 w 691662"/>
              <a:gd name="connsiteY8" fmla="*/ 515816 h 598267"/>
              <a:gd name="connsiteX9" fmla="*/ 187570 w 691662"/>
              <a:gd name="connsiteY9" fmla="*/ 539262 h 598267"/>
              <a:gd name="connsiteX10" fmla="*/ 152400 w 691662"/>
              <a:gd name="connsiteY10" fmla="*/ 550985 h 598267"/>
              <a:gd name="connsiteX11" fmla="*/ 117231 w 691662"/>
              <a:gd name="connsiteY11" fmla="*/ 574431 h 598267"/>
              <a:gd name="connsiteX12" fmla="*/ 70339 w 691662"/>
              <a:gd name="connsiteY12" fmla="*/ 586154 h 598267"/>
              <a:gd name="connsiteX13" fmla="*/ 0 w 691662"/>
              <a:gd name="connsiteY13" fmla="*/ 597877 h 59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1662" h="598267">
                <a:moveTo>
                  <a:pt x="691662" y="0"/>
                </a:moveTo>
                <a:cubicBezTo>
                  <a:pt x="646388" y="45274"/>
                  <a:pt x="591680" y="94455"/>
                  <a:pt x="562708" y="152400"/>
                </a:cubicBezTo>
                <a:cubicBezTo>
                  <a:pt x="554893" y="168031"/>
                  <a:pt x="550328" y="185767"/>
                  <a:pt x="539262" y="199292"/>
                </a:cubicBezTo>
                <a:cubicBezTo>
                  <a:pt x="514766" y="229232"/>
                  <a:pt x="457200" y="281354"/>
                  <a:pt x="457200" y="281354"/>
                </a:cubicBezTo>
                <a:cubicBezTo>
                  <a:pt x="449385" y="296985"/>
                  <a:pt x="444671" y="314600"/>
                  <a:pt x="433754" y="328246"/>
                </a:cubicBezTo>
                <a:cubicBezTo>
                  <a:pt x="413041" y="354138"/>
                  <a:pt x="363416" y="398585"/>
                  <a:pt x="363416" y="398585"/>
                </a:cubicBezTo>
                <a:cubicBezTo>
                  <a:pt x="359508" y="410308"/>
                  <a:pt x="358051" y="423158"/>
                  <a:pt x="351693" y="433754"/>
                </a:cubicBezTo>
                <a:cubicBezTo>
                  <a:pt x="338051" y="456490"/>
                  <a:pt x="312244" y="464673"/>
                  <a:pt x="293077" y="480646"/>
                </a:cubicBezTo>
                <a:cubicBezTo>
                  <a:pt x="280341" y="491260"/>
                  <a:pt x="272401" y="507764"/>
                  <a:pt x="257908" y="515816"/>
                </a:cubicBezTo>
                <a:cubicBezTo>
                  <a:pt x="236304" y="527818"/>
                  <a:pt x="211016" y="531447"/>
                  <a:pt x="187570" y="539262"/>
                </a:cubicBezTo>
                <a:lnTo>
                  <a:pt x="152400" y="550985"/>
                </a:lnTo>
                <a:cubicBezTo>
                  <a:pt x="140677" y="558800"/>
                  <a:pt x="130181" y="568881"/>
                  <a:pt x="117231" y="574431"/>
                </a:cubicBezTo>
                <a:cubicBezTo>
                  <a:pt x="102422" y="580778"/>
                  <a:pt x="85831" y="581728"/>
                  <a:pt x="70339" y="586154"/>
                </a:cubicBezTo>
                <a:cubicBezTo>
                  <a:pt x="16333" y="601584"/>
                  <a:pt x="54847" y="597877"/>
                  <a:pt x="0" y="5978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13275" y="1240097"/>
            <a:ext cx="4686300" cy="4400550"/>
          </a:xfrm>
          <a:prstGeom prst="ellipse">
            <a:avLst/>
          </a:prstGeom>
          <a:solidFill>
            <a:srgbClr val="BE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Freeform 1"/>
          <p:cNvSpPr/>
          <p:nvPr/>
        </p:nvSpPr>
        <p:spPr>
          <a:xfrm>
            <a:off x="4381471" y="1523958"/>
            <a:ext cx="1923525" cy="1700463"/>
          </a:xfrm>
          <a:custGeom>
            <a:avLst/>
            <a:gdLst>
              <a:gd name="connsiteX0" fmla="*/ 0 w 2503423"/>
              <a:gd name="connsiteY0" fmla="*/ 1918741 h 1918741"/>
              <a:gd name="connsiteX1" fmla="*/ 104931 w 2503423"/>
              <a:gd name="connsiteY1" fmla="*/ 1798820 h 1918741"/>
              <a:gd name="connsiteX2" fmla="*/ 179882 w 2503423"/>
              <a:gd name="connsiteY2" fmla="*/ 1723869 h 1918741"/>
              <a:gd name="connsiteX3" fmla="*/ 209862 w 2503423"/>
              <a:gd name="connsiteY3" fmla="*/ 1693888 h 1918741"/>
              <a:gd name="connsiteX4" fmla="*/ 254833 w 2503423"/>
              <a:gd name="connsiteY4" fmla="*/ 1663908 h 1918741"/>
              <a:gd name="connsiteX5" fmla="*/ 314793 w 2503423"/>
              <a:gd name="connsiteY5" fmla="*/ 1588957 h 1918741"/>
              <a:gd name="connsiteX6" fmla="*/ 359764 w 2503423"/>
              <a:gd name="connsiteY6" fmla="*/ 1573967 h 1918741"/>
              <a:gd name="connsiteX7" fmla="*/ 479685 w 2503423"/>
              <a:gd name="connsiteY7" fmla="*/ 1484026 h 1918741"/>
              <a:gd name="connsiteX8" fmla="*/ 569626 w 2503423"/>
              <a:gd name="connsiteY8" fmla="*/ 1409075 h 1918741"/>
              <a:gd name="connsiteX9" fmla="*/ 614597 w 2503423"/>
              <a:gd name="connsiteY9" fmla="*/ 1394085 h 1918741"/>
              <a:gd name="connsiteX10" fmla="*/ 719528 w 2503423"/>
              <a:gd name="connsiteY10" fmla="*/ 1319134 h 1918741"/>
              <a:gd name="connsiteX11" fmla="*/ 764498 w 2503423"/>
              <a:gd name="connsiteY11" fmla="*/ 1289154 h 1918741"/>
              <a:gd name="connsiteX12" fmla="*/ 794479 w 2503423"/>
              <a:gd name="connsiteY12" fmla="*/ 1259174 h 1918741"/>
              <a:gd name="connsiteX13" fmla="*/ 854439 w 2503423"/>
              <a:gd name="connsiteY13" fmla="*/ 1244184 h 1918741"/>
              <a:gd name="connsiteX14" fmla="*/ 884420 w 2503423"/>
              <a:gd name="connsiteY14" fmla="*/ 1199213 h 1918741"/>
              <a:gd name="connsiteX15" fmla="*/ 974361 w 2503423"/>
              <a:gd name="connsiteY15" fmla="*/ 1139252 h 1918741"/>
              <a:gd name="connsiteX16" fmla="*/ 1034321 w 2503423"/>
              <a:gd name="connsiteY16" fmla="*/ 1094282 h 1918741"/>
              <a:gd name="connsiteX17" fmla="*/ 1064302 w 2503423"/>
              <a:gd name="connsiteY17" fmla="*/ 1064302 h 1918741"/>
              <a:gd name="connsiteX18" fmla="*/ 1154242 w 2503423"/>
              <a:gd name="connsiteY18" fmla="*/ 1004341 h 1918741"/>
              <a:gd name="connsiteX19" fmla="*/ 1229193 w 2503423"/>
              <a:gd name="connsiteY19" fmla="*/ 944380 h 1918741"/>
              <a:gd name="connsiteX20" fmla="*/ 1259174 w 2503423"/>
              <a:gd name="connsiteY20" fmla="*/ 914400 h 1918741"/>
              <a:gd name="connsiteX21" fmla="*/ 1304144 w 2503423"/>
              <a:gd name="connsiteY21" fmla="*/ 884420 h 1918741"/>
              <a:gd name="connsiteX22" fmla="*/ 1424065 w 2503423"/>
              <a:gd name="connsiteY22" fmla="*/ 794479 h 1918741"/>
              <a:gd name="connsiteX23" fmla="*/ 1469036 w 2503423"/>
              <a:gd name="connsiteY23" fmla="*/ 779488 h 1918741"/>
              <a:gd name="connsiteX24" fmla="*/ 1573967 w 2503423"/>
              <a:gd name="connsiteY24" fmla="*/ 689547 h 1918741"/>
              <a:gd name="connsiteX25" fmla="*/ 1708879 w 2503423"/>
              <a:gd name="connsiteY25" fmla="*/ 614597 h 1918741"/>
              <a:gd name="connsiteX26" fmla="*/ 1798820 w 2503423"/>
              <a:gd name="connsiteY26" fmla="*/ 554636 h 1918741"/>
              <a:gd name="connsiteX27" fmla="*/ 1843790 w 2503423"/>
              <a:gd name="connsiteY27" fmla="*/ 509666 h 1918741"/>
              <a:gd name="connsiteX28" fmla="*/ 1948721 w 2503423"/>
              <a:gd name="connsiteY28" fmla="*/ 449705 h 1918741"/>
              <a:gd name="connsiteX29" fmla="*/ 2008682 w 2503423"/>
              <a:gd name="connsiteY29" fmla="*/ 389744 h 1918741"/>
              <a:gd name="connsiteX30" fmla="*/ 2053652 w 2503423"/>
              <a:gd name="connsiteY30" fmla="*/ 344774 h 1918741"/>
              <a:gd name="connsiteX31" fmla="*/ 2143593 w 2503423"/>
              <a:gd name="connsiteY31" fmla="*/ 284813 h 1918741"/>
              <a:gd name="connsiteX32" fmla="*/ 2218544 w 2503423"/>
              <a:gd name="connsiteY32" fmla="*/ 209862 h 1918741"/>
              <a:gd name="connsiteX33" fmla="*/ 2263515 w 2503423"/>
              <a:gd name="connsiteY33" fmla="*/ 179882 h 1918741"/>
              <a:gd name="connsiteX34" fmla="*/ 2353456 w 2503423"/>
              <a:gd name="connsiteY34" fmla="*/ 119921 h 1918741"/>
              <a:gd name="connsiteX35" fmla="*/ 2443397 w 2503423"/>
              <a:gd name="connsiteY35" fmla="*/ 44970 h 1918741"/>
              <a:gd name="connsiteX36" fmla="*/ 2503357 w 2503423"/>
              <a:gd name="connsiteY36" fmla="*/ 0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03423" h="1918741">
                <a:moveTo>
                  <a:pt x="0" y="1918741"/>
                </a:moveTo>
                <a:cubicBezTo>
                  <a:pt x="119923" y="1738858"/>
                  <a:pt x="4997" y="1886263"/>
                  <a:pt x="104931" y="1798820"/>
                </a:cubicBezTo>
                <a:cubicBezTo>
                  <a:pt x="131521" y="1775554"/>
                  <a:pt x="154898" y="1748853"/>
                  <a:pt x="179882" y="1723869"/>
                </a:cubicBezTo>
                <a:cubicBezTo>
                  <a:pt x="189875" y="1713875"/>
                  <a:pt x="198103" y="1701727"/>
                  <a:pt x="209862" y="1693888"/>
                </a:cubicBezTo>
                <a:lnTo>
                  <a:pt x="254833" y="1663908"/>
                </a:lnTo>
                <a:cubicBezTo>
                  <a:pt x="268448" y="1643485"/>
                  <a:pt x="291062" y="1603196"/>
                  <a:pt x="314793" y="1588957"/>
                </a:cubicBezTo>
                <a:cubicBezTo>
                  <a:pt x="328342" y="1580827"/>
                  <a:pt x="344774" y="1578964"/>
                  <a:pt x="359764" y="1573967"/>
                </a:cubicBezTo>
                <a:cubicBezTo>
                  <a:pt x="445888" y="1487843"/>
                  <a:pt x="401196" y="1510189"/>
                  <a:pt x="479685" y="1484026"/>
                </a:cubicBezTo>
                <a:cubicBezTo>
                  <a:pt x="512834" y="1450877"/>
                  <a:pt x="527890" y="1429943"/>
                  <a:pt x="569626" y="1409075"/>
                </a:cubicBezTo>
                <a:cubicBezTo>
                  <a:pt x="583759" y="1402008"/>
                  <a:pt x="599607" y="1399082"/>
                  <a:pt x="614597" y="1394085"/>
                </a:cubicBezTo>
                <a:cubicBezTo>
                  <a:pt x="720577" y="1323432"/>
                  <a:pt x="589375" y="1412101"/>
                  <a:pt x="719528" y="1319134"/>
                </a:cubicBezTo>
                <a:cubicBezTo>
                  <a:pt x="734188" y="1308663"/>
                  <a:pt x="750430" y="1300408"/>
                  <a:pt x="764498" y="1289154"/>
                </a:cubicBezTo>
                <a:cubicBezTo>
                  <a:pt x="775534" y="1280325"/>
                  <a:pt x="781838" y="1265494"/>
                  <a:pt x="794479" y="1259174"/>
                </a:cubicBezTo>
                <a:cubicBezTo>
                  <a:pt x="812906" y="1249961"/>
                  <a:pt x="834452" y="1249181"/>
                  <a:pt x="854439" y="1244184"/>
                </a:cubicBezTo>
                <a:cubicBezTo>
                  <a:pt x="864433" y="1229194"/>
                  <a:pt x="870861" y="1211077"/>
                  <a:pt x="884420" y="1199213"/>
                </a:cubicBezTo>
                <a:cubicBezTo>
                  <a:pt x="911537" y="1175486"/>
                  <a:pt x="945535" y="1160871"/>
                  <a:pt x="974361" y="1139252"/>
                </a:cubicBezTo>
                <a:cubicBezTo>
                  <a:pt x="994348" y="1124262"/>
                  <a:pt x="1015128" y="1110276"/>
                  <a:pt x="1034321" y="1094282"/>
                </a:cubicBezTo>
                <a:cubicBezTo>
                  <a:pt x="1045178" y="1085234"/>
                  <a:pt x="1052996" y="1072782"/>
                  <a:pt x="1064302" y="1064302"/>
                </a:cubicBezTo>
                <a:cubicBezTo>
                  <a:pt x="1093127" y="1042683"/>
                  <a:pt x="1128763" y="1029819"/>
                  <a:pt x="1154242" y="1004341"/>
                </a:cubicBezTo>
                <a:cubicBezTo>
                  <a:pt x="1226632" y="931954"/>
                  <a:pt x="1134643" y="1020020"/>
                  <a:pt x="1229193" y="944380"/>
                </a:cubicBezTo>
                <a:cubicBezTo>
                  <a:pt x="1240229" y="935551"/>
                  <a:pt x="1248138" y="923229"/>
                  <a:pt x="1259174" y="914400"/>
                </a:cubicBezTo>
                <a:cubicBezTo>
                  <a:pt x="1273242" y="903146"/>
                  <a:pt x="1290076" y="895674"/>
                  <a:pt x="1304144" y="884420"/>
                </a:cubicBezTo>
                <a:cubicBezTo>
                  <a:pt x="1354881" y="843830"/>
                  <a:pt x="1334402" y="824368"/>
                  <a:pt x="1424065" y="794479"/>
                </a:cubicBezTo>
                <a:cubicBezTo>
                  <a:pt x="1439055" y="789482"/>
                  <a:pt x="1454903" y="786555"/>
                  <a:pt x="1469036" y="779488"/>
                </a:cubicBezTo>
                <a:cubicBezTo>
                  <a:pt x="1561715" y="733148"/>
                  <a:pt x="1463313" y="763316"/>
                  <a:pt x="1573967" y="689547"/>
                </a:cubicBezTo>
                <a:cubicBezTo>
                  <a:pt x="1677055" y="620822"/>
                  <a:pt x="1629725" y="640981"/>
                  <a:pt x="1708879" y="614597"/>
                </a:cubicBezTo>
                <a:cubicBezTo>
                  <a:pt x="1738859" y="594610"/>
                  <a:pt x="1773342" y="580114"/>
                  <a:pt x="1798820" y="554636"/>
                </a:cubicBezTo>
                <a:cubicBezTo>
                  <a:pt x="1813810" y="539646"/>
                  <a:pt x="1826540" y="521988"/>
                  <a:pt x="1843790" y="509666"/>
                </a:cubicBezTo>
                <a:cubicBezTo>
                  <a:pt x="1928850" y="448908"/>
                  <a:pt x="1877913" y="510397"/>
                  <a:pt x="1948721" y="449705"/>
                </a:cubicBezTo>
                <a:cubicBezTo>
                  <a:pt x="1970182" y="431310"/>
                  <a:pt x="1988695" y="409731"/>
                  <a:pt x="2008682" y="389744"/>
                </a:cubicBezTo>
                <a:cubicBezTo>
                  <a:pt x="2023672" y="374754"/>
                  <a:pt x="2036013" y="356533"/>
                  <a:pt x="2053652" y="344774"/>
                </a:cubicBezTo>
                <a:cubicBezTo>
                  <a:pt x="2083632" y="324787"/>
                  <a:pt x="2118115" y="310291"/>
                  <a:pt x="2143593" y="284813"/>
                </a:cubicBezTo>
                <a:cubicBezTo>
                  <a:pt x="2168577" y="259829"/>
                  <a:pt x="2189146" y="229460"/>
                  <a:pt x="2218544" y="209862"/>
                </a:cubicBezTo>
                <a:cubicBezTo>
                  <a:pt x="2233534" y="199869"/>
                  <a:pt x="2249675" y="191416"/>
                  <a:pt x="2263515" y="179882"/>
                </a:cubicBezTo>
                <a:cubicBezTo>
                  <a:pt x="2338374" y="117499"/>
                  <a:pt x="2274423" y="146265"/>
                  <a:pt x="2353456" y="119921"/>
                </a:cubicBezTo>
                <a:cubicBezTo>
                  <a:pt x="2394793" y="78584"/>
                  <a:pt x="2394701" y="72796"/>
                  <a:pt x="2443397" y="44970"/>
                </a:cubicBezTo>
                <a:cubicBezTo>
                  <a:pt x="2507826" y="8153"/>
                  <a:pt x="2503357" y="38365"/>
                  <a:pt x="2503357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reeform 2"/>
          <p:cNvSpPr/>
          <p:nvPr/>
        </p:nvSpPr>
        <p:spPr>
          <a:xfrm>
            <a:off x="4314016" y="2692702"/>
            <a:ext cx="2002680" cy="610416"/>
          </a:xfrm>
          <a:custGeom>
            <a:avLst/>
            <a:gdLst>
              <a:gd name="connsiteX0" fmla="*/ 0 w 2623279"/>
              <a:gd name="connsiteY0" fmla="*/ 899410 h 899410"/>
              <a:gd name="connsiteX1" fmla="*/ 74951 w 2623279"/>
              <a:gd name="connsiteY1" fmla="*/ 869430 h 899410"/>
              <a:gd name="connsiteX2" fmla="*/ 149902 w 2623279"/>
              <a:gd name="connsiteY2" fmla="*/ 809469 h 899410"/>
              <a:gd name="connsiteX3" fmla="*/ 254833 w 2623279"/>
              <a:gd name="connsiteY3" fmla="*/ 749508 h 899410"/>
              <a:gd name="connsiteX4" fmla="*/ 299803 w 2623279"/>
              <a:gd name="connsiteY4" fmla="*/ 719528 h 899410"/>
              <a:gd name="connsiteX5" fmla="*/ 449705 w 2623279"/>
              <a:gd name="connsiteY5" fmla="*/ 674557 h 899410"/>
              <a:gd name="connsiteX6" fmla="*/ 539646 w 2623279"/>
              <a:gd name="connsiteY6" fmla="*/ 629587 h 899410"/>
              <a:gd name="connsiteX7" fmla="*/ 599606 w 2623279"/>
              <a:gd name="connsiteY7" fmla="*/ 599607 h 899410"/>
              <a:gd name="connsiteX8" fmla="*/ 644577 w 2623279"/>
              <a:gd name="connsiteY8" fmla="*/ 584616 h 899410"/>
              <a:gd name="connsiteX9" fmla="*/ 719528 w 2623279"/>
              <a:gd name="connsiteY9" fmla="*/ 554636 h 899410"/>
              <a:gd name="connsiteX10" fmla="*/ 764498 w 2623279"/>
              <a:gd name="connsiteY10" fmla="*/ 524656 h 899410"/>
              <a:gd name="connsiteX11" fmla="*/ 899410 w 2623279"/>
              <a:gd name="connsiteY11" fmla="*/ 479685 h 899410"/>
              <a:gd name="connsiteX12" fmla="*/ 1004341 w 2623279"/>
              <a:gd name="connsiteY12" fmla="*/ 434715 h 899410"/>
              <a:gd name="connsiteX13" fmla="*/ 1094282 w 2623279"/>
              <a:gd name="connsiteY13" fmla="*/ 404735 h 899410"/>
              <a:gd name="connsiteX14" fmla="*/ 1139252 w 2623279"/>
              <a:gd name="connsiteY14" fmla="*/ 389744 h 899410"/>
              <a:gd name="connsiteX15" fmla="*/ 1199213 w 2623279"/>
              <a:gd name="connsiteY15" fmla="*/ 374754 h 899410"/>
              <a:gd name="connsiteX16" fmla="*/ 1244183 w 2623279"/>
              <a:gd name="connsiteY16" fmla="*/ 344774 h 899410"/>
              <a:gd name="connsiteX17" fmla="*/ 1349115 w 2623279"/>
              <a:gd name="connsiteY17" fmla="*/ 314794 h 899410"/>
              <a:gd name="connsiteX18" fmla="*/ 1439056 w 2623279"/>
              <a:gd name="connsiteY18" fmla="*/ 284813 h 899410"/>
              <a:gd name="connsiteX19" fmla="*/ 1484026 w 2623279"/>
              <a:gd name="connsiteY19" fmla="*/ 254833 h 899410"/>
              <a:gd name="connsiteX20" fmla="*/ 1543987 w 2623279"/>
              <a:gd name="connsiteY20" fmla="*/ 239843 h 899410"/>
              <a:gd name="connsiteX21" fmla="*/ 1633928 w 2623279"/>
              <a:gd name="connsiteY21" fmla="*/ 209862 h 899410"/>
              <a:gd name="connsiteX22" fmla="*/ 1708879 w 2623279"/>
              <a:gd name="connsiteY22" fmla="*/ 179882 h 899410"/>
              <a:gd name="connsiteX23" fmla="*/ 1753849 w 2623279"/>
              <a:gd name="connsiteY23" fmla="*/ 149902 h 899410"/>
              <a:gd name="connsiteX24" fmla="*/ 1843790 w 2623279"/>
              <a:gd name="connsiteY24" fmla="*/ 134912 h 899410"/>
              <a:gd name="connsiteX25" fmla="*/ 1918741 w 2623279"/>
              <a:gd name="connsiteY25" fmla="*/ 119921 h 899410"/>
              <a:gd name="connsiteX26" fmla="*/ 1963711 w 2623279"/>
              <a:gd name="connsiteY26" fmla="*/ 104931 h 899410"/>
              <a:gd name="connsiteX27" fmla="*/ 2428406 w 2623279"/>
              <a:gd name="connsiteY27" fmla="*/ 89941 h 899410"/>
              <a:gd name="connsiteX28" fmla="*/ 2473377 w 2623279"/>
              <a:gd name="connsiteY28" fmla="*/ 74951 h 899410"/>
              <a:gd name="connsiteX29" fmla="*/ 2548328 w 2623279"/>
              <a:gd name="connsiteY29" fmla="*/ 0 h 899410"/>
              <a:gd name="connsiteX30" fmla="*/ 2623279 w 2623279"/>
              <a:gd name="connsiteY30" fmla="*/ 0 h 8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23279" h="899410">
                <a:moveTo>
                  <a:pt x="0" y="899410"/>
                </a:moveTo>
                <a:cubicBezTo>
                  <a:pt x="24984" y="889417"/>
                  <a:pt x="53055" y="885070"/>
                  <a:pt x="74951" y="869430"/>
                </a:cubicBezTo>
                <a:cubicBezTo>
                  <a:pt x="193608" y="784675"/>
                  <a:pt x="17752" y="853518"/>
                  <a:pt x="149902" y="809469"/>
                </a:cubicBezTo>
                <a:cubicBezTo>
                  <a:pt x="259464" y="736428"/>
                  <a:pt x="121703" y="825583"/>
                  <a:pt x="254833" y="749508"/>
                </a:cubicBezTo>
                <a:cubicBezTo>
                  <a:pt x="270475" y="740570"/>
                  <a:pt x="283244" y="726625"/>
                  <a:pt x="299803" y="719528"/>
                </a:cubicBezTo>
                <a:cubicBezTo>
                  <a:pt x="358463" y="694388"/>
                  <a:pt x="389242" y="714866"/>
                  <a:pt x="449705" y="674557"/>
                </a:cubicBezTo>
                <a:cubicBezTo>
                  <a:pt x="536127" y="616942"/>
                  <a:pt x="452758" y="666824"/>
                  <a:pt x="539646" y="629587"/>
                </a:cubicBezTo>
                <a:cubicBezTo>
                  <a:pt x="560185" y="620785"/>
                  <a:pt x="579067" y="608410"/>
                  <a:pt x="599606" y="599607"/>
                </a:cubicBezTo>
                <a:cubicBezTo>
                  <a:pt x="614130" y="593383"/>
                  <a:pt x="629782" y="590164"/>
                  <a:pt x="644577" y="584616"/>
                </a:cubicBezTo>
                <a:cubicBezTo>
                  <a:pt x="669772" y="575168"/>
                  <a:pt x="695461" y="566670"/>
                  <a:pt x="719528" y="554636"/>
                </a:cubicBezTo>
                <a:cubicBezTo>
                  <a:pt x="735642" y="546579"/>
                  <a:pt x="747868" y="531585"/>
                  <a:pt x="764498" y="524656"/>
                </a:cubicBezTo>
                <a:cubicBezTo>
                  <a:pt x="808255" y="506424"/>
                  <a:pt x="899410" y="479685"/>
                  <a:pt x="899410" y="479685"/>
                </a:cubicBezTo>
                <a:cubicBezTo>
                  <a:pt x="970756" y="432121"/>
                  <a:pt x="916342" y="461114"/>
                  <a:pt x="1004341" y="434715"/>
                </a:cubicBezTo>
                <a:cubicBezTo>
                  <a:pt x="1034610" y="425634"/>
                  <a:pt x="1064302" y="414729"/>
                  <a:pt x="1094282" y="404735"/>
                </a:cubicBezTo>
                <a:cubicBezTo>
                  <a:pt x="1109272" y="399738"/>
                  <a:pt x="1123923" y="393576"/>
                  <a:pt x="1139252" y="389744"/>
                </a:cubicBezTo>
                <a:lnTo>
                  <a:pt x="1199213" y="374754"/>
                </a:lnTo>
                <a:cubicBezTo>
                  <a:pt x="1214203" y="364761"/>
                  <a:pt x="1228069" y="352831"/>
                  <a:pt x="1244183" y="344774"/>
                </a:cubicBezTo>
                <a:cubicBezTo>
                  <a:pt x="1269372" y="332180"/>
                  <a:pt x="1325101" y="321998"/>
                  <a:pt x="1349115" y="314794"/>
                </a:cubicBezTo>
                <a:cubicBezTo>
                  <a:pt x="1379384" y="305713"/>
                  <a:pt x="1439056" y="284813"/>
                  <a:pt x="1439056" y="284813"/>
                </a:cubicBezTo>
                <a:cubicBezTo>
                  <a:pt x="1454046" y="274820"/>
                  <a:pt x="1467467" y="261930"/>
                  <a:pt x="1484026" y="254833"/>
                </a:cubicBezTo>
                <a:cubicBezTo>
                  <a:pt x="1502962" y="246717"/>
                  <a:pt x="1524254" y="245763"/>
                  <a:pt x="1543987" y="239843"/>
                </a:cubicBezTo>
                <a:cubicBezTo>
                  <a:pt x="1574256" y="230762"/>
                  <a:pt x="1604586" y="221599"/>
                  <a:pt x="1633928" y="209862"/>
                </a:cubicBezTo>
                <a:cubicBezTo>
                  <a:pt x="1658912" y="199869"/>
                  <a:pt x="1684812" y="191916"/>
                  <a:pt x="1708879" y="179882"/>
                </a:cubicBezTo>
                <a:cubicBezTo>
                  <a:pt x="1724993" y="171825"/>
                  <a:pt x="1736758" y="155599"/>
                  <a:pt x="1753849" y="149902"/>
                </a:cubicBezTo>
                <a:cubicBezTo>
                  <a:pt x="1782683" y="140291"/>
                  <a:pt x="1813886" y="140349"/>
                  <a:pt x="1843790" y="134912"/>
                </a:cubicBezTo>
                <a:cubicBezTo>
                  <a:pt x="1868858" y="130354"/>
                  <a:pt x="1894023" y="126101"/>
                  <a:pt x="1918741" y="119921"/>
                </a:cubicBezTo>
                <a:cubicBezTo>
                  <a:pt x="1934070" y="116089"/>
                  <a:pt x="1947937" y="105859"/>
                  <a:pt x="1963711" y="104931"/>
                </a:cubicBezTo>
                <a:cubicBezTo>
                  <a:pt x="2118422" y="95830"/>
                  <a:pt x="2273508" y="94938"/>
                  <a:pt x="2428406" y="89941"/>
                </a:cubicBezTo>
                <a:cubicBezTo>
                  <a:pt x="2443396" y="84944"/>
                  <a:pt x="2460736" y="84432"/>
                  <a:pt x="2473377" y="74951"/>
                </a:cubicBezTo>
                <a:cubicBezTo>
                  <a:pt x="2501643" y="53752"/>
                  <a:pt x="2512996" y="0"/>
                  <a:pt x="2548328" y="0"/>
                </a:cubicBezTo>
                <a:lnTo>
                  <a:pt x="2623279" y="0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Freeform 4"/>
          <p:cNvSpPr/>
          <p:nvPr/>
        </p:nvSpPr>
        <p:spPr>
          <a:xfrm>
            <a:off x="4392714" y="3246905"/>
            <a:ext cx="1832548" cy="259886"/>
          </a:xfrm>
          <a:custGeom>
            <a:avLst/>
            <a:gdLst>
              <a:gd name="connsiteX0" fmla="*/ 0 w 2443397"/>
              <a:gd name="connsiteY0" fmla="*/ 0 h 346514"/>
              <a:gd name="connsiteX1" fmla="*/ 344774 w 2443397"/>
              <a:gd name="connsiteY1" fmla="*/ 29981 h 346514"/>
              <a:gd name="connsiteX2" fmla="*/ 569626 w 2443397"/>
              <a:gd name="connsiteY2" fmla="*/ 59961 h 346514"/>
              <a:gd name="connsiteX3" fmla="*/ 734518 w 2443397"/>
              <a:gd name="connsiteY3" fmla="*/ 89941 h 346514"/>
              <a:gd name="connsiteX4" fmla="*/ 899410 w 2443397"/>
              <a:gd name="connsiteY4" fmla="*/ 104931 h 346514"/>
              <a:gd name="connsiteX5" fmla="*/ 1049312 w 2443397"/>
              <a:gd name="connsiteY5" fmla="*/ 134912 h 346514"/>
              <a:gd name="connsiteX6" fmla="*/ 1259174 w 2443397"/>
              <a:gd name="connsiteY6" fmla="*/ 164892 h 346514"/>
              <a:gd name="connsiteX7" fmla="*/ 1558977 w 2443397"/>
              <a:gd name="connsiteY7" fmla="*/ 209863 h 346514"/>
              <a:gd name="connsiteX8" fmla="*/ 1603948 w 2443397"/>
              <a:gd name="connsiteY8" fmla="*/ 239843 h 346514"/>
              <a:gd name="connsiteX9" fmla="*/ 1753849 w 2443397"/>
              <a:gd name="connsiteY9" fmla="*/ 254833 h 346514"/>
              <a:gd name="connsiteX10" fmla="*/ 1873771 w 2443397"/>
              <a:gd name="connsiteY10" fmla="*/ 269823 h 346514"/>
              <a:gd name="connsiteX11" fmla="*/ 2098623 w 2443397"/>
              <a:gd name="connsiteY11" fmla="*/ 299804 h 346514"/>
              <a:gd name="connsiteX12" fmla="*/ 2233534 w 2443397"/>
              <a:gd name="connsiteY12" fmla="*/ 329784 h 346514"/>
              <a:gd name="connsiteX13" fmla="*/ 2278505 w 2443397"/>
              <a:gd name="connsiteY13" fmla="*/ 344774 h 346514"/>
              <a:gd name="connsiteX14" fmla="*/ 2443397 w 2443397"/>
              <a:gd name="connsiteY14" fmla="*/ 344774 h 3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3397" h="346514">
                <a:moveTo>
                  <a:pt x="0" y="0"/>
                </a:moveTo>
                <a:cubicBezTo>
                  <a:pt x="114925" y="9994"/>
                  <a:pt x="231656" y="7358"/>
                  <a:pt x="344774" y="29981"/>
                </a:cubicBezTo>
                <a:cubicBezTo>
                  <a:pt x="513426" y="63711"/>
                  <a:pt x="306746" y="24911"/>
                  <a:pt x="569626" y="59961"/>
                </a:cubicBezTo>
                <a:cubicBezTo>
                  <a:pt x="818133" y="93095"/>
                  <a:pt x="447959" y="56229"/>
                  <a:pt x="734518" y="89941"/>
                </a:cubicBezTo>
                <a:cubicBezTo>
                  <a:pt x="789331" y="96389"/>
                  <a:pt x="844597" y="98482"/>
                  <a:pt x="899410" y="104931"/>
                </a:cubicBezTo>
                <a:cubicBezTo>
                  <a:pt x="1123731" y="131322"/>
                  <a:pt x="882552" y="107119"/>
                  <a:pt x="1049312" y="134912"/>
                </a:cubicBezTo>
                <a:cubicBezTo>
                  <a:pt x="1119015" y="146529"/>
                  <a:pt x="1189882" y="151034"/>
                  <a:pt x="1259174" y="164892"/>
                </a:cubicBezTo>
                <a:cubicBezTo>
                  <a:pt x="1458316" y="204720"/>
                  <a:pt x="1358371" y="189801"/>
                  <a:pt x="1558977" y="209863"/>
                </a:cubicBezTo>
                <a:cubicBezTo>
                  <a:pt x="1573967" y="219856"/>
                  <a:pt x="1586393" y="235792"/>
                  <a:pt x="1603948" y="239843"/>
                </a:cubicBezTo>
                <a:cubicBezTo>
                  <a:pt x="1652878" y="251134"/>
                  <a:pt x="1703940" y="249288"/>
                  <a:pt x="1753849" y="254833"/>
                </a:cubicBezTo>
                <a:cubicBezTo>
                  <a:pt x="1793888" y="259282"/>
                  <a:pt x="1833797" y="264826"/>
                  <a:pt x="1873771" y="269823"/>
                </a:cubicBezTo>
                <a:cubicBezTo>
                  <a:pt x="2006148" y="302917"/>
                  <a:pt x="1862650" y="270307"/>
                  <a:pt x="2098623" y="299804"/>
                </a:cubicBezTo>
                <a:cubicBezTo>
                  <a:pt x="2126102" y="303239"/>
                  <a:pt x="2203577" y="321225"/>
                  <a:pt x="2233534" y="329784"/>
                </a:cubicBezTo>
                <a:cubicBezTo>
                  <a:pt x="2248727" y="334125"/>
                  <a:pt x="2262744" y="343648"/>
                  <a:pt x="2278505" y="344774"/>
                </a:cubicBezTo>
                <a:cubicBezTo>
                  <a:pt x="2333329" y="348690"/>
                  <a:pt x="2388433" y="344774"/>
                  <a:pt x="2443397" y="344774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reeform 5"/>
          <p:cNvSpPr/>
          <p:nvPr/>
        </p:nvSpPr>
        <p:spPr>
          <a:xfrm>
            <a:off x="4302773" y="3336847"/>
            <a:ext cx="1922489" cy="1023078"/>
          </a:xfrm>
          <a:custGeom>
            <a:avLst/>
            <a:gdLst>
              <a:gd name="connsiteX0" fmla="*/ 0 w 2563318"/>
              <a:gd name="connsiteY0" fmla="*/ 0 h 1364104"/>
              <a:gd name="connsiteX1" fmla="*/ 44970 w 2563318"/>
              <a:gd name="connsiteY1" fmla="*/ 119921 h 1364104"/>
              <a:gd name="connsiteX2" fmla="*/ 59960 w 2563318"/>
              <a:gd name="connsiteY2" fmla="*/ 164891 h 1364104"/>
              <a:gd name="connsiteX3" fmla="*/ 119921 w 2563318"/>
              <a:gd name="connsiteY3" fmla="*/ 254832 h 1364104"/>
              <a:gd name="connsiteX4" fmla="*/ 134911 w 2563318"/>
              <a:gd name="connsiteY4" fmla="*/ 299803 h 1364104"/>
              <a:gd name="connsiteX5" fmla="*/ 194872 w 2563318"/>
              <a:gd name="connsiteY5" fmla="*/ 359764 h 1364104"/>
              <a:gd name="connsiteX6" fmla="*/ 224852 w 2563318"/>
              <a:gd name="connsiteY6" fmla="*/ 419724 h 1364104"/>
              <a:gd name="connsiteX7" fmla="*/ 269823 w 2563318"/>
              <a:gd name="connsiteY7" fmla="*/ 434714 h 1364104"/>
              <a:gd name="connsiteX8" fmla="*/ 389744 w 2563318"/>
              <a:gd name="connsiteY8" fmla="*/ 524655 h 1364104"/>
              <a:gd name="connsiteX9" fmla="*/ 434714 w 2563318"/>
              <a:gd name="connsiteY9" fmla="*/ 554636 h 1364104"/>
              <a:gd name="connsiteX10" fmla="*/ 509665 w 2563318"/>
              <a:gd name="connsiteY10" fmla="*/ 614596 h 1364104"/>
              <a:gd name="connsiteX11" fmla="*/ 554636 w 2563318"/>
              <a:gd name="connsiteY11" fmla="*/ 629586 h 1364104"/>
              <a:gd name="connsiteX12" fmla="*/ 644577 w 2563318"/>
              <a:gd name="connsiteY12" fmla="*/ 689547 h 1364104"/>
              <a:gd name="connsiteX13" fmla="*/ 689547 w 2563318"/>
              <a:gd name="connsiteY13" fmla="*/ 719527 h 1364104"/>
              <a:gd name="connsiteX14" fmla="*/ 734518 w 2563318"/>
              <a:gd name="connsiteY14" fmla="*/ 734518 h 1364104"/>
              <a:gd name="connsiteX15" fmla="*/ 824459 w 2563318"/>
              <a:gd name="connsiteY15" fmla="*/ 779488 h 1364104"/>
              <a:gd name="connsiteX16" fmla="*/ 929390 w 2563318"/>
              <a:gd name="connsiteY16" fmla="*/ 839449 h 1364104"/>
              <a:gd name="connsiteX17" fmla="*/ 974360 w 2563318"/>
              <a:gd name="connsiteY17" fmla="*/ 869429 h 1364104"/>
              <a:gd name="connsiteX18" fmla="*/ 1019331 w 2563318"/>
              <a:gd name="connsiteY18" fmla="*/ 884419 h 1364104"/>
              <a:gd name="connsiteX19" fmla="*/ 1079292 w 2563318"/>
              <a:gd name="connsiteY19" fmla="*/ 914400 h 1364104"/>
              <a:gd name="connsiteX20" fmla="*/ 1124262 w 2563318"/>
              <a:gd name="connsiteY20" fmla="*/ 944380 h 1364104"/>
              <a:gd name="connsiteX21" fmla="*/ 1184223 w 2563318"/>
              <a:gd name="connsiteY21" fmla="*/ 959370 h 1364104"/>
              <a:gd name="connsiteX22" fmla="*/ 1319134 w 2563318"/>
              <a:gd name="connsiteY22" fmla="*/ 1019331 h 1364104"/>
              <a:gd name="connsiteX23" fmla="*/ 1364105 w 2563318"/>
              <a:gd name="connsiteY23" fmla="*/ 1034321 h 1364104"/>
              <a:gd name="connsiteX24" fmla="*/ 1454046 w 2563318"/>
              <a:gd name="connsiteY24" fmla="*/ 1094282 h 1364104"/>
              <a:gd name="connsiteX25" fmla="*/ 1588957 w 2563318"/>
              <a:gd name="connsiteY25" fmla="*/ 1169232 h 1364104"/>
              <a:gd name="connsiteX26" fmla="*/ 1648918 w 2563318"/>
              <a:gd name="connsiteY26" fmla="*/ 1214203 h 1364104"/>
              <a:gd name="connsiteX27" fmla="*/ 1693888 w 2563318"/>
              <a:gd name="connsiteY27" fmla="*/ 1229193 h 1364104"/>
              <a:gd name="connsiteX28" fmla="*/ 1753849 w 2563318"/>
              <a:gd name="connsiteY28" fmla="*/ 1259173 h 1364104"/>
              <a:gd name="connsiteX29" fmla="*/ 1888760 w 2563318"/>
              <a:gd name="connsiteY29" fmla="*/ 1304144 h 1364104"/>
              <a:gd name="connsiteX30" fmla="*/ 1933731 w 2563318"/>
              <a:gd name="connsiteY30" fmla="*/ 1319134 h 1364104"/>
              <a:gd name="connsiteX31" fmla="*/ 2218544 w 2563318"/>
              <a:gd name="connsiteY31" fmla="*/ 1349114 h 1364104"/>
              <a:gd name="connsiteX32" fmla="*/ 2263514 w 2563318"/>
              <a:gd name="connsiteY32" fmla="*/ 1364104 h 1364104"/>
              <a:gd name="connsiteX33" fmla="*/ 2563318 w 2563318"/>
              <a:gd name="connsiteY33" fmla="*/ 1349114 h 136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63318" h="1364104">
                <a:moveTo>
                  <a:pt x="0" y="0"/>
                </a:moveTo>
                <a:cubicBezTo>
                  <a:pt x="28920" y="144602"/>
                  <a:pt x="-6494" y="16991"/>
                  <a:pt x="44970" y="119921"/>
                </a:cubicBezTo>
                <a:cubicBezTo>
                  <a:pt x="52036" y="134054"/>
                  <a:pt x="52286" y="151079"/>
                  <a:pt x="59960" y="164891"/>
                </a:cubicBezTo>
                <a:cubicBezTo>
                  <a:pt x="77459" y="196389"/>
                  <a:pt x="119921" y="254832"/>
                  <a:pt x="119921" y="254832"/>
                </a:cubicBezTo>
                <a:cubicBezTo>
                  <a:pt x="124918" y="269822"/>
                  <a:pt x="125727" y="286945"/>
                  <a:pt x="134911" y="299803"/>
                </a:cubicBezTo>
                <a:cubicBezTo>
                  <a:pt x="151340" y="322804"/>
                  <a:pt x="182231" y="334482"/>
                  <a:pt x="194872" y="359764"/>
                </a:cubicBezTo>
                <a:cubicBezTo>
                  <a:pt x="204865" y="379751"/>
                  <a:pt x="209051" y="403923"/>
                  <a:pt x="224852" y="419724"/>
                </a:cubicBezTo>
                <a:cubicBezTo>
                  <a:pt x="236025" y="430897"/>
                  <a:pt x="254833" y="429717"/>
                  <a:pt x="269823" y="434714"/>
                </a:cubicBezTo>
                <a:cubicBezTo>
                  <a:pt x="325282" y="490175"/>
                  <a:pt x="288041" y="456852"/>
                  <a:pt x="389744" y="524655"/>
                </a:cubicBezTo>
                <a:cubicBezTo>
                  <a:pt x="404734" y="534648"/>
                  <a:pt x="421975" y="541897"/>
                  <a:pt x="434714" y="554636"/>
                </a:cubicBezTo>
                <a:cubicBezTo>
                  <a:pt x="462599" y="582520"/>
                  <a:pt x="471847" y="595687"/>
                  <a:pt x="509665" y="614596"/>
                </a:cubicBezTo>
                <a:cubicBezTo>
                  <a:pt x="523798" y="621662"/>
                  <a:pt x="539646" y="624589"/>
                  <a:pt x="554636" y="629586"/>
                </a:cubicBezTo>
                <a:lnTo>
                  <a:pt x="644577" y="689547"/>
                </a:lnTo>
                <a:cubicBezTo>
                  <a:pt x="659567" y="699540"/>
                  <a:pt x="672456" y="713830"/>
                  <a:pt x="689547" y="719527"/>
                </a:cubicBezTo>
                <a:cubicBezTo>
                  <a:pt x="704537" y="724524"/>
                  <a:pt x="720385" y="727451"/>
                  <a:pt x="734518" y="734518"/>
                </a:cubicBezTo>
                <a:cubicBezTo>
                  <a:pt x="850746" y="792633"/>
                  <a:pt x="711429" y="741812"/>
                  <a:pt x="824459" y="779488"/>
                </a:cubicBezTo>
                <a:cubicBezTo>
                  <a:pt x="934021" y="852529"/>
                  <a:pt x="796260" y="763374"/>
                  <a:pt x="929390" y="839449"/>
                </a:cubicBezTo>
                <a:cubicBezTo>
                  <a:pt x="945032" y="848387"/>
                  <a:pt x="958246" y="861372"/>
                  <a:pt x="974360" y="869429"/>
                </a:cubicBezTo>
                <a:cubicBezTo>
                  <a:pt x="988493" y="876495"/>
                  <a:pt x="1004807" y="878195"/>
                  <a:pt x="1019331" y="884419"/>
                </a:cubicBezTo>
                <a:cubicBezTo>
                  <a:pt x="1039870" y="893222"/>
                  <a:pt x="1059890" y="903313"/>
                  <a:pt x="1079292" y="914400"/>
                </a:cubicBezTo>
                <a:cubicBezTo>
                  <a:pt x="1094934" y="923338"/>
                  <a:pt x="1107703" y="937283"/>
                  <a:pt x="1124262" y="944380"/>
                </a:cubicBezTo>
                <a:cubicBezTo>
                  <a:pt x="1143198" y="952496"/>
                  <a:pt x="1164236" y="954373"/>
                  <a:pt x="1184223" y="959370"/>
                </a:cubicBezTo>
                <a:cubicBezTo>
                  <a:pt x="1255487" y="1006879"/>
                  <a:pt x="1212103" y="983654"/>
                  <a:pt x="1319134" y="1019331"/>
                </a:cubicBezTo>
                <a:lnTo>
                  <a:pt x="1364105" y="1034321"/>
                </a:lnTo>
                <a:cubicBezTo>
                  <a:pt x="1463902" y="1134118"/>
                  <a:pt x="1356425" y="1040048"/>
                  <a:pt x="1454046" y="1094282"/>
                </a:cubicBezTo>
                <a:cubicBezTo>
                  <a:pt x="1608675" y="1180187"/>
                  <a:pt x="1487202" y="1135314"/>
                  <a:pt x="1588957" y="1169232"/>
                </a:cubicBezTo>
                <a:cubicBezTo>
                  <a:pt x="1608944" y="1184222"/>
                  <a:pt x="1627226" y="1201807"/>
                  <a:pt x="1648918" y="1214203"/>
                </a:cubicBezTo>
                <a:cubicBezTo>
                  <a:pt x="1662637" y="1222042"/>
                  <a:pt x="1679365" y="1222969"/>
                  <a:pt x="1693888" y="1229193"/>
                </a:cubicBezTo>
                <a:cubicBezTo>
                  <a:pt x="1714427" y="1237995"/>
                  <a:pt x="1733429" y="1250097"/>
                  <a:pt x="1753849" y="1259173"/>
                </a:cubicBezTo>
                <a:cubicBezTo>
                  <a:pt x="1846881" y="1300521"/>
                  <a:pt x="1803497" y="1279783"/>
                  <a:pt x="1888760" y="1304144"/>
                </a:cubicBezTo>
                <a:cubicBezTo>
                  <a:pt x="1903953" y="1308485"/>
                  <a:pt x="1918306" y="1315706"/>
                  <a:pt x="1933731" y="1319134"/>
                </a:cubicBezTo>
                <a:cubicBezTo>
                  <a:pt x="2028975" y="1340299"/>
                  <a:pt x="2119748" y="1341514"/>
                  <a:pt x="2218544" y="1349114"/>
                </a:cubicBezTo>
                <a:cubicBezTo>
                  <a:pt x="2233534" y="1354111"/>
                  <a:pt x="2247713" y="1364104"/>
                  <a:pt x="2263514" y="1364104"/>
                </a:cubicBezTo>
                <a:cubicBezTo>
                  <a:pt x="2363574" y="1364104"/>
                  <a:pt x="2463258" y="1349114"/>
                  <a:pt x="2563318" y="1349114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eeform 6"/>
          <p:cNvSpPr/>
          <p:nvPr/>
        </p:nvSpPr>
        <p:spPr>
          <a:xfrm>
            <a:off x="4358986" y="3325604"/>
            <a:ext cx="1877518" cy="1832548"/>
          </a:xfrm>
          <a:custGeom>
            <a:avLst/>
            <a:gdLst>
              <a:gd name="connsiteX0" fmla="*/ 0 w 2503357"/>
              <a:gd name="connsiteY0" fmla="*/ 0 h 2443397"/>
              <a:gd name="connsiteX1" fmla="*/ 14990 w 2503357"/>
              <a:gd name="connsiteY1" fmla="*/ 164892 h 2443397"/>
              <a:gd name="connsiteX2" fmla="*/ 74950 w 2503357"/>
              <a:gd name="connsiteY2" fmla="*/ 299804 h 2443397"/>
              <a:gd name="connsiteX3" fmla="*/ 104931 w 2503357"/>
              <a:gd name="connsiteY3" fmla="*/ 359764 h 2443397"/>
              <a:gd name="connsiteX4" fmla="*/ 149901 w 2503357"/>
              <a:gd name="connsiteY4" fmla="*/ 494676 h 2443397"/>
              <a:gd name="connsiteX5" fmla="*/ 164891 w 2503357"/>
              <a:gd name="connsiteY5" fmla="*/ 539646 h 2443397"/>
              <a:gd name="connsiteX6" fmla="*/ 224852 w 2503357"/>
              <a:gd name="connsiteY6" fmla="*/ 644577 h 2443397"/>
              <a:gd name="connsiteX7" fmla="*/ 239842 w 2503357"/>
              <a:gd name="connsiteY7" fmla="*/ 689548 h 2443397"/>
              <a:gd name="connsiteX8" fmla="*/ 299803 w 2503357"/>
              <a:gd name="connsiteY8" fmla="*/ 794479 h 2443397"/>
              <a:gd name="connsiteX9" fmla="*/ 344773 w 2503357"/>
              <a:gd name="connsiteY9" fmla="*/ 824459 h 2443397"/>
              <a:gd name="connsiteX10" fmla="*/ 359763 w 2503357"/>
              <a:gd name="connsiteY10" fmla="*/ 869430 h 2443397"/>
              <a:gd name="connsiteX11" fmla="*/ 434714 w 2503357"/>
              <a:gd name="connsiteY11" fmla="*/ 929391 h 2443397"/>
              <a:gd name="connsiteX12" fmla="*/ 479685 w 2503357"/>
              <a:gd name="connsiteY12" fmla="*/ 974361 h 2443397"/>
              <a:gd name="connsiteX13" fmla="*/ 569626 w 2503357"/>
              <a:gd name="connsiteY13" fmla="*/ 1034322 h 2443397"/>
              <a:gd name="connsiteX14" fmla="*/ 659567 w 2503357"/>
              <a:gd name="connsiteY14" fmla="*/ 1109273 h 2443397"/>
              <a:gd name="connsiteX15" fmla="*/ 704537 w 2503357"/>
              <a:gd name="connsiteY15" fmla="*/ 1124263 h 2443397"/>
              <a:gd name="connsiteX16" fmla="*/ 734518 w 2503357"/>
              <a:gd name="connsiteY16" fmla="*/ 1154243 h 2443397"/>
              <a:gd name="connsiteX17" fmla="*/ 779488 w 2503357"/>
              <a:gd name="connsiteY17" fmla="*/ 1184223 h 2443397"/>
              <a:gd name="connsiteX18" fmla="*/ 809468 w 2503357"/>
              <a:gd name="connsiteY18" fmla="*/ 1229194 h 2443397"/>
              <a:gd name="connsiteX19" fmla="*/ 884419 w 2503357"/>
              <a:gd name="connsiteY19" fmla="*/ 1289155 h 2443397"/>
              <a:gd name="connsiteX20" fmla="*/ 914400 w 2503357"/>
              <a:gd name="connsiteY20" fmla="*/ 1334125 h 2443397"/>
              <a:gd name="connsiteX21" fmla="*/ 959370 w 2503357"/>
              <a:gd name="connsiteY21" fmla="*/ 1379095 h 2443397"/>
              <a:gd name="connsiteX22" fmla="*/ 989350 w 2503357"/>
              <a:gd name="connsiteY22" fmla="*/ 1424066 h 2443397"/>
              <a:gd name="connsiteX23" fmla="*/ 1079291 w 2503357"/>
              <a:gd name="connsiteY23" fmla="*/ 1484027 h 2443397"/>
              <a:gd name="connsiteX24" fmla="*/ 1169232 w 2503357"/>
              <a:gd name="connsiteY24" fmla="*/ 1558977 h 2443397"/>
              <a:gd name="connsiteX25" fmla="*/ 1274163 w 2503357"/>
              <a:gd name="connsiteY25" fmla="*/ 1633928 h 2443397"/>
              <a:gd name="connsiteX26" fmla="*/ 1304144 w 2503357"/>
              <a:gd name="connsiteY26" fmla="*/ 1678899 h 2443397"/>
              <a:gd name="connsiteX27" fmla="*/ 1319134 w 2503357"/>
              <a:gd name="connsiteY27" fmla="*/ 1738859 h 2443397"/>
              <a:gd name="connsiteX28" fmla="*/ 1364104 w 2503357"/>
              <a:gd name="connsiteY28" fmla="*/ 1768840 h 2443397"/>
              <a:gd name="connsiteX29" fmla="*/ 1394085 w 2503357"/>
              <a:gd name="connsiteY29" fmla="*/ 1798820 h 2443397"/>
              <a:gd name="connsiteX30" fmla="*/ 1424065 w 2503357"/>
              <a:gd name="connsiteY30" fmla="*/ 1843791 h 2443397"/>
              <a:gd name="connsiteX31" fmla="*/ 1514006 w 2503357"/>
              <a:gd name="connsiteY31" fmla="*/ 1933732 h 2443397"/>
              <a:gd name="connsiteX32" fmla="*/ 1558977 w 2503357"/>
              <a:gd name="connsiteY32" fmla="*/ 1978702 h 2443397"/>
              <a:gd name="connsiteX33" fmla="*/ 1618937 w 2503357"/>
              <a:gd name="connsiteY33" fmla="*/ 2023673 h 2443397"/>
              <a:gd name="connsiteX34" fmla="*/ 1648918 w 2503357"/>
              <a:gd name="connsiteY34" fmla="*/ 2053653 h 2443397"/>
              <a:gd name="connsiteX35" fmla="*/ 1738859 w 2503357"/>
              <a:gd name="connsiteY35" fmla="*/ 2098623 h 2443397"/>
              <a:gd name="connsiteX36" fmla="*/ 1783829 w 2503357"/>
              <a:gd name="connsiteY36" fmla="*/ 2128604 h 2443397"/>
              <a:gd name="connsiteX37" fmla="*/ 1843790 w 2503357"/>
              <a:gd name="connsiteY37" fmla="*/ 2173574 h 2443397"/>
              <a:gd name="connsiteX38" fmla="*/ 1888760 w 2503357"/>
              <a:gd name="connsiteY38" fmla="*/ 2188564 h 2443397"/>
              <a:gd name="connsiteX39" fmla="*/ 1933731 w 2503357"/>
              <a:gd name="connsiteY39" fmla="*/ 2218545 h 2443397"/>
              <a:gd name="connsiteX40" fmla="*/ 1978701 w 2503357"/>
              <a:gd name="connsiteY40" fmla="*/ 2233535 h 2443397"/>
              <a:gd name="connsiteX41" fmla="*/ 2008682 w 2503357"/>
              <a:gd name="connsiteY41" fmla="*/ 2263515 h 2443397"/>
              <a:gd name="connsiteX42" fmla="*/ 2098622 w 2503357"/>
              <a:gd name="connsiteY42" fmla="*/ 2323476 h 2443397"/>
              <a:gd name="connsiteX43" fmla="*/ 2263514 w 2503357"/>
              <a:gd name="connsiteY43" fmla="*/ 2413417 h 2443397"/>
              <a:gd name="connsiteX44" fmla="*/ 2308485 w 2503357"/>
              <a:gd name="connsiteY44" fmla="*/ 2428407 h 2443397"/>
              <a:gd name="connsiteX45" fmla="*/ 2503357 w 2503357"/>
              <a:gd name="connsiteY45" fmla="*/ 2443397 h 244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03357" h="2443397">
                <a:moveTo>
                  <a:pt x="0" y="0"/>
                </a:moveTo>
                <a:cubicBezTo>
                  <a:pt x="4997" y="54964"/>
                  <a:pt x="5399" y="110541"/>
                  <a:pt x="14990" y="164892"/>
                </a:cubicBezTo>
                <a:cubicBezTo>
                  <a:pt x="31695" y="259553"/>
                  <a:pt x="38257" y="235591"/>
                  <a:pt x="74950" y="299804"/>
                </a:cubicBezTo>
                <a:cubicBezTo>
                  <a:pt x="86037" y="319206"/>
                  <a:pt x="94937" y="339777"/>
                  <a:pt x="104931" y="359764"/>
                </a:cubicBezTo>
                <a:cubicBezTo>
                  <a:pt x="130200" y="486110"/>
                  <a:pt x="103355" y="386068"/>
                  <a:pt x="149901" y="494676"/>
                </a:cubicBezTo>
                <a:cubicBezTo>
                  <a:pt x="156125" y="509199"/>
                  <a:pt x="157825" y="525513"/>
                  <a:pt x="164891" y="539646"/>
                </a:cubicBezTo>
                <a:cubicBezTo>
                  <a:pt x="240157" y="690177"/>
                  <a:pt x="146021" y="460636"/>
                  <a:pt x="224852" y="644577"/>
                </a:cubicBezTo>
                <a:cubicBezTo>
                  <a:pt x="231076" y="659101"/>
                  <a:pt x="233618" y="675024"/>
                  <a:pt x="239842" y="689548"/>
                </a:cubicBezTo>
                <a:cubicBezTo>
                  <a:pt x="248661" y="710127"/>
                  <a:pt x="280982" y="775658"/>
                  <a:pt x="299803" y="794479"/>
                </a:cubicBezTo>
                <a:cubicBezTo>
                  <a:pt x="312542" y="807218"/>
                  <a:pt x="329783" y="814466"/>
                  <a:pt x="344773" y="824459"/>
                </a:cubicBezTo>
                <a:cubicBezTo>
                  <a:pt x="349770" y="839449"/>
                  <a:pt x="351633" y="855881"/>
                  <a:pt x="359763" y="869430"/>
                </a:cubicBezTo>
                <a:cubicBezTo>
                  <a:pt x="377205" y="898500"/>
                  <a:pt x="410208" y="908970"/>
                  <a:pt x="434714" y="929391"/>
                </a:cubicBezTo>
                <a:cubicBezTo>
                  <a:pt x="451000" y="942962"/>
                  <a:pt x="462951" y="961346"/>
                  <a:pt x="479685" y="974361"/>
                </a:cubicBezTo>
                <a:cubicBezTo>
                  <a:pt x="508127" y="996482"/>
                  <a:pt x="544148" y="1008844"/>
                  <a:pt x="569626" y="1034322"/>
                </a:cubicBezTo>
                <a:cubicBezTo>
                  <a:pt x="602778" y="1067474"/>
                  <a:pt x="617828" y="1088403"/>
                  <a:pt x="659567" y="1109273"/>
                </a:cubicBezTo>
                <a:cubicBezTo>
                  <a:pt x="673700" y="1116339"/>
                  <a:pt x="689547" y="1119266"/>
                  <a:pt x="704537" y="1124263"/>
                </a:cubicBezTo>
                <a:cubicBezTo>
                  <a:pt x="714531" y="1134256"/>
                  <a:pt x="723482" y="1145414"/>
                  <a:pt x="734518" y="1154243"/>
                </a:cubicBezTo>
                <a:cubicBezTo>
                  <a:pt x="748586" y="1165497"/>
                  <a:pt x="766749" y="1171484"/>
                  <a:pt x="779488" y="1184223"/>
                </a:cubicBezTo>
                <a:cubicBezTo>
                  <a:pt x="792227" y="1196962"/>
                  <a:pt x="796729" y="1216455"/>
                  <a:pt x="809468" y="1229194"/>
                </a:cubicBezTo>
                <a:cubicBezTo>
                  <a:pt x="887395" y="1307121"/>
                  <a:pt x="825072" y="1214972"/>
                  <a:pt x="884419" y="1289155"/>
                </a:cubicBezTo>
                <a:cubicBezTo>
                  <a:pt x="895673" y="1303223"/>
                  <a:pt x="902866" y="1320285"/>
                  <a:pt x="914400" y="1334125"/>
                </a:cubicBezTo>
                <a:cubicBezTo>
                  <a:pt x="927971" y="1350410"/>
                  <a:pt x="945799" y="1362809"/>
                  <a:pt x="959370" y="1379095"/>
                </a:cubicBezTo>
                <a:cubicBezTo>
                  <a:pt x="970903" y="1392935"/>
                  <a:pt x="975792" y="1412202"/>
                  <a:pt x="989350" y="1424066"/>
                </a:cubicBezTo>
                <a:cubicBezTo>
                  <a:pt x="1016467" y="1447793"/>
                  <a:pt x="1053812" y="1458549"/>
                  <a:pt x="1079291" y="1484027"/>
                </a:cubicBezTo>
                <a:cubicBezTo>
                  <a:pt x="1121899" y="1526633"/>
                  <a:pt x="1106874" y="1514436"/>
                  <a:pt x="1169232" y="1558977"/>
                </a:cubicBezTo>
                <a:cubicBezTo>
                  <a:pt x="1199020" y="1580254"/>
                  <a:pt x="1249670" y="1609435"/>
                  <a:pt x="1274163" y="1633928"/>
                </a:cubicBezTo>
                <a:cubicBezTo>
                  <a:pt x="1286902" y="1646667"/>
                  <a:pt x="1294150" y="1663909"/>
                  <a:pt x="1304144" y="1678899"/>
                </a:cubicBezTo>
                <a:cubicBezTo>
                  <a:pt x="1309141" y="1698886"/>
                  <a:pt x="1307706" y="1721717"/>
                  <a:pt x="1319134" y="1738859"/>
                </a:cubicBezTo>
                <a:cubicBezTo>
                  <a:pt x="1329127" y="1753849"/>
                  <a:pt x="1350036" y="1757586"/>
                  <a:pt x="1364104" y="1768840"/>
                </a:cubicBezTo>
                <a:cubicBezTo>
                  <a:pt x="1375140" y="1777669"/>
                  <a:pt x="1385256" y="1787784"/>
                  <a:pt x="1394085" y="1798820"/>
                </a:cubicBezTo>
                <a:cubicBezTo>
                  <a:pt x="1405340" y="1812888"/>
                  <a:pt x="1412096" y="1830326"/>
                  <a:pt x="1424065" y="1843791"/>
                </a:cubicBezTo>
                <a:cubicBezTo>
                  <a:pt x="1452233" y="1875480"/>
                  <a:pt x="1484026" y="1903752"/>
                  <a:pt x="1514006" y="1933732"/>
                </a:cubicBezTo>
                <a:cubicBezTo>
                  <a:pt x="1528996" y="1948722"/>
                  <a:pt x="1542018" y="1965982"/>
                  <a:pt x="1558977" y="1978702"/>
                </a:cubicBezTo>
                <a:cubicBezTo>
                  <a:pt x="1578964" y="1993692"/>
                  <a:pt x="1599744" y="2007679"/>
                  <a:pt x="1618937" y="2023673"/>
                </a:cubicBezTo>
                <a:cubicBezTo>
                  <a:pt x="1629794" y="2032721"/>
                  <a:pt x="1637882" y="2044824"/>
                  <a:pt x="1648918" y="2053653"/>
                </a:cubicBezTo>
                <a:cubicBezTo>
                  <a:pt x="1690432" y="2086863"/>
                  <a:pt x="1691359" y="2082790"/>
                  <a:pt x="1738859" y="2098623"/>
                </a:cubicBezTo>
                <a:cubicBezTo>
                  <a:pt x="1753849" y="2108617"/>
                  <a:pt x="1769169" y="2118132"/>
                  <a:pt x="1783829" y="2128604"/>
                </a:cubicBezTo>
                <a:cubicBezTo>
                  <a:pt x="1804159" y="2143125"/>
                  <a:pt x="1822098" y="2161179"/>
                  <a:pt x="1843790" y="2173574"/>
                </a:cubicBezTo>
                <a:cubicBezTo>
                  <a:pt x="1857509" y="2181413"/>
                  <a:pt x="1873770" y="2183567"/>
                  <a:pt x="1888760" y="2188564"/>
                </a:cubicBezTo>
                <a:cubicBezTo>
                  <a:pt x="1903750" y="2198558"/>
                  <a:pt x="1917617" y="2210488"/>
                  <a:pt x="1933731" y="2218545"/>
                </a:cubicBezTo>
                <a:cubicBezTo>
                  <a:pt x="1947864" y="2225611"/>
                  <a:pt x="1965152" y="2225406"/>
                  <a:pt x="1978701" y="2233535"/>
                </a:cubicBezTo>
                <a:cubicBezTo>
                  <a:pt x="1990820" y="2240806"/>
                  <a:pt x="1997376" y="2255035"/>
                  <a:pt x="2008682" y="2263515"/>
                </a:cubicBezTo>
                <a:cubicBezTo>
                  <a:pt x="2037507" y="2285134"/>
                  <a:pt x="2068642" y="2303489"/>
                  <a:pt x="2098622" y="2323476"/>
                </a:cubicBezTo>
                <a:cubicBezTo>
                  <a:pt x="2153355" y="2359965"/>
                  <a:pt x="2195510" y="2390749"/>
                  <a:pt x="2263514" y="2413417"/>
                </a:cubicBezTo>
                <a:cubicBezTo>
                  <a:pt x="2278504" y="2418414"/>
                  <a:pt x="2292806" y="2426447"/>
                  <a:pt x="2308485" y="2428407"/>
                </a:cubicBezTo>
                <a:cubicBezTo>
                  <a:pt x="2373131" y="2436488"/>
                  <a:pt x="2503357" y="2443397"/>
                  <a:pt x="2503357" y="2443397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31" y="3119009"/>
            <a:ext cx="390161" cy="349938"/>
          </a:xfrm>
          <a:prstGeom prst="rect">
            <a:avLst/>
          </a:prstGeom>
        </p:spPr>
      </p:pic>
      <p:sp>
        <p:nvSpPr>
          <p:cNvPr id="49" name="Freeform 48"/>
          <p:cNvSpPr/>
          <p:nvPr/>
        </p:nvSpPr>
        <p:spPr>
          <a:xfrm flipH="1">
            <a:off x="6586364" y="1616725"/>
            <a:ext cx="1910087" cy="1654781"/>
          </a:xfrm>
          <a:custGeom>
            <a:avLst/>
            <a:gdLst>
              <a:gd name="connsiteX0" fmla="*/ 0 w 2503423"/>
              <a:gd name="connsiteY0" fmla="*/ 1918741 h 1918741"/>
              <a:gd name="connsiteX1" fmla="*/ 104931 w 2503423"/>
              <a:gd name="connsiteY1" fmla="*/ 1798820 h 1918741"/>
              <a:gd name="connsiteX2" fmla="*/ 179882 w 2503423"/>
              <a:gd name="connsiteY2" fmla="*/ 1723869 h 1918741"/>
              <a:gd name="connsiteX3" fmla="*/ 209862 w 2503423"/>
              <a:gd name="connsiteY3" fmla="*/ 1693888 h 1918741"/>
              <a:gd name="connsiteX4" fmla="*/ 254833 w 2503423"/>
              <a:gd name="connsiteY4" fmla="*/ 1663908 h 1918741"/>
              <a:gd name="connsiteX5" fmla="*/ 314793 w 2503423"/>
              <a:gd name="connsiteY5" fmla="*/ 1588957 h 1918741"/>
              <a:gd name="connsiteX6" fmla="*/ 359764 w 2503423"/>
              <a:gd name="connsiteY6" fmla="*/ 1573967 h 1918741"/>
              <a:gd name="connsiteX7" fmla="*/ 479685 w 2503423"/>
              <a:gd name="connsiteY7" fmla="*/ 1484026 h 1918741"/>
              <a:gd name="connsiteX8" fmla="*/ 569626 w 2503423"/>
              <a:gd name="connsiteY8" fmla="*/ 1409075 h 1918741"/>
              <a:gd name="connsiteX9" fmla="*/ 614597 w 2503423"/>
              <a:gd name="connsiteY9" fmla="*/ 1394085 h 1918741"/>
              <a:gd name="connsiteX10" fmla="*/ 719528 w 2503423"/>
              <a:gd name="connsiteY10" fmla="*/ 1319134 h 1918741"/>
              <a:gd name="connsiteX11" fmla="*/ 764498 w 2503423"/>
              <a:gd name="connsiteY11" fmla="*/ 1289154 h 1918741"/>
              <a:gd name="connsiteX12" fmla="*/ 794479 w 2503423"/>
              <a:gd name="connsiteY12" fmla="*/ 1259174 h 1918741"/>
              <a:gd name="connsiteX13" fmla="*/ 854439 w 2503423"/>
              <a:gd name="connsiteY13" fmla="*/ 1244184 h 1918741"/>
              <a:gd name="connsiteX14" fmla="*/ 884420 w 2503423"/>
              <a:gd name="connsiteY14" fmla="*/ 1199213 h 1918741"/>
              <a:gd name="connsiteX15" fmla="*/ 974361 w 2503423"/>
              <a:gd name="connsiteY15" fmla="*/ 1139252 h 1918741"/>
              <a:gd name="connsiteX16" fmla="*/ 1034321 w 2503423"/>
              <a:gd name="connsiteY16" fmla="*/ 1094282 h 1918741"/>
              <a:gd name="connsiteX17" fmla="*/ 1064302 w 2503423"/>
              <a:gd name="connsiteY17" fmla="*/ 1064302 h 1918741"/>
              <a:gd name="connsiteX18" fmla="*/ 1154242 w 2503423"/>
              <a:gd name="connsiteY18" fmla="*/ 1004341 h 1918741"/>
              <a:gd name="connsiteX19" fmla="*/ 1229193 w 2503423"/>
              <a:gd name="connsiteY19" fmla="*/ 944380 h 1918741"/>
              <a:gd name="connsiteX20" fmla="*/ 1259174 w 2503423"/>
              <a:gd name="connsiteY20" fmla="*/ 914400 h 1918741"/>
              <a:gd name="connsiteX21" fmla="*/ 1304144 w 2503423"/>
              <a:gd name="connsiteY21" fmla="*/ 884420 h 1918741"/>
              <a:gd name="connsiteX22" fmla="*/ 1424065 w 2503423"/>
              <a:gd name="connsiteY22" fmla="*/ 794479 h 1918741"/>
              <a:gd name="connsiteX23" fmla="*/ 1469036 w 2503423"/>
              <a:gd name="connsiteY23" fmla="*/ 779488 h 1918741"/>
              <a:gd name="connsiteX24" fmla="*/ 1573967 w 2503423"/>
              <a:gd name="connsiteY24" fmla="*/ 689547 h 1918741"/>
              <a:gd name="connsiteX25" fmla="*/ 1708879 w 2503423"/>
              <a:gd name="connsiteY25" fmla="*/ 614597 h 1918741"/>
              <a:gd name="connsiteX26" fmla="*/ 1798820 w 2503423"/>
              <a:gd name="connsiteY26" fmla="*/ 554636 h 1918741"/>
              <a:gd name="connsiteX27" fmla="*/ 1843790 w 2503423"/>
              <a:gd name="connsiteY27" fmla="*/ 509666 h 1918741"/>
              <a:gd name="connsiteX28" fmla="*/ 1948721 w 2503423"/>
              <a:gd name="connsiteY28" fmla="*/ 449705 h 1918741"/>
              <a:gd name="connsiteX29" fmla="*/ 2008682 w 2503423"/>
              <a:gd name="connsiteY29" fmla="*/ 389744 h 1918741"/>
              <a:gd name="connsiteX30" fmla="*/ 2053652 w 2503423"/>
              <a:gd name="connsiteY30" fmla="*/ 344774 h 1918741"/>
              <a:gd name="connsiteX31" fmla="*/ 2143593 w 2503423"/>
              <a:gd name="connsiteY31" fmla="*/ 284813 h 1918741"/>
              <a:gd name="connsiteX32" fmla="*/ 2218544 w 2503423"/>
              <a:gd name="connsiteY32" fmla="*/ 209862 h 1918741"/>
              <a:gd name="connsiteX33" fmla="*/ 2263515 w 2503423"/>
              <a:gd name="connsiteY33" fmla="*/ 179882 h 1918741"/>
              <a:gd name="connsiteX34" fmla="*/ 2353456 w 2503423"/>
              <a:gd name="connsiteY34" fmla="*/ 119921 h 1918741"/>
              <a:gd name="connsiteX35" fmla="*/ 2443397 w 2503423"/>
              <a:gd name="connsiteY35" fmla="*/ 44970 h 1918741"/>
              <a:gd name="connsiteX36" fmla="*/ 2503357 w 2503423"/>
              <a:gd name="connsiteY36" fmla="*/ 0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03423" h="1918741">
                <a:moveTo>
                  <a:pt x="0" y="1918741"/>
                </a:moveTo>
                <a:cubicBezTo>
                  <a:pt x="119923" y="1738858"/>
                  <a:pt x="4997" y="1886263"/>
                  <a:pt x="104931" y="1798820"/>
                </a:cubicBezTo>
                <a:cubicBezTo>
                  <a:pt x="131521" y="1775554"/>
                  <a:pt x="154898" y="1748853"/>
                  <a:pt x="179882" y="1723869"/>
                </a:cubicBezTo>
                <a:cubicBezTo>
                  <a:pt x="189875" y="1713875"/>
                  <a:pt x="198103" y="1701727"/>
                  <a:pt x="209862" y="1693888"/>
                </a:cubicBezTo>
                <a:lnTo>
                  <a:pt x="254833" y="1663908"/>
                </a:lnTo>
                <a:cubicBezTo>
                  <a:pt x="268448" y="1643485"/>
                  <a:pt x="291062" y="1603196"/>
                  <a:pt x="314793" y="1588957"/>
                </a:cubicBezTo>
                <a:cubicBezTo>
                  <a:pt x="328342" y="1580827"/>
                  <a:pt x="344774" y="1578964"/>
                  <a:pt x="359764" y="1573967"/>
                </a:cubicBezTo>
                <a:cubicBezTo>
                  <a:pt x="445888" y="1487843"/>
                  <a:pt x="401196" y="1510189"/>
                  <a:pt x="479685" y="1484026"/>
                </a:cubicBezTo>
                <a:cubicBezTo>
                  <a:pt x="512834" y="1450877"/>
                  <a:pt x="527890" y="1429943"/>
                  <a:pt x="569626" y="1409075"/>
                </a:cubicBezTo>
                <a:cubicBezTo>
                  <a:pt x="583759" y="1402008"/>
                  <a:pt x="599607" y="1399082"/>
                  <a:pt x="614597" y="1394085"/>
                </a:cubicBezTo>
                <a:cubicBezTo>
                  <a:pt x="720577" y="1323432"/>
                  <a:pt x="589375" y="1412101"/>
                  <a:pt x="719528" y="1319134"/>
                </a:cubicBezTo>
                <a:cubicBezTo>
                  <a:pt x="734188" y="1308663"/>
                  <a:pt x="750430" y="1300408"/>
                  <a:pt x="764498" y="1289154"/>
                </a:cubicBezTo>
                <a:cubicBezTo>
                  <a:pt x="775534" y="1280325"/>
                  <a:pt x="781838" y="1265494"/>
                  <a:pt x="794479" y="1259174"/>
                </a:cubicBezTo>
                <a:cubicBezTo>
                  <a:pt x="812906" y="1249961"/>
                  <a:pt x="834452" y="1249181"/>
                  <a:pt x="854439" y="1244184"/>
                </a:cubicBezTo>
                <a:cubicBezTo>
                  <a:pt x="864433" y="1229194"/>
                  <a:pt x="870861" y="1211077"/>
                  <a:pt x="884420" y="1199213"/>
                </a:cubicBezTo>
                <a:cubicBezTo>
                  <a:pt x="911537" y="1175486"/>
                  <a:pt x="945535" y="1160871"/>
                  <a:pt x="974361" y="1139252"/>
                </a:cubicBezTo>
                <a:cubicBezTo>
                  <a:pt x="994348" y="1124262"/>
                  <a:pt x="1015128" y="1110276"/>
                  <a:pt x="1034321" y="1094282"/>
                </a:cubicBezTo>
                <a:cubicBezTo>
                  <a:pt x="1045178" y="1085234"/>
                  <a:pt x="1052996" y="1072782"/>
                  <a:pt x="1064302" y="1064302"/>
                </a:cubicBezTo>
                <a:cubicBezTo>
                  <a:pt x="1093127" y="1042683"/>
                  <a:pt x="1128763" y="1029819"/>
                  <a:pt x="1154242" y="1004341"/>
                </a:cubicBezTo>
                <a:cubicBezTo>
                  <a:pt x="1226632" y="931954"/>
                  <a:pt x="1134643" y="1020020"/>
                  <a:pt x="1229193" y="944380"/>
                </a:cubicBezTo>
                <a:cubicBezTo>
                  <a:pt x="1240229" y="935551"/>
                  <a:pt x="1248138" y="923229"/>
                  <a:pt x="1259174" y="914400"/>
                </a:cubicBezTo>
                <a:cubicBezTo>
                  <a:pt x="1273242" y="903146"/>
                  <a:pt x="1290076" y="895674"/>
                  <a:pt x="1304144" y="884420"/>
                </a:cubicBezTo>
                <a:cubicBezTo>
                  <a:pt x="1354881" y="843830"/>
                  <a:pt x="1334402" y="824368"/>
                  <a:pt x="1424065" y="794479"/>
                </a:cubicBezTo>
                <a:cubicBezTo>
                  <a:pt x="1439055" y="789482"/>
                  <a:pt x="1454903" y="786555"/>
                  <a:pt x="1469036" y="779488"/>
                </a:cubicBezTo>
                <a:cubicBezTo>
                  <a:pt x="1561715" y="733148"/>
                  <a:pt x="1463313" y="763316"/>
                  <a:pt x="1573967" y="689547"/>
                </a:cubicBezTo>
                <a:cubicBezTo>
                  <a:pt x="1677055" y="620822"/>
                  <a:pt x="1629725" y="640981"/>
                  <a:pt x="1708879" y="614597"/>
                </a:cubicBezTo>
                <a:cubicBezTo>
                  <a:pt x="1738859" y="594610"/>
                  <a:pt x="1773342" y="580114"/>
                  <a:pt x="1798820" y="554636"/>
                </a:cubicBezTo>
                <a:cubicBezTo>
                  <a:pt x="1813810" y="539646"/>
                  <a:pt x="1826540" y="521988"/>
                  <a:pt x="1843790" y="509666"/>
                </a:cubicBezTo>
                <a:cubicBezTo>
                  <a:pt x="1928850" y="448908"/>
                  <a:pt x="1877913" y="510397"/>
                  <a:pt x="1948721" y="449705"/>
                </a:cubicBezTo>
                <a:cubicBezTo>
                  <a:pt x="1970182" y="431310"/>
                  <a:pt x="1988695" y="409731"/>
                  <a:pt x="2008682" y="389744"/>
                </a:cubicBezTo>
                <a:cubicBezTo>
                  <a:pt x="2023672" y="374754"/>
                  <a:pt x="2036013" y="356533"/>
                  <a:pt x="2053652" y="344774"/>
                </a:cubicBezTo>
                <a:cubicBezTo>
                  <a:pt x="2083632" y="324787"/>
                  <a:pt x="2118115" y="310291"/>
                  <a:pt x="2143593" y="284813"/>
                </a:cubicBezTo>
                <a:cubicBezTo>
                  <a:pt x="2168577" y="259829"/>
                  <a:pt x="2189146" y="229460"/>
                  <a:pt x="2218544" y="209862"/>
                </a:cubicBezTo>
                <a:cubicBezTo>
                  <a:pt x="2233534" y="199869"/>
                  <a:pt x="2249675" y="191416"/>
                  <a:pt x="2263515" y="179882"/>
                </a:cubicBezTo>
                <a:cubicBezTo>
                  <a:pt x="2338374" y="117499"/>
                  <a:pt x="2274423" y="146265"/>
                  <a:pt x="2353456" y="119921"/>
                </a:cubicBezTo>
                <a:cubicBezTo>
                  <a:pt x="2394793" y="78584"/>
                  <a:pt x="2394701" y="72796"/>
                  <a:pt x="2443397" y="44970"/>
                </a:cubicBezTo>
                <a:cubicBezTo>
                  <a:pt x="2507826" y="8153"/>
                  <a:pt x="2503357" y="38365"/>
                  <a:pt x="2503357" y="0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Freeform 49"/>
          <p:cNvSpPr/>
          <p:nvPr/>
        </p:nvSpPr>
        <p:spPr>
          <a:xfrm flipH="1">
            <a:off x="6551429" y="2664403"/>
            <a:ext cx="1967459" cy="674558"/>
          </a:xfrm>
          <a:custGeom>
            <a:avLst/>
            <a:gdLst>
              <a:gd name="connsiteX0" fmla="*/ 0 w 2623279"/>
              <a:gd name="connsiteY0" fmla="*/ 899410 h 899410"/>
              <a:gd name="connsiteX1" fmla="*/ 74951 w 2623279"/>
              <a:gd name="connsiteY1" fmla="*/ 869430 h 899410"/>
              <a:gd name="connsiteX2" fmla="*/ 149902 w 2623279"/>
              <a:gd name="connsiteY2" fmla="*/ 809469 h 899410"/>
              <a:gd name="connsiteX3" fmla="*/ 254833 w 2623279"/>
              <a:gd name="connsiteY3" fmla="*/ 749508 h 899410"/>
              <a:gd name="connsiteX4" fmla="*/ 299803 w 2623279"/>
              <a:gd name="connsiteY4" fmla="*/ 719528 h 899410"/>
              <a:gd name="connsiteX5" fmla="*/ 449705 w 2623279"/>
              <a:gd name="connsiteY5" fmla="*/ 674557 h 899410"/>
              <a:gd name="connsiteX6" fmla="*/ 539646 w 2623279"/>
              <a:gd name="connsiteY6" fmla="*/ 629587 h 899410"/>
              <a:gd name="connsiteX7" fmla="*/ 599606 w 2623279"/>
              <a:gd name="connsiteY7" fmla="*/ 599607 h 899410"/>
              <a:gd name="connsiteX8" fmla="*/ 644577 w 2623279"/>
              <a:gd name="connsiteY8" fmla="*/ 584616 h 899410"/>
              <a:gd name="connsiteX9" fmla="*/ 719528 w 2623279"/>
              <a:gd name="connsiteY9" fmla="*/ 554636 h 899410"/>
              <a:gd name="connsiteX10" fmla="*/ 764498 w 2623279"/>
              <a:gd name="connsiteY10" fmla="*/ 524656 h 899410"/>
              <a:gd name="connsiteX11" fmla="*/ 899410 w 2623279"/>
              <a:gd name="connsiteY11" fmla="*/ 479685 h 899410"/>
              <a:gd name="connsiteX12" fmla="*/ 1004341 w 2623279"/>
              <a:gd name="connsiteY12" fmla="*/ 434715 h 899410"/>
              <a:gd name="connsiteX13" fmla="*/ 1094282 w 2623279"/>
              <a:gd name="connsiteY13" fmla="*/ 404735 h 899410"/>
              <a:gd name="connsiteX14" fmla="*/ 1139252 w 2623279"/>
              <a:gd name="connsiteY14" fmla="*/ 389744 h 899410"/>
              <a:gd name="connsiteX15" fmla="*/ 1199213 w 2623279"/>
              <a:gd name="connsiteY15" fmla="*/ 374754 h 899410"/>
              <a:gd name="connsiteX16" fmla="*/ 1244183 w 2623279"/>
              <a:gd name="connsiteY16" fmla="*/ 344774 h 899410"/>
              <a:gd name="connsiteX17" fmla="*/ 1349115 w 2623279"/>
              <a:gd name="connsiteY17" fmla="*/ 314794 h 899410"/>
              <a:gd name="connsiteX18" fmla="*/ 1439056 w 2623279"/>
              <a:gd name="connsiteY18" fmla="*/ 284813 h 899410"/>
              <a:gd name="connsiteX19" fmla="*/ 1484026 w 2623279"/>
              <a:gd name="connsiteY19" fmla="*/ 254833 h 899410"/>
              <a:gd name="connsiteX20" fmla="*/ 1543987 w 2623279"/>
              <a:gd name="connsiteY20" fmla="*/ 239843 h 899410"/>
              <a:gd name="connsiteX21" fmla="*/ 1633928 w 2623279"/>
              <a:gd name="connsiteY21" fmla="*/ 209862 h 899410"/>
              <a:gd name="connsiteX22" fmla="*/ 1708879 w 2623279"/>
              <a:gd name="connsiteY22" fmla="*/ 179882 h 899410"/>
              <a:gd name="connsiteX23" fmla="*/ 1753849 w 2623279"/>
              <a:gd name="connsiteY23" fmla="*/ 149902 h 899410"/>
              <a:gd name="connsiteX24" fmla="*/ 1843790 w 2623279"/>
              <a:gd name="connsiteY24" fmla="*/ 134912 h 899410"/>
              <a:gd name="connsiteX25" fmla="*/ 1918741 w 2623279"/>
              <a:gd name="connsiteY25" fmla="*/ 119921 h 899410"/>
              <a:gd name="connsiteX26" fmla="*/ 1963711 w 2623279"/>
              <a:gd name="connsiteY26" fmla="*/ 104931 h 899410"/>
              <a:gd name="connsiteX27" fmla="*/ 2428406 w 2623279"/>
              <a:gd name="connsiteY27" fmla="*/ 89941 h 899410"/>
              <a:gd name="connsiteX28" fmla="*/ 2473377 w 2623279"/>
              <a:gd name="connsiteY28" fmla="*/ 74951 h 899410"/>
              <a:gd name="connsiteX29" fmla="*/ 2548328 w 2623279"/>
              <a:gd name="connsiteY29" fmla="*/ 0 h 899410"/>
              <a:gd name="connsiteX30" fmla="*/ 2623279 w 2623279"/>
              <a:gd name="connsiteY30" fmla="*/ 0 h 8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23279" h="899410">
                <a:moveTo>
                  <a:pt x="0" y="899410"/>
                </a:moveTo>
                <a:cubicBezTo>
                  <a:pt x="24984" y="889417"/>
                  <a:pt x="53055" y="885070"/>
                  <a:pt x="74951" y="869430"/>
                </a:cubicBezTo>
                <a:cubicBezTo>
                  <a:pt x="193608" y="784675"/>
                  <a:pt x="17752" y="853518"/>
                  <a:pt x="149902" y="809469"/>
                </a:cubicBezTo>
                <a:cubicBezTo>
                  <a:pt x="259464" y="736428"/>
                  <a:pt x="121703" y="825583"/>
                  <a:pt x="254833" y="749508"/>
                </a:cubicBezTo>
                <a:cubicBezTo>
                  <a:pt x="270475" y="740570"/>
                  <a:pt x="283244" y="726625"/>
                  <a:pt x="299803" y="719528"/>
                </a:cubicBezTo>
                <a:cubicBezTo>
                  <a:pt x="358463" y="694388"/>
                  <a:pt x="389242" y="714866"/>
                  <a:pt x="449705" y="674557"/>
                </a:cubicBezTo>
                <a:cubicBezTo>
                  <a:pt x="536127" y="616942"/>
                  <a:pt x="452758" y="666824"/>
                  <a:pt x="539646" y="629587"/>
                </a:cubicBezTo>
                <a:cubicBezTo>
                  <a:pt x="560185" y="620785"/>
                  <a:pt x="579067" y="608410"/>
                  <a:pt x="599606" y="599607"/>
                </a:cubicBezTo>
                <a:cubicBezTo>
                  <a:pt x="614130" y="593383"/>
                  <a:pt x="629782" y="590164"/>
                  <a:pt x="644577" y="584616"/>
                </a:cubicBezTo>
                <a:cubicBezTo>
                  <a:pt x="669772" y="575168"/>
                  <a:pt x="695461" y="566670"/>
                  <a:pt x="719528" y="554636"/>
                </a:cubicBezTo>
                <a:cubicBezTo>
                  <a:pt x="735642" y="546579"/>
                  <a:pt x="747868" y="531585"/>
                  <a:pt x="764498" y="524656"/>
                </a:cubicBezTo>
                <a:cubicBezTo>
                  <a:pt x="808255" y="506424"/>
                  <a:pt x="899410" y="479685"/>
                  <a:pt x="899410" y="479685"/>
                </a:cubicBezTo>
                <a:cubicBezTo>
                  <a:pt x="970756" y="432121"/>
                  <a:pt x="916342" y="461114"/>
                  <a:pt x="1004341" y="434715"/>
                </a:cubicBezTo>
                <a:cubicBezTo>
                  <a:pt x="1034610" y="425634"/>
                  <a:pt x="1064302" y="414729"/>
                  <a:pt x="1094282" y="404735"/>
                </a:cubicBezTo>
                <a:cubicBezTo>
                  <a:pt x="1109272" y="399738"/>
                  <a:pt x="1123923" y="393576"/>
                  <a:pt x="1139252" y="389744"/>
                </a:cubicBezTo>
                <a:lnTo>
                  <a:pt x="1199213" y="374754"/>
                </a:lnTo>
                <a:cubicBezTo>
                  <a:pt x="1214203" y="364761"/>
                  <a:pt x="1228069" y="352831"/>
                  <a:pt x="1244183" y="344774"/>
                </a:cubicBezTo>
                <a:cubicBezTo>
                  <a:pt x="1269372" y="332180"/>
                  <a:pt x="1325101" y="321998"/>
                  <a:pt x="1349115" y="314794"/>
                </a:cubicBezTo>
                <a:cubicBezTo>
                  <a:pt x="1379384" y="305713"/>
                  <a:pt x="1439056" y="284813"/>
                  <a:pt x="1439056" y="284813"/>
                </a:cubicBezTo>
                <a:cubicBezTo>
                  <a:pt x="1454046" y="274820"/>
                  <a:pt x="1467467" y="261930"/>
                  <a:pt x="1484026" y="254833"/>
                </a:cubicBezTo>
                <a:cubicBezTo>
                  <a:pt x="1502962" y="246717"/>
                  <a:pt x="1524254" y="245763"/>
                  <a:pt x="1543987" y="239843"/>
                </a:cubicBezTo>
                <a:cubicBezTo>
                  <a:pt x="1574256" y="230762"/>
                  <a:pt x="1604586" y="221599"/>
                  <a:pt x="1633928" y="209862"/>
                </a:cubicBezTo>
                <a:cubicBezTo>
                  <a:pt x="1658912" y="199869"/>
                  <a:pt x="1684812" y="191916"/>
                  <a:pt x="1708879" y="179882"/>
                </a:cubicBezTo>
                <a:cubicBezTo>
                  <a:pt x="1724993" y="171825"/>
                  <a:pt x="1736758" y="155599"/>
                  <a:pt x="1753849" y="149902"/>
                </a:cubicBezTo>
                <a:cubicBezTo>
                  <a:pt x="1782683" y="140291"/>
                  <a:pt x="1813886" y="140349"/>
                  <a:pt x="1843790" y="134912"/>
                </a:cubicBezTo>
                <a:cubicBezTo>
                  <a:pt x="1868858" y="130354"/>
                  <a:pt x="1894023" y="126101"/>
                  <a:pt x="1918741" y="119921"/>
                </a:cubicBezTo>
                <a:cubicBezTo>
                  <a:pt x="1934070" y="116089"/>
                  <a:pt x="1947937" y="105859"/>
                  <a:pt x="1963711" y="104931"/>
                </a:cubicBezTo>
                <a:cubicBezTo>
                  <a:pt x="2118422" y="95830"/>
                  <a:pt x="2273508" y="94938"/>
                  <a:pt x="2428406" y="89941"/>
                </a:cubicBezTo>
                <a:cubicBezTo>
                  <a:pt x="2443396" y="84944"/>
                  <a:pt x="2460736" y="84432"/>
                  <a:pt x="2473377" y="74951"/>
                </a:cubicBezTo>
                <a:cubicBezTo>
                  <a:pt x="2501643" y="53752"/>
                  <a:pt x="2512996" y="0"/>
                  <a:pt x="2548328" y="0"/>
                </a:cubicBezTo>
                <a:lnTo>
                  <a:pt x="2623279" y="0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1" name="Freeform 50"/>
          <p:cNvSpPr/>
          <p:nvPr/>
        </p:nvSpPr>
        <p:spPr>
          <a:xfrm flipH="1">
            <a:off x="6483999" y="3293990"/>
            <a:ext cx="1978675" cy="212801"/>
          </a:xfrm>
          <a:custGeom>
            <a:avLst/>
            <a:gdLst>
              <a:gd name="connsiteX0" fmla="*/ 0 w 2443397"/>
              <a:gd name="connsiteY0" fmla="*/ 0 h 346514"/>
              <a:gd name="connsiteX1" fmla="*/ 344774 w 2443397"/>
              <a:gd name="connsiteY1" fmla="*/ 29981 h 346514"/>
              <a:gd name="connsiteX2" fmla="*/ 569626 w 2443397"/>
              <a:gd name="connsiteY2" fmla="*/ 59961 h 346514"/>
              <a:gd name="connsiteX3" fmla="*/ 734518 w 2443397"/>
              <a:gd name="connsiteY3" fmla="*/ 89941 h 346514"/>
              <a:gd name="connsiteX4" fmla="*/ 899410 w 2443397"/>
              <a:gd name="connsiteY4" fmla="*/ 104931 h 346514"/>
              <a:gd name="connsiteX5" fmla="*/ 1049312 w 2443397"/>
              <a:gd name="connsiteY5" fmla="*/ 134912 h 346514"/>
              <a:gd name="connsiteX6" fmla="*/ 1259174 w 2443397"/>
              <a:gd name="connsiteY6" fmla="*/ 164892 h 346514"/>
              <a:gd name="connsiteX7" fmla="*/ 1558977 w 2443397"/>
              <a:gd name="connsiteY7" fmla="*/ 209863 h 346514"/>
              <a:gd name="connsiteX8" fmla="*/ 1603948 w 2443397"/>
              <a:gd name="connsiteY8" fmla="*/ 239843 h 346514"/>
              <a:gd name="connsiteX9" fmla="*/ 1753849 w 2443397"/>
              <a:gd name="connsiteY9" fmla="*/ 254833 h 346514"/>
              <a:gd name="connsiteX10" fmla="*/ 1873771 w 2443397"/>
              <a:gd name="connsiteY10" fmla="*/ 269823 h 346514"/>
              <a:gd name="connsiteX11" fmla="*/ 2098623 w 2443397"/>
              <a:gd name="connsiteY11" fmla="*/ 299804 h 346514"/>
              <a:gd name="connsiteX12" fmla="*/ 2233534 w 2443397"/>
              <a:gd name="connsiteY12" fmla="*/ 329784 h 346514"/>
              <a:gd name="connsiteX13" fmla="*/ 2278505 w 2443397"/>
              <a:gd name="connsiteY13" fmla="*/ 344774 h 346514"/>
              <a:gd name="connsiteX14" fmla="*/ 2443397 w 2443397"/>
              <a:gd name="connsiteY14" fmla="*/ 344774 h 34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3397" h="346514">
                <a:moveTo>
                  <a:pt x="0" y="0"/>
                </a:moveTo>
                <a:cubicBezTo>
                  <a:pt x="114925" y="9994"/>
                  <a:pt x="231656" y="7358"/>
                  <a:pt x="344774" y="29981"/>
                </a:cubicBezTo>
                <a:cubicBezTo>
                  <a:pt x="513426" y="63711"/>
                  <a:pt x="306746" y="24911"/>
                  <a:pt x="569626" y="59961"/>
                </a:cubicBezTo>
                <a:cubicBezTo>
                  <a:pt x="818133" y="93095"/>
                  <a:pt x="447959" y="56229"/>
                  <a:pt x="734518" y="89941"/>
                </a:cubicBezTo>
                <a:cubicBezTo>
                  <a:pt x="789331" y="96389"/>
                  <a:pt x="844597" y="98482"/>
                  <a:pt x="899410" y="104931"/>
                </a:cubicBezTo>
                <a:cubicBezTo>
                  <a:pt x="1123731" y="131322"/>
                  <a:pt x="882552" y="107119"/>
                  <a:pt x="1049312" y="134912"/>
                </a:cubicBezTo>
                <a:cubicBezTo>
                  <a:pt x="1119015" y="146529"/>
                  <a:pt x="1189882" y="151034"/>
                  <a:pt x="1259174" y="164892"/>
                </a:cubicBezTo>
                <a:cubicBezTo>
                  <a:pt x="1458316" y="204720"/>
                  <a:pt x="1358371" y="189801"/>
                  <a:pt x="1558977" y="209863"/>
                </a:cubicBezTo>
                <a:cubicBezTo>
                  <a:pt x="1573967" y="219856"/>
                  <a:pt x="1586393" y="235792"/>
                  <a:pt x="1603948" y="239843"/>
                </a:cubicBezTo>
                <a:cubicBezTo>
                  <a:pt x="1652878" y="251134"/>
                  <a:pt x="1703940" y="249288"/>
                  <a:pt x="1753849" y="254833"/>
                </a:cubicBezTo>
                <a:cubicBezTo>
                  <a:pt x="1793888" y="259282"/>
                  <a:pt x="1833797" y="264826"/>
                  <a:pt x="1873771" y="269823"/>
                </a:cubicBezTo>
                <a:cubicBezTo>
                  <a:pt x="2006148" y="302917"/>
                  <a:pt x="1862650" y="270307"/>
                  <a:pt x="2098623" y="299804"/>
                </a:cubicBezTo>
                <a:cubicBezTo>
                  <a:pt x="2126102" y="303239"/>
                  <a:pt x="2203577" y="321225"/>
                  <a:pt x="2233534" y="329784"/>
                </a:cubicBezTo>
                <a:cubicBezTo>
                  <a:pt x="2248727" y="334125"/>
                  <a:pt x="2262744" y="343648"/>
                  <a:pt x="2278505" y="344774"/>
                </a:cubicBezTo>
                <a:cubicBezTo>
                  <a:pt x="2333329" y="348690"/>
                  <a:pt x="2388433" y="344774"/>
                  <a:pt x="2443397" y="344774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Freeform 51"/>
          <p:cNvSpPr/>
          <p:nvPr/>
        </p:nvSpPr>
        <p:spPr>
          <a:xfrm flipH="1">
            <a:off x="6540185" y="3383932"/>
            <a:ext cx="1922489" cy="1023078"/>
          </a:xfrm>
          <a:custGeom>
            <a:avLst/>
            <a:gdLst>
              <a:gd name="connsiteX0" fmla="*/ 0 w 2563318"/>
              <a:gd name="connsiteY0" fmla="*/ 0 h 1364104"/>
              <a:gd name="connsiteX1" fmla="*/ 44970 w 2563318"/>
              <a:gd name="connsiteY1" fmla="*/ 119921 h 1364104"/>
              <a:gd name="connsiteX2" fmla="*/ 59960 w 2563318"/>
              <a:gd name="connsiteY2" fmla="*/ 164891 h 1364104"/>
              <a:gd name="connsiteX3" fmla="*/ 119921 w 2563318"/>
              <a:gd name="connsiteY3" fmla="*/ 254832 h 1364104"/>
              <a:gd name="connsiteX4" fmla="*/ 134911 w 2563318"/>
              <a:gd name="connsiteY4" fmla="*/ 299803 h 1364104"/>
              <a:gd name="connsiteX5" fmla="*/ 194872 w 2563318"/>
              <a:gd name="connsiteY5" fmla="*/ 359764 h 1364104"/>
              <a:gd name="connsiteX6" fmla="*/ 224852 w 2563318"/>
              <a:gd name="connsiteY6" fmla="*/ 419724 h 1364104"/>
              <a:gd name="connsiteX7" fmla="*/ 269823 w 2563318"/>
              <a:gd name="connsiteY7" fmla="*/ 434714 h 1364104"/>
              <a:gd name="connsiteX8" fmla="*/ 389744 w 2563318"/>
              <a:gd name="connsiteY8" fmla="*/ 524655 h 1364104"/>
              <a:gd name="connsiteX9" fmla="*/ 434714 w 2563318"/>
              <a:gd name="connsiteY9" fmla="*/ 554636 h 1364104"/>
              <a:gd name="connsiteX10" fmla="*/ 509665 w 2563318"/>
              <a:gd name="connsiteY10" fmla="*/ 614596 h 1364104"/>
              <a:gd name="connsiteX11" fmla="*/ 554636 w 2563318"/>
              <a:gd name="connsiteY11" fmla="*/ 629586 h 1364104"/>
              <a:gd name="connsiteX12" fmla="*/ 644577 w 2563318"/>
              <a:gd name="connsiteY12" fmla="*/ 689547 h 1364104"/>
              <a:gd name="connsiteX13" fmla="*/ 689547 w 2563318"/>
              <a:gd name="connsiteY13" fmla="*/ 719527 h 1364104"/>
              <a:gd name="connsiteX14" fmla="*/ 734518 w 2563318"/>
              <a:gd name="connsiteY14" fmla="*/ 734518 h 1364104"/>
              <a:gd name="connsiteX15" fmla="*/ 824459 w 2563318"/>
              <a:gd name="connsiteY15" fmla="*/ 779488 h 1364104"/>
              <a:gd name="connsiteX16" fmla="*/ 929390 w 2563318"/>
              <a:gd name="connsiteY16" fmla="*/ 839449 h 1364104"/>
              <a:gd name="connsiteX17" fmla="*/ 974360 w 2563318"/>
              <a:gd name="connsiteY17" fmla="*/ 869429 h 1364104"/>
              <a:gd name="connsiteX18" fmla="*/ 1019331 w 2563318"/>
              <a:gd name="connsiteY18" fmla="*/ 884419 h 1364104"/>
              <a:gd name="connsiteX19" fmla="*/ 1079292 w 2563318"/>
              <a:gd name="connsiteY19" fmla="*/ 914400 h 1364104"/>
              <a:gd name="connsiteX20" fmla="*/ 1124262 w 2563318"/>
              <a:gd name="connsiteY20" fmla="*/ 944380 h 1364104"/>
              <a:gd name="connsiteX21" fmla="*/ 1184223 w 2563318"/>
              <a:gd name="connsiteY21" fmla="*/ 959370 h 1364104"/>
              <a:gd name="connsiteX22" fmla="*/ 1319134 w 2563318"/>
              <a:gd name="connsiteY22" fmla="*/ 1019331 h 1364104"/>
              <a:gd name="connsiteX23" fmla="*/ 1364105 w 2563318"/>
              <a:gd name="connsiteY23" fmla="*/ 1034321 h 1364104"/>
              <a:gd name="connsiteX24" fmla="*/ 1454046 w 2563318"/>
              <a:gd name="connsiteY24" fmla="*/ 1094282 h 1364104"/>
              <a:gd name="connsiteX25" fmla="*/ 1588957 w 2563318"/>
              <a:gd name="connsiteY25" fmla="*/ 1169232 h 1364104"/>
              <a:gd name="connsiteX26" fmla="*/ 1648918 w 2563318"/>
              <a:gd name="connsiteY26" fmla="*/ 1214203 h 1364104"/>
              <a:gd name="connsiteX27" fmla="*/ 1693888 w 2563318"/>
              <a:gd name="connsiteY27" fmla="*/ 1229193 h 1364104"/>
              <a:gd name="connsiteX28" fmla="*/ 1753849 w 2563318"/>
              <a:gd name="connsiteY28" fmla="*/ 1259173 h 1364104"/>
              <a:gd name="connsiteX29" fmla="*/ 1888760 w 2563318"/>
              <a:gd name="connsiteY29" fmla="*/ 1304144 h 1364104"/>
              <a:gd name="connsiteX30" fmla="*/ 1933731 w 2563318"/>
              <a:gd name="connsiteY30" fmla="*/ 1319134 h 1364104"/>
              <a:gd name="connsiteX31" fmla="*/ 2218544 w 2563318"/>
              <a:gd name="connsiteY31" fmla="*/ 1349114 h 1364104"/>
              <a:gd name="connsiteX32" fmla="*/ 2263514 w 2563318"/>
              <a:gd name="connsiteY32" fmla="*/ 1364104 h 1364104"/>
              <a:gd name="connsiteX33" fmla="*/ 2563318 w 2563318"/>
              <a:gd name="connsiteY33" fmla="*/ 1349114 h 136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563318" h="1364104">
                <a:moveTo>
                  <a:pt x="0" y="0"/>
                </a:moveTo>
                <a:cubicBezTo>
                  <a:pt x="28920" y="144602"/>
                  <a:pt x="-6494" y="16991"/>
                  <a:pt x="44970" y="119921"/>
                </a:cubicBezTo>
                <a:cubicBezTo>
                  <a:pt x="52036" y="134054"/>
                  <a:pt x="52286" y="151079"/>
                  <a:pt x="59960" y="164891"/>
                </a:cubicBezTo>
                <a:cubicBezTo>
                  <a:pt x="77459" y="196389"/>
                  <a:pt x="119921" y="254832"/>
                  <a:pt x="119921" y="254832"/>
                </a:cubicBezTo>
                <a:cubicBezTo>
                  <a:pt x="124918" y="269822"/>
                  <a:pt x="125727" y="286945"/>
                  <a:pt x="134911" y="299803"/>
                </a:cubicBezTo>
                <a:cubicBezTo>
                  <a:pt x="151340" y="322804"/>
                  <a:pt x="182231" y="334482"/>
                  <a:pt x="194872" y="359764"/>
                </a:cubicBezTo>
                <a:cubicBezTo>
                  <a:pt x="204865" y="379751"/>
                  <a:pt x="209051" y="403923"/>
                  <a:pt x="224852" y="419724"/>
                </a:cubicBezTo>
                <a:cubicBezTo>
                  <a:pt x="236025" y="430897"/>
                  <a:pt x="254833" y="429717"/>
                  <a:pt x="269823" y="434714"/>
                </a:cubicBezTo>
                <a:cubicBezTo>
                  <a:pt x="325282" y="490175"/>
                  <a:pt x="288041" y="456852"/>
                  <a:pt x="389744" y="524655"/>
                </a:cubicBezTo>
                <a:cubicBezTo>
                  <a:pt x="404734" y="534648"/>
                  <a:pt x="421975" y="541897"/>
                  <a:pt x="434714" y="554636"/>
                </a:cubicBezTo>
                <a:cubicBezTo>
                  <a:pt x="462599" y="582520"/>
                  <a:pt x="471847" y="595687"/>
                  <a:pt x="509665" y="614596"/>
                </a:cubicBezTo>
                <a:cubicBezTo>
                  <a:pt x="523798" y="621662"/>
                  <a:pt x="539646" y="624589"/>
                  <a:pt x="554636" y="629586"/>
                </a:cubicBezTo>
                <a:lnTo>
                  <a:pt x="644577" y="689547"/>
                </a:lnTo>
                <a:cubicBezTo>
                  <a:pt x="659567" y="699540"/>
                  <a:pt x="672456" y="713830"/>
                  <a:pt x="689547" y="719527"/>
                </a:cubicBezTo>
                <a:cubicBezTo>
                  <a:pt x="704537" y="724524"/>
                  <a:pt x="720385" y="727451"/>
                  <a:pt x="734518" y="734518"/>
                </a:cubicBezTo>
                <a:cubicBezTo>
                  <a:pt x="850746" y="792633"/>
                  <a:pt x="711429" y="741812"/>
                  <a:pt x="824459" y="779488"/>
                </a:cubicBezTo>
                <a:cubicBezTo>
                  <a:pt x="934021" y="852529"/>
                  <a:pt x="796260" y="763374"/>
                  <a:pt x="929390" y="839449"/>
                </a:cubicBezTo>
                <a:cubicBezTo>
                  <a:pt x="945032" y="848387"/>
                  <a:pt x="958246" y="861372"/>
                  <a:pt x="974360" y="869429"/>
                </a:cubicBezTo>
                <a:cubicBezTo>
                  <a:pt x="988493" y="876495"/>
                  <a:pt x="1004807" y="878195"/>
                  <a:pt x="1019331" y="884419"/>
                </a:cubicBezTo>
                <a:cubicBezTo>
                  <a:pt x="1039870" y="893222"/>
                  <a:pt x="1059890" y="903313"/>
                  <a:pt x="1079292" y="914400"/>
                </a:cubicBezTo>
                <a:cubicBezTo>
                  <a:pt x="1094934" y="923338"/>
                  <a:pt x="1107703" y="937283"/>
                  <a:pt x="1124262" y="944380"/>
                </a:cubicBezTo>
                <a:cubicBezTo>
                  <a:pt x="1143198" y="952496"/>
                  <a:pt x="1164236" y="954373"/>
                  <a:pt x="1184223" y="959370"/>
                </a:cubicBezTo>
                <a:cubicBezTo>
                  <a:pt x="1255487" y="1006879"/>
                  <a:pt x="1212103" y="983654"/>
                  <a:pt x="1319134" y="1019331"/>
                </a:cubicBezTo>
                <a:lnTo>
                  <a:pt x="1364105" y="1034321"/>
                </a:lnTo>
                <a:cubicBezTo>
                  <a:pt x="1463902" y="1134118"/>
                  <a:pt x="1356425" y="1040048"/>
                  <a:pt x="1454046" y="1094282"/>
                </a:cubicBezTo>
                <a:cubicBezTo>
                  <a:pt x="1608675" y="1180187"/>
                  <a:pt x="1487202" y="1135314"/>
                  <a:pt x="1588957" y="1169232"/>
                </a:cubicBezTo>
                <a:cubicBezTo>
                  <a:pt x="1608944" y="1184222"/>
                  <a:pt x="1627226" y="1201807"/>
                  <a:pt x="1648918" y="1214203"/>
                </a:cubicBezTo>
                <a:cubicBezTo>
                  <a:pt x="1662637" y="1222042"/>
                  <a:pt x="1679365" y="1222969"/>
                  <a:pt x="1693888" y="1229193"/>
                </a:cubicBezTo>
                <a:cubicBezTo>
                  <a:pt x="1714427" y="1237995"/>
                  <a:pt x="1733429" y="1250097"/>
                  <a:pt x="1753849" y="1259173"/>
                </a:cubicBezTo>
                <a:cubicBezTo>
                  <a:pt x="1846881" y="1300521"/>
                  <a:pt x="1803497" y="1279783"/>
                  <a:pt x="1888760" y="1304144"/>
                </a:cubicBezTo>
                <a:cubicBezTo>
                  <a:pt x="1903953" y="1308485"/>
                  <a:pt x="1918306" y="1315706"/>
                  <a:pt x="1933731" y="1319134"/>
                </a:cubicBezTo>
                <a:cubicBezTo>
                  <a:pt x="2028975" y="1340299"/>
                  <a:pt x="2119748" y="1341514"/>
                  <a:pt x="2218544" y="1349114"/>
                </a:cubicBezTo>
                <a:cubicBezTo>
                  <a:pt x="2233534" y="1354111"/>
                  <a:pt x="2247713" y="1364104"/>
                  <a:pt x="2263514" y="1364104"/>
                </a:cubicBezTo>
                <a:cubicBezTo>
                  <a:pt x="2363574" y="1364104"/>
                  <a:pt x="2463258" y="1349114"/>
                  <a:pt x="2563318" y="1349114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Freeform 52"/>
          <p:cNvSpPr/>
          <p:nvPr/>
        </p:nvSpPr>
        <p:spPr>
          <a:xfrm flipH="1">
            <a:off x="6596399" y="3372689"/>
            <a:ext cx="1877518" cy="1832548"/>
          </a:xfrm>
          <a:custGeom>
            <a:avLst/>
            <a:gdLst>
              <a:gd name="connsiteX0" fmla="*/ 0 w 2503357"/>
              <a:gd name="connsiteY0" fmla="*/ 0 h 2443397"/>
              <a:gd name="connsiteX1" fmla="*/ 14990 w 2503357"/>
              <a:gd name="connsiteY1" fmla="*/ 164892 h 2443397"/>
              <a:gd name="connsiteX2" fmla="*/ 74950 w 2503357"/>
              <a:gd name="connsiteY2" fmla="*/ 299804 h 2443397"/>
              <a:gd name="connsiteX3" fmla="*/ 104931 w 2503357"/>
              <a:gd name="connsiteY3" fmla="*/ 359764 h 2443397"/>
              <a:gd name="connsiteX4" fmla="*/ 149901 w 2503357"/>
              <a:gd name="connsiteY4" fmla="*/ 494676 h 2443397"/>
              <a:gd name="connsiteX5" fmla="*/ 164891 w 2503357"/>
              <a:gd name="connsiteY5" fmla="*/ 539646 h 2443397"/>
              <a:gd name="connsiteX6" fmla="*/ 224852 w 2503357"/>
              <a:gd name="connsiteY6" fmla="*/ 644577 h 2443397"/>
              <a:gd name="connsiteX7" fmla="*/ 239842 w 2503357"/>
              <a:gd name="connsiteY7" fmla="*/ 689548 h 2443397"/>
              <a:gd name="connsiteX8" fmla="*/ 299803 w 2503357"/>
              <a:gd name="connsiteY8" fmla="*/ 794479 h 2443397"/>
              <a:gd name="connsiteX9" fmla="*/ 344773 w 2503357"/>
              <a:gd name="connsiteY9" fmla="*/ 824459 h 2443397"/>
              <a:gd name="connsiteX10" fmla="*/ 359763 w 2503357"/>
              <a:gd name="connsiteY10" fmla="*/ 869430 h 2443397"/>
              <a:gd name="connsiteX11" fmla="*/ 434714 w 2503357"/>
              <a:gd name="connsiteY11" fmla="*/ 929391 h 2443397"/>
              <a:gd name="connsiteX12" fmla="*/ 479685 w 2503357"/>
              <a:gd name="connsiteY12" fmla="*/ 974361 h 2443397"/>
              <a:gd name="connsiteX13" fmla="*/ 569626 w 2503357"/>
              <a:gd name="connsiteY13" fmla="*/ 1034322 h 2443397"/>
              <a:gd name="connsiteX14" fmla="*/ 659567 w 2503357"/>
              <a:gd name="connsiteY14" fmla="*/ 1109273 h 2443397"/>
              <a:gd name="connsiteX15" fmla="*/ 704537 w 2503357"/>
              <a:gd name="connsiteY15" fmla="*/ 1124263 h 2443397"/>
              <a:gd name="connsiteX16" fmla="*/ 734518 w 2503357"/>
              <a:gd name="connsiteY16" fmla="*/ 1154243 h 2443397"/>
              <a:gd name="connsiteX17" fmla="*/ 779488 w 2503357"/>
              <a:gd name="connsiteY17" fmla="*/ 1184223 h 2443397"/>
              <a:gd name="connsiteX18" fmla="*/ 809468 w 2503357"/>
              <a:gd name="connsiteY18" fmla="*/ 1229194 h 2443397"/>
              <a:gd name="connsiteX19" fmla="*/ 884419 w 2503357"/>
              <a:gd name="connsiteY19" fmla="*/ 1289155 h 2443397"/>
              <a:gd name="connsiteX20" fmla="*/ 914400 w 2503357"/>
              <a:gd name="connsiteY20" fmla="*/ 1334125 h 2443397"/>
              <a:gd name="connsiteX21" fmla="*/ 959370 w 2503357"/>
              <a:gd name="connsiteY21" fmla="*/ 1379095 h 2443397"/>
              <a:gd name="connsiteX22" fmla="*/ 989350 w 2503357"/>
              <a:gd name="connsiteY22" fmla="*/ 1424066 h 2443397"/>
              <a:gd name="connsiteX23" fmla="*/ 1079291 w 2503357"/>
              <a:gd name="connsiteY23" fmla="*/ 1484027 h 2443397"/>
              <a:gd name="connsiteX24" fmla="*/ 1169232 w 2503357"/>
              <a:gd name="connsiteY24" fmla="*/ 1558977 h 2443397"/>
              <a:gd name="connsiteX25" fmla="*/ 1274163 w 2503357"/>
              <a:gd name="connsiteY25" fmla="*/ 1633928 h 2443397"/>
              <a:gd name="connsiteX26" fmla="*/ 1304144 w 2503357"/>
              <a:gd name="connsiteY26" fmla="*/ 1678899 h 2443397"/>
              <a:gd name="connsiteX27" fmla="*/ 1319134 w 2503357"/>
              <a:gd name="connsiteY27" fmla="*/ 1738859 h 2443397"/>
              <a:gd name="connsiteX28" fmla="*/ 1364104 w 2503357"/>
              <a:gd name="connsiteY28" fmla="*/ 1768840 h 2443397"/>
              <a:gd name="connsiteX29" fmla="*/ 1394085 w 2503357"/>
              <a:gd name="connsiteY29" fmla="*/ 1798820 h 2443397"/>
              <a:gd name="connsiteX30" fmla="*/ 1424065 w 2503357"/>
              <a:gd name="connsiteY30" fmla="*/ 1843791 h 2443397"/>
              <a:gd name="connsiteX31" fmla="*/ 1514006 w 2503357"/>
              <a:gd name="connsiteY31" fmla="*/ 1933732 h 2443397"/>
              <a:gd name="connsiteX32" fmla="*/ 1558977 w 2503357"/>
              <a:gd name="connsiteY32" fmla="*/ 1978702 h 2443397"/>
              <a:gd name="connsiteX33" fmla="*/ 1618937 w 2503357"/>
              <a:gd name="connsiteY33" fmla="*/ 2023673 h 2443397"/>
              <a:gd name="connsiteX34" fmla="*/ 1648918 w 2503357"/>
              <a:gd name="connsiteY34" fmla="*/ 2053653 h 2443397"/>
              <a:gd name="connsiteX35" fmla="*/ 1738859 w 2503357"/>
              <a:gd name="connsiteY35" fmla="*/ 2098623 h 2443397"/>
              <a:gd name="connsiteX36" fmla="*/ 1783829 w 2503357"/>
              <a:gd name="connsiteY36" fmla="*/ 2128604 h 2443397"/>
              <a:gd name="connsiteX37" fmla="*/ 1843790 w 2503357"/>
              <a:gd name="connsiteY37" fmla="*/ 2173574 h 2443397"/>
              <a:gd name="connsiteX38" fmla="*/ 1888760 w 2503357"/>
              <a:gd name="connsiteY38" fmla="*/ 2188564 h 2443397"/>
              <a:gd name="connsiteX39" fmla="*/ 1933731 w 2503357"/>
              <a:gd name="connsiteY39" fmla="*/ 2218545 h 2443397"/>
              <a:gd name="connsiteX40" fmla="*/ 1978701 w 2503357"/>
              <a:gd name="connsiteY40" fmla="*/ 2233535 h 2443397"/>
              <a:gd name="connsiteX41" fmla="*/ 2008682 w 2503357"/>
              <a:gd name="connsiteY41" fmla="*/ 2263515 h 2443397"/>
              <a:gd name="connsiteX42" fmla="*/ 2098622 w 2503357"/>
              <a:gd name="connsiteY42" fmla="*/ 2323476 h 2443397"/>
              <a:gd name="connsiteX43" fmla="*/ 2263514 w 2503357"/>
              <a:gd name="connsiteY43" fmla="*/ 2413417 h 2443397"/>
              <a:gd name="connsiteX44" fmla="*/ 2308485 w 2503357"/>
              <a:gd name="connsiteY44" fmla="*/ 2428407 h 2443397"/>
              <a:gd name="connsiteX45" fmla="*/ 2503357 w 2503357"/>
              <a:gd name="connsiteY45" fmla="*/ 2443397 h 2443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03357" h="2443397">
                <a:moveTo>
                  <a:pt x="0" y="0"/>
                </a:moveTo>
                <a:cubicBezTo>
                  <a:pt x="4997" y="54964"/>
                  <a:pt x="5399" y="110541"/>
                  <a:pt x="14990" y="164892"/>
                </a:cubicBezTo>
                <a:cubicBezTo>
                  <a:pt x="31695" y="259553"/>
                  <a:pt x="38257" y="235591"/>
                  <a:pt x="74950" y="299804"/>
                </a:cubicBezTo>
                <a:cubicBezTo>
                  <a:pt x="86037" y="319206"/>
                  <a:pt x="94937" y="339777"/>
                  <a:pt x="104931" y="359764"/>
                </a:cubicBezTo>
                <a:cubicBezTo>
                  <a:pt x="130200" y="486110"/>
                  <a:pt x="103355" y="386068"/>
                  <a:pt x="149901" y="494676"/>
                </a:cubicBezTo>
                <a:cubicBezTo>
                  <a:pt x="156125" y="509199"/>
                  <a:pt x="157825" y="525513"/>
                  <a:pt x="164891" y="539646"/>
                </a:cubicBezTo>
                <a:cubicBezTo>
                  <a:pt x="240157" y="690177"/>
                  <a:pt x="146021" y="460636"/>
                  <a:pt x="224852" y="644577"/>
                </a:cubicBezTo>
                <a:cubicBezTo>
                  <a:pt x="231076" y="659101"/>
                  <a:pt x="233618" y="675024"/>
                  <a:pt x="239842" y="689548"/>
                </a:cubicBezTo>
                <a:cubicBezTo>
                  <a:pt x="248661" y="710127"/>
                  <a:pt x="280982" y="775658"/>
                  <a:pt x="299803" y="794479"/>
                </a:cubicBezTo>
                <a:cubicBezTo>
                  <a:pt x="312542" y="807218"/>
                  <a:pt x="329783" y="814466"/>
                  <a:pt x="344773" y="824459"/>
                </a:cubicBezTo>
                <a:cubicBezTo>
                  <a:pt x="349770" y="839449"/>
                  <a:pt x="351633" y="855881"/>
                  <a:pt x="359763" y="869430"/>
                </a:cubicBezTo>
                <a:cubicBezTo>
                  <a:pt x="377205" y="898500"/>
                  <a:pt x="410208" y="908970"/>
                  <a:pt x="434714" y="929391"/>
                </a:cubicBezTo>
                <a:cubicBezTo>
                  <a:pt x="451000" y="942962"/>
                  <a:pt x="462951" y="961346"/>
                  <a:pt x="479685" y="974361"/>
                </a:cubicBezTo>
                <a:cubicBezTo>
                  <a:pt x="508127" y="996482"/>
                  <a:pt x="544148" y="1008844"/>
                  <a:pt x="569626" y="1034322"/>
                </a:cubicBezTo>
                <a:cubicBezTo>
                  <a:pt x="602778" y="1067474"/>
                  <a:pt x="617828" y="1088403"/>
                  <a:pt x="659567" y="1109273"/>
                </a:cubicBezTo>
                <a:cubicBezTo>
                  <a:pt x="673700" y="1116339"/>
                  <a:pt x="689547" y="1119266"/>
                  <a:pt x="704537" y="1124263"/>
                </a:cubicBezTo>
                <a:cubicBezTo>
                  <a:pt x="714531" y="1134256"/>
                  <a:pt x="723482" y="1145414"/>
                  <a:pt x="734518" y="1154243"/>
                </a:cubicBezTo>
                <a:cubicBezTo>
                  <a:pt x="748586" y="1165497"/>
                  <a:pt x="766749" y="1171484"/>
                  <a:pt x="779488" y="1184223"/>
                </a:cubicBezTo>
                <a:cubicBezTo>
                  <a:pt x="792227" y="1196962"/>
                  <a:pt x="796729" y="1216455"/>
                  <a:pt x="809468" y="1229194"/>
                </a:cubicBezTo>
                <a:cubicBezTo>
                  <a:pt x="887395" y="1307121"/>
                  <a:pt x="825072" y="1214972"/>
                  <a:pt x="884419" y="1289155"/>
                </a:cubicBezTo>
                <a:cubicBezTo>
                  <a:pt x="895673" y="1303223"/>
                  <a:pt x="902866" y="1320285"/>
                  <a:pt x="914400" y="1334125"/>
                </a:cubicBezTo>
                <a:cubicBezTo>
                  <a:pt x="927971" y="1350410"/>
                  <a:pt x="945799" y="1362809"/>
                  <a:pt x="959370" y="1379095"/>
                </a:cubicBezTo>
                <a:cubicBezTo>
                  <a:pt x="970903" y="1392935"/>
                  <a:pt x="975792" y="1412202"/>
                  <a:pt x="989350" y="1424066"/>
                </a:cubicBezTo>
                <a:cubicBezTo>
                  <a:pt x="1016467" y="1447793"/>
                  <a:pt x="1053812" y="1458549"/>
                  <a:pt x="1079291" y="1484027"/>
                </a:cubicBezTo>
                <a:cubicBezTo>
                  <a:pt x="1121899" y="1526633"/>
                  <a:pt x="1106874" y="1514436"/>
                  <a:pt x="1169232" y="1558977"/>
                </a:cubicBezTo>
                <a:cubicBezTo>
                  <a:pt x="1199020" y="1580254"/>
                  <a:pt x="1249670" y="1609435"/>
                  <a:pt x="1274163" y="1633928"/>
                </a:cubicBezTo>
                <a:cubicBezTo>
                  <a:pt x="1286902" y="1646667"/>
                  <a:pt x="1294150" y="1663909"/>
                  <a:pt x="1304144" y="1678899"/>
                </a:cubicBezTo>
                <a:cubicBezTo>
                  <a:pt x="1309141" y="1698886"/>
                  <a:pt x="1307706" y="1721717"/>
                  <a:pt x="1319134" y="1738859"/>
                </a:cubicBezTo>
                <a:cubicBezTo>
                  <a:pt x="1329127" y="1753849"/>
                  <a:pt x="1350036" y="1757586"/>
                  <a:pt x="1364104" y="1768840"/>
                </a:cubicBezTo>
                <a:cubicBezTo>
                  <a:pt x="1375140" y="1777669"/>
                  <a:pt x="1385256" y="1787784"/>
                  <a:pt x="1394085" y="1798820"/>
                </a:cubicBezTo>
                <a:cubicBezTo>
                  <a:pt x="1405340" y="1812888"/>
                  <a:pt x="1412096" y="1830326"/>
                  <a:pt x="1424065" y="1843791"/>
                </a:cubicBezTo>
                <a:cubicBezTo>
                  <a:pt x="1452233" y="1875480"/>
                  <a:pt x="1484026" y="1903752"/>
                  <a:pt x="1514006" y="1933732"/>
                </a:cubicBezTo>
                <a:cubicBezTo>
                  <a:pt x="1528996" y="1948722"/>
                  <a:pt x="1542018" y="1965982"/>
                  <a:pt x="1558977" y="1978702"/>
                </a:cubicBezTo>
                <a:cubicBezTo>
                  <a:pt x="1578964" y="1993692"/>
                  <a:pt x="1599744" y="2007679"/>
                  <a:pt x="1618937" y="2023673"/>
                </a:cubicBezTo>
                <a:cubicBezTo>
                  <a:pt x="1629794" y="2032721"/>
                  <a:pt x="1637882" y="2044824"/>
                  <a:pt x="1648918" y="2053653"/>
                </a:cubicBezTo>
                <a:cubicBezTo>
                  <a:pt x="1690432" y="2086863"/>
                  <a:pt x="1691359" y="2082790"/>
                  <a:pt x="1738859" y="2098623"/>
                </a:cubicBezTo>
                <a:cubicBezTo>
                  <a:pt x="1753849" y="2108617"/>
                  <a:pt x="1769169" y="2118132"/>
                  <a:pt x="1783829" y="2128604"/>
                </a:cubicBezTo>
                <a:cubicBezTo>
                  <a:pt x="1804159" y="2143125"/>
                  <a:pt x="1822098" y="2161179"/>
                  <a:pt x="1843790" y="2173574"/>
                </a:cubicBezTo>
                <a:cubicBezTo>
                  <a:pt x="1857509" y="2181413"/>
                  <a:pt x="1873770" y="2183567"/>
                  <a:pt x="1888760" y="2188564"/>
                </a:cubicBezTo>
                <a:cubicBezTo>
                  <a:pt x="1903750" y="2198558"/>
                  <a:pt x="1917617" y="2210488"/>
                  <a:pt x="1933731" y="2218545"/>
                </a:cubicBezTo>
                <a:cubicBezTo>
                  <a:pt x="1947864" y="2225611"/>
                  <a:pt x="1965152" y="2225406"/>
                  <a:pt x="1978701" y="2233535"/>
                </a:cubicBezTo>
                <a:cubicBezTo>
                  <a:pt x="1990820" y="2240806"/>
                  <a:pt x="1997376" y="2255035"/>
                  <a:pt x="2008682" y="2263515"/>
                </a:cubicBezTo>
                <a:cubicBezTo>
                  <a:pt x="2037507" y="2285134"/>
                  <a:pt x="2068642" y="2303489"/>
                  <a:pt x="2098622" y="2323476"/>
                </a:cubicBezTo>
                <a:cubicBezTo>
                  <a:pt x="2153355" y="2359965"/>
                  <a:pt x="2195510" y="2390749"/>
                  <a:pt x="2263514" y="2413417"/>
                </a:cubicBezTo>
                <a:cubicBezTo>
                  <a:pt x="2278504" y="2418414"/>
                  <a:pt x="2292806" y="2426447"/>
                  <a:pt x="2308485" y="2428407"/>
                </a:cubicBezTo>
                <a:cubicBezTo>
                  <a:pt x="2373131" y="2436488"/>
                  <a:pt x="2503357" y="2443397"/>
                  <a:pt x="2503357" y="2443397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8350941" y="3194512"/>
            <a:ext cx="390161" cy="34993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85542" y="410060"/>
            <a:ext cx="346977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2000" dirty="0"/>
              <a:t>The Centriole releases spindle fibers that attach to the Kinetochores</a:t>
            </a:r>
          </a:p>
          <a:p>
            <a:pPr marL="257175" indent="-257175">
              <a:buFont typeface="+mj-lt"/>
              <a:buAutoNum type="arabicPeriod"/>
            </a:pPr>
            <a:endParaRPr lang="en-US" sz="1500" dirty="0"/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pPr marL="257175" indent="-257175">
              <a:buFont typeface="+mj-lt"/>
              <a:buAutoNum type="arabicPeriod"/>
            </a:pPr>
            <a:r>
              <a:rPr lang="en-US" sz="2000" dirty="0"/>
              <a:t>The spindle fibers pull </a:t>
            </a:r>
            <a:r>
              <a:rPr lang="en-US" sz="2000" dirty="0" smtClean="0"/>
              <a:t>the sister </a:t>
            </a:r>
            <a:r>
              <a:rPr lang="en-US" sz="2000" dirty="0"/>
              <a:t>Chromatids apart.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pPr marL="257175" indent="-257175">
              <a:buFont typeface="+mj-lt"/>
              <a:buAutoNum type="arabicPeriod"/>
            </a:pPr>
            <a:endParaRPr lang="en-US" sz="1500" dirty="0"/>
          </a:p>
          <a:p>
            <a:pPr marL="257175" indent="-257175">
              <a:buFont typeface="+mj-lt"/>
              <a:buAutoNum type="arabicPeriod"/>
            </a:pPr>
            <a:endParaRPr lang="en-US" sz="1500" dirty="0"/>
          </a:p>
          <a:p>
            <a:pPr marL="257175" indent="-257175">
              <a:buFont typeface="+mj-lt"/>
              <a:buAutoNum type="arabicPeriod"/>
            </a:pPr>
            <a:r>
              <a:rPr lang="en-US" sz="2000" dirty="0"/>
              <a:t>The spindle fibers disappear.</a:t>
            </a:r>
          </a:p>
          <a:p>
            <a:pPr>
              <a:buFont typeface="Arial" pitchFamily="34" charset="0"/>
              <a:buChar char="•"/>
            </a:pPr>
            <a:endParaRPr lang="en-US" sz="1350" dirty="0"/>
          </a:p>
          <a:p>
            <a:pPr>
              <a:buFont typeface="Arial" pitchFamily="34" charset="0"/>
              <a:buChar char="•"/>
            </a:pPr>
            <a:endParaRPr lang="en-US" sz="1350" dirty="0"/>
          </a:p>
        </p:txBody>
      </p:sp>
      <p:grpSp>
        <p:nvGrpSpPr>
          <p:cNvPr id="8" name="Group 7"/>
          <p:cNvGrpSpPr/>
          <p:nvPr/>
        </p:nvGrpSpPr>
        <p:grpSpPr>
          <a:xfrm>
            <a:off x="717332" y="5075489"/>
            <a:ext cx="2755975" cy="1312111"/>
            <a:chOff x="444425" y="4598880"/>
            <a:chExt cx="2755975" cy="1312111"/>
          </a:xfrm>
        </p:grpSpPr>
        <p:sp>
          <p:nvSpPr>
            <p:cNvPr id="97" name="Rectangle 96"/>
            <p:cNvSpPr/>
            <p:nvPr/>
          </p:nvSpPr>
          <p:spPr>
            <a:xfrm>
              <a:off x="444425" y="4598880"/>
              <a:ext cx="2203554" cy="131211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707086" y="4669098"/>
              <a:ext cx="19431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M Phase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57300" y="5271315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Anaphase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26119" y="5018330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Mitosis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04868" y="4160301"/>
            <a:ext cx="236394" cy="470790"/>
            <a:chOff x="10866818" y="1248990"/>
            <a:chExt cx="315192" cy="627720"/>
          </a:xfrm>
        </p:grpSpPr>
        <p:sp>
          <p:nvSpPr>
            <p:cNvPr id="100" name="Isosceles Triangle 99"/>
            <p:cNvSpPr/>
            <p:nvPr/>
          </p:nvSpPr>
          <p:spPr>
            <a:xfrm rot="5400000">
              <a:off x="10955052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1" name="Rounded Rectangle 3"/>
            <p:cNvSpPr/>
            <p:nvPr/>
          </p:nvSpPr>
          <p:spPr>
            <a:xfrm rot="21554102" flipH="1">
              <a:off x="10866818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130344" y="4956484"/>
            <a:ext cx="247022" cy="470790"/>
            <a:chOff x="10512439" y="1247003"/>
            <a:chExt cx="329362" cy="627720"/>
          </a:xfrm>
        </p:grpSpPr>
        <p:sp>
          <p:nvSpPr>
            <p:cNvPr id="99" name="Isosceles Triangle 98"/>
            <p:cNvSpPr/>
            <p:nvPr/>
          </p:nvSpPr>
          <p:spPr>
            <a:xfrm rot="16200000">
              <a:off x="10488984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2" name="Rounded Rectangle 3"/>
            <p:cNvSpPr/>
            <p:nvPr/>
          </p:nvSpPr>
          <p:spPr>
            <a:xfrm>
              <a:off x="10650042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163214" y="4135773"/>
            <a:ext cx="247022" cy="470790"/>
            <a:chOff x="10512439" y="1247003"/>
            <a:chExt cx="329362" cy="627720"/>
          </a:xfrm>
        </p:grpSpPr>
        <p:sp>
          <p:nvSpPr>
            <p:cNvPr id="110" name="Isosceles Triangle 109"/>
            <p:cNvSpPr/>
            <p:nvPr/>
          </p:nvSpPr>
          <p:spPr>
            <a:xfrm rot="16200000">
              <a:off x="10488984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1" name="Rounded Rectangle 3"/>
            <p:cNvSpPr/>
            <p:nvPr/>
          </p:nvSpPr>
          <p:spPr>
            <a:xfrm>
              <a:off x="10650042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085044" y="3291633"/>
            <a:ext cx="247022" cy="470790"/>
            <a:chOff x="10512439" y="1247003"/>
            <a:chExt cx="329362" cy="627720"/>
          </a:xfrm>
        </p:grpSpPr>
        <p:sp>
          <p:nvSpPr>
            <p:cNvPr id="113" name="Isosceles Triangle 112"/>
            <p:cNvSpPr/>
            <p:nvPr/>
          </p:nvSpPr>
          <p:spPr>
            <a:xfrm rot="16200000">
              <a:off x="10488984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4" name="Rounded Rectangle 3"/>
            <p:cNvSpPr/>
            <p:nvPr/>
          </p:nvSpPr>
          <p:spPr>
            <a:xfrm>
              <a:off x="10650042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6370854" y="4958937"/>
            <a:ext cx="236394" cy="470790"/>
            <a:chOff x="10866818" y="1248990"/>
            <a:chExt cx="315192" cy="627720"/>
          </a:xfrm>
        </p:grpSpPr>
        <p:sp>
          <p:nvSpPr>
            <p:cNvPr id="116" name="Isosceles Triangle 115"/>
            <p:cNvSpPr/>
            <p:nvPr/>
          </p:nvSpPr>
          <p:spPr>
            <a:xfrm rot="5400000">
              <a:off x="10955052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7" name="Rounded Rectangle 3"/>
            <p:cNvSpPr/>
            <p:nvPr/>
          </p:nvSpPr>
          <p:spPr>
            <a:xfrm rot="21554102" flipH="1">
              <a:off x="10866818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337044" y="3291633"/>
            <a:ext cx="236394" cy="470790"/>
            <a:chOff x="10866818" y="1248990"/>
            <a:chExt cx="315192" cy="627720"/>
          </a:xfrm>
        </p:grpSpPr>
        <p:sp>
          <p:nvSpPr>
            <p:cNvPr id="119" name="Isosceles Triangle 118"/>
            <p:cNvSpPr/>
            <p:nvPr/>
          </p:nvSpPr>
          <p:spPr>
            <a:xfrm rot="5400000">
              <a:off x="10955052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0" name="Rounded Rectangle 3"/>
            <p:cNvSpPr/>
            <p:nvPr/>
          </p:nvSpPr>
          <p:spPr>
            <a:xfrm rot="21554102" flipH="1">
              <a:off x="10866818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446751" y="2505110"/>
            <a:ext cx="236394" cy="470790"/>
            <a:chOff x="10863071" y="1248990"/>
            <a:chExt cx="315192" cy="627720"/>
          </a:xfrm>
        </p:grpSpPr>
        <p:sp>
          <p:nvSpPr>
            <p:cNvPr id="123" name="Isosceles Triangle 122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5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14376" y="2495764"/>
            <a:ext cx="247022" cy="470790"/>
            <a:chOff x="10508692" y="1247003"/>
            <a:chExt cx="329362" cy="627720"/>
          </a:xfrm>
        </p:grpSpPr>
        <p:sp>
          <p:nvSpPr>
            <p:cNvPr id="122" name="Isosceles Triangle 121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6448407" y="1394853"/>
            <a:ext cx="236394" cy="470790"/>
            <a:chOff x="10863071" y="1248990"/>
            <a:chExt cx="315192" cy="627720"/>
          </a:xfrm>
        </p:grpSpPr>
        <p:sp>
          <p:nvSpPr>
            <p:cNvPr id="131" name="Isosceles Triangle 130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2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6180520" y="1404952"/>
            <a:ext cx="247022" cy="470790"/>
            <a:chOff x="10508692" y="1247003"/>
            <a:chExt cx="329362" cy="627720"/>
          </a:xfrm>
        </p:grpSpPr>
        <p:sp>
          <p:nvSpPr>
            <p:cNvPr id="141" name="Isosceles Triangle 140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sp>
        <p:nvSpPr>
          <p:cNvPr id="22" name="Freeform 21"/>
          <p:cNvSpPr/>
          <p:nvPr/>
        </p:nvSpPr>
        <p:spPr>
          <a:xfrm>
            <a:off x="4381472" y="2178857"/>
            <a:ext cx="1866275" cy="1045564"/>
          </a:xfrm>
          <a:custGeom>
            <a:avLst/>
            <a:gdLst>
              <a:gd name="connsiteX0" fmla="*/ 0 w 2488367"/>
              <a:gd name="connsiteY0" fmla="*/ 1394085 h 1394085"/>
              <a:gd name="connsiteX1" fmla="*/ 74951 w 2488367"/>
              <a:gd name="connsiteY1" fmla="*/ 1364105 h 1394085"/>
              <a:gd name="connsiteX2" fmla="*/ 119921 w 2488367"/>
              <a:gd name="connsiteY2" fmla="*/ 1349114 h 1394085"/>
              <a:gd name="connsiteX3" fmla="*/ 149902 w 2488367"/>
              <a:gd name="connsiteY3" fmla="*/ 1319134 h 1394085"/>
              <a:gd name="connsiteX4" fmla="*/ 194872 w 2488367"/>
              <a:gd name="connsiteY4" fmla="*/ 1289154 h 1394085"/>
              <a:gd name="connsiteX5" fmla="*/ 254833 w 2488367"/>
              <a:gd name="connsiteY5" fmla="*/ 1244183 h 1394085"/>
              <a:gd name="connsiteX6" fmla="*/ 344774 w 2488367"/>
              <a:gd name="connsiteY6" fmla="*/ 1184223 h 1394085"/>
              <a:gd name="connsiteX7" fmla="*/ 374754 w 2488367"/>
              <a:gd name="connsiteY7" fmla="*/ 1154242 h 1394085"/>
              <a:gd name="connsiteX8" fmla="*/ 419724 w 2488367"/>
              <a:gd name="connsiteY8" fmla="*/ 1124262 h 1394085"/>
              <a:gd name="connsiteX9" fmla="*/ 449705 w 2488367"/>
              <a:gd name="connsiteY9" fmla="*/ 1094282 h 1394085"/>
              <a:gd name="connsiteX10" fmla="*/ 494675 w 2488367"/>
              <a:gd name="connsiteY10" fmla="*/ 1064301 h 1394085"/>
              <a:gd name="connsiteX11" fmla="*/ 524656 w 2488367"/>
              <a:gd name="connsiteY11" fmla="*/ 1034321 h 1394085"/>
              <a:gd name="connsiteX12" fmla="*/ 569626 w 2488367"/>
              <a:gd name="connsiteY12" fmla="*/ 1019331 h 1394085"/>
              <a:gd name="connsiteX13" fmla="*/ 704538 w 2488367"/>
              <a:gd name="connsiteY13" fmla="*/ 944380 h 1394085"/>
              <a:gd name="connsiteX14" fmla="*/ 749508 w 2488367"/>
              <a:gd name="connsiteY14" fmla="*/ 914400 h 1394085"/>
              <a:gd name="connsiteX15" fmla="*/ 794479 w 2488367"/>
              <a:gd name="connsiteY15" fmla="*/ 869429 h 1394085"/>
              <a:gd name="connsiteX16" fmla="*/ 854439 w 2488367"/>
              <a:gd name="connsiteY16" fmla="*/ 854439 h 1394085"/>
              <a:gd name="connsiteX17" fmla="*/ 944380 w 2488367"/>
              <a:gd name="connsiteY17" fmla="*/ 794478 h 1394085"/>
              <a:gd name="connsiteX18" fmla="*/ 974361 w 2488367"/>
              <a:gd name="connsiteY18" fmla="*/ 764498 h 1394085"/>
              <a:gd name="connsiteX19" fmla="*/ 1019331 w 2488367"/>
              <a:gd name="connsiteY19" fmla="*/ 749508 h 1394085"/>
              <a:gd name="connsiteX20" fmla="*/ 1064302 w 2488367"/>
              <a:gd name="connsiteY20" fmla="*/ 719528 h 1394085"/>
              <a:gd name="connsiteX21" fmla="*/ 1109272 w 2488367"/>
              <a:gd name="connsiteY21" fmla="*/ 704537 h 1394085"/>
              <a:gd name="connsiteX22" fmla="*/ 1199213 w 2488367"/>
              <a:gd name="connsiteY22" fmla="*/ 659567 h 1394085"/>
              <a:gd name="connsiteX23" fmla="*/ 1244183 w 2488367"/>
              <a:gd name="connsiteY23" fmla="*/ 614596 h 1394085"/>
              <a:gd name="connsiteX24" fmla="*/ 1334124 w 2488367"/>
              <a:gd name="connsiteY24" fmla="*/ 584616 h 1394085"/>
              <a:gd name="connsiteX25" fmla="*/ 1454046 w 2488367"/>
              <a:gd name="connsiteY25" fmla="*/ 509665 h 1394085"/>
              <a:gd name="connsiteX26" fmla="*/ 1543987 w 2488367"/>
              <a:gd name="connsiteY26" fmla="*/ 449705 h 1394085"/>
              <a:gd name="connsiteX27" fmla="*/ 1633928 w 2488367"/>
              <a:gd name="connsiteY27" fmla="*/ 389744 h 1394085"/>
              <a:gd name="connsiteX28" fmla="*/ 1678898 w 2488367"/>
              <a:gd name="connsiteY28" fmla="*/ 359764 h 1394085"/>
              <a:gd name="connsiteX29" fmla="*/ 1723869 w 2488367"/>
              <a:gd name="connsiteY29" fmla="*/ 329783 h 1394085"/>
              <a:gd name="connsiteX30" fmla="*/ 1768839 w 2488367"/>
              <a:gd name="connsiteY30" fmla="*/ 314793 h 1394085"/>
              <a:gd name="connsiteX31" fmla="*/ 1828800 w 2488367"/>
              <a:gd name="connsiteY31" fmla="*/ 284813 h 1394085"/>
              <a:gd name="connsiteX32" fmla="*/ 1888761 w 2488367"/>
              <a:gd name="connsiteY32" fmla="*/ 269823 h 1394085"/>
              <a:gd name="connsiteX33" fmla="*/ 1978702 w 2488367"/>
              <a:gd name="connsiteY33" fmla="*/ 224852 h 1394085"/>
              <a:gd name="connsiteX34" fmla="*/ 2038662 w 2488367"/>
              <a:gd name="connsiteY34" fmla="*/ 194872 h 1394085"/>
              <a:gd name="connsiteX35" fmla="*/ 2128603 w 2488367"/>
              <a:gd name="connsiteY35" fmla="*/ 164891 h 1394085"/>
              <a:gd name="connsiteX36" fmla="*/ 2173574 w 2488367"/>
              <a:gd name="connsiteY36" fmla="*/ 134911 h 1394085"/>
              <a:gd name="connsiteX37" fmla="*/ 2263515 w 2488367"/>
              <a:gd name="connsiteY37" fmla="*/ 104931 h 1394085"/>
              <a:gd name="connsiteX38" fmla="*/ 2368446 w 2488367"/>
              <a:gd name="connsiteY38" fmla="*/ 44970 h 1394085"/>
              <a:gd name="connsiteX39" fmla="*/ 2488367 w 2488367"/>
              <a:gd name="connsiteY39" fmla="*/ 0 h 13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88367" h="1394085">
                <a:moveTo>
                  <a:pt x="0" y="1394085"/>
                </a:moveTo>
                <a:cubicBezTo>
                  <a:pt x="24984" y="1384092"/>
                  <a:pt x="49756" y="1373553"/>
                  <a:pt x="74951" y="1364105"/>
                </a:cubicBezTo>
                <a:cubicBezTo>
                  <a:pt x="89746" y="1358557"/>
                  <a:pt x="106372" y="1357244"/>
                  <a:pt x="119921" y="1349114"/>
                </a:cubicBezTo>
                <a:cubicBezTo>
                  <a:pt x="132040" y="1341843"/>
                  <a:pt x="138866" y="1327963"/>
                  <a:pt x="149902" y="1319134"/>
                </a:cubicBezTo>
                <a:cubicBezTo>
                  <a:pt x="163970" y="1307880"/>
                  <a:pt x="180212" y="1299625"/>
                  <a:pt x="194872" y="1289154"/>
                </a:cubicBezTo>
                <a:cubicBezTo>
                  <a:pt x="215202" y="1274632"/>
                  <a:pt x="234365" y="1258510"/>
                  <a:pt x="254833" y="1244183"/>
                </a:cubicBezTo>
                <a:cubicBezTo>
                  <a:pt x="284351" y="1223520"/>
                  <a:pt x="319296" y="1209702"/>
                  <a:pt x="344774" y="1184223"/>
                </a:cubicBezTo>
                <a:cubicBezTo>
                  <a:pt x="354767" y="1174229"/>
                  <a:pt x="363718" y="1163071"/>
                  <a:pt x="374754" y="1154242"/>
                </a:cubicBezTo>
                <a:cubicBezTo>
                  <a:pt x="388822" y="1142988"/>
                  <a:pt x="405656" y="1135516"/>
                  <a:pt x="419724" y="1124262"/>
                </a:cubicBezTo>
                <a:cubicBezTo>
                  <a:pt x="430760" y="1115433"/>
                  <a:pt x="438669" y="1103111"/>
                  <a:pt x="449705" y="1094282"/>
                </a:cubicBezTo>
                <a:cubicBezTo>
                  <a:pt x="463773" y="1083028"/>
                  <a:pt x="480607" y="1075555"/>
                  <a:pt x="494675" y="1064301"/>
                </a:cubicBezTo>
                <a:cubicBezTo>
                  <a:pt x="505711" y="1055472"/>
                  <a:pt x="512537" y="1041592"/>
                  <a:pt x="524656" y="1034321"/>
                </a:cubicBezTo>
                <a:cubicBezTo>
                  <a:pt x="538205" y="1026192"/>
                  <a:pt x="555814" y="1027005"/>
                  <a:pt x="569626" y="1019331"/>
                </a:cubicBezTo>
                <a:cubicBezTo>
                  <a:pt x="724256" y="933425"/>
                  <a:pt x="602781" y="978298"/>
                  <a:pt x="704538" y="944380"/>
                </a:cubicBezTo>
                <a:cubicBezTo>
                  <a:pt x="719528" y="934387"/>
                  <a:pt x="735668" y="925933"/>
                  <a:pt x="749508" y="914400"/>
                </a:cubicBezTo>
                <a:cubicBezTo>
                  <a:pt x="765794" y="900828"/>
                  <a:pt x="776073" y="879947"/>
                  <a:pt x="794479" y="869429"/>
                </a:cubicBezTo>
                <a:cubicBezTo>
                  <a:pt x="812366" y="859208"/>
                  <a:pt x="834452" y="859436"/>
                  <a:pt x="854439" y="854439"/>
                </a:cubicBezTo>
                <a:cubicBezTo>
                  <a:pt x="884419" y="834452"/>
                  <a:pt x="918901" y="819956"/>
                  <a:pt x="944380" y="794478"/>
                </a:cubicBezTo>
                <a:cubicBezTo>
                  <a:pt x="954374" y="784485"/>
                  <a:pt x="962242" y="771769"/>
                  <a:pt x="974361" y="764498"/>
                </a:cubicBezTo>
                <a:cubicBezTo>
                  <a:pt x="987910" y="756369"/>
                  <a:pt x="1005198" y="756574"/>
                  <a:pt x="1019331" y="749508"/>
                </a:cubicBezTo>
                <a:cubicBezTo>
                  <a:pt x="1035445" y="741451"/>
                  <a:pt x="1048188" y="727585"/>
                  <a:pt x="1064302" y="719528"/>
                </a:cubicBezTo>
                <a:cubicBezTo>
                  <a:pt x="1078435" y="712462"/>
                  <a:pt x="1095139" y="711604"/>
                  <a:pt x="1109272" y="704537"/>
                </a:cubicBezTo>
                <a:cubicBezTo>
                  <a:pt x="1225496" y="646424"/>
                  <a:pt x="1086186" y="697242"/>
                  <a:pt x="1199213" y="659567"/>
                </a:cubicBezTo>
                <a:cubicBezTo>
                  <a:pt x="1214203" y="644577"/>
                  <a:pt x="1225652" y="624891"/>
                  <a:pt x="1244183" y="614596"/>
                </a:cubicBezTo>
                <a:cubicBezTo>
                  <a:pt x="1271808" y="599249"/>
                  <a:pt x="1334124" y="584616"/>
                  <a:pt x="1334124" y="584616"/>
                </a:cubicBezTo>
                <a:cubicBezTo>
                  <a:pt x="1408653" y="510087"/>
                  <a:pt x="1366663" y="531510"/>
                  <a:pt x="1454046" y="509665"/>
                </a:cubicBezTo>
                <a:cubicBezTo>
                  <a:pt x="1553848" y="409863"/>
                  <a:pt x="1446363" y="503941"/>
                  <a:pt x="1543987" y="449705"/>
                </a:cubicBezTo>
                <a:cubicBezTo>
                  <a:pt x="1575485" y="432206"/>
                  <a:pt x="1603948" y="409731"/>
                  <a:pt x="1633928" y="389744"/>
                </a:cubicBezTo>
                <a:lnTo>
                  <a:pt x="1678898" y="359764"/>
                </a:lnTo>
                <a:cubicBezTo>
                  <a:pt x="1693888" y="349770"/>
                  <a:pt x="1706777" y="335480"/>
                  <a:pt x="1723869" y="329783"/>
                </a:cubicBezTo>
                <a:cubicBezTo>
                  <a:pt x="1738859" y="324786"/>
                  <a:pt x="1754316" y="321017"/>
                  <a:pt x="1768839" y="314793"/>
                </a:cubicBezTo>
                <a:cubicBezTo>
                  <a:pt x="1789378" y="305991"/>
                  <a:pt x="1807877" y="292659"/>
                  <a:pt x="1828800" y="284813"/>
                </a:cubicBezTo>
                <a:cubicBezTo>
                  <a:pt x="1848090" y="277579"/>
                  <a:pt x="1868774" y="274820"/>
                  <a:pt x="1888761" y="269823"/>
                </a:cubicBezTo>
                <a:cubicBezTo>
                  <a:pt x="1975181" y="212208"/>
                  <a:pt x="1891816" y="262088"/>
                  <a:pt x="1978702" y="224852"/>
                </a:cubicBezTo>
                <a:cubicBezTo>
                  <a:pt x="1999241" y="216050"/>
                  <a:pt x="2017914" y="203171"/>
                  <a:pt x="2038662" y="194872"/>
                </a:cubicBezTo>
                <a:cubicBezTo>
                  <a:pt x="2068004" y="183135"/>
                  <a:pt x="2102308" y="182420"/>
                  <a:pt x="2128603" y="164891"/>
                </a:cubicBezTo>
                <a:cubicBezTo>
                  <a:pt x="2143593" y="154898"/>
                  <a:pt x="2157111" y="142228"/>
                  <a:pt x="2173574" y="134911"/>
                </a:cubicBezTo>
                <a:cubicBezTo>
                  <a:pt x="2202452" y="122076"/>
                  <a:pt x="2263515" y="104931"/>
                  <a:pt x="2263515" y="104931"/>
                </a:cubicBezTo>
                <a:cubicBezTo>
                  <a:pt x="2304077" y="77890"/>
                  <a:pt x="2320901" y="63988"/>
                  <a:pt x="2368446" y="44970"/>
                </a:cubicBezTo>
                <a:cubicBezTo>
                  <a:pt x="2536020" y="-22060"/>
                  <a:pt x="2406422" y="40973"/>
                  <a:pt x="2488367" y="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4" name="Freeform 143"/>
          <p:cNvSpPr/>
          <p:nvPr/>
        </p:nvSpPr>
        <p:spPr>
          <a:xfrm flipH="1">
            <a:off x="6577309" y="2146762"/>
            <a:ext cx="1866275" cy="1045564"/>
          </a:xfrm>
          <a:custGeom>
            <a:avLst/>
            <a:gdLst>
              <a:gd name="connsiteX0" fmla="*/ 0 w 2488367"/>
              <a:gd name="connsiteY0" fmla="*/ 1394085 h 1394085"/>
              <a:gd name="connsiteX1" fmla="*/ 74951 w 2488367"/>
              <a:gd name="connsiteY1" fmla="*/ 1364105 h 1394085"/>
              <a:gd name="connsiteX2" fmla="*/ 119921 w 2488367"/>
              <a:gd name="connsiteY2" fmla="*/ 1349114 h 1394085"/>
              <a:gd name="connsiteX3" fmla="*/ 149902 w 2488367"/>
              <a:gd name="connsiteY3" fmla="*/ 1319134 h 1394085"/>
              <a:gd name="connsiteX4" fmla="*/ 194872 w 2488367"/>
              <a:gd name="connsiteY4" fmla="*/ 1289154 h 1394085"/>
              <a:gd name="connsiteX5" fmla="*/ 254833 w 2488367"/>
              <a:gd name="connsiteY5" fmla="*/ 1244183 h 1394085"/>
              <a:gd name="connsiteX6" fmla="*/ 344774 w 2488367"/>
              <a:gd name="connsiteY6" fmla="*/ 1184223 h 1394085"/>
              <a:gd name="connsiteX7" fmla="*/ 374754 w 2488367"/>
              <a:gd name="connsiteY7" fmla="*/ 1154242 h 1394085"/>
              <a:gd name="connsiteX8" fmla="*/ 419724 w 2488367"/>
              <a:gd name="connsiteY8" fmla="*/ 1124262 h 1394085"/>
              <a:gd name="connsiteX9" fmla="*/ 449705 w 2488367"/>
              <a:gd name="connsiteY9" fmla="*/ 1094282 h 1394085"/>
              <a:gd name="connsiteX10" fmla="*/ 494675 w 2488367"/>
              <a:gd name="connsiteY10" fmla="*/ 1064301 h 1394085"/>
              <a:gd name="connsiteX11" fmla="*/ 524656 w 2488367"/>
              <a:gd name="connsiteY11" fmla="*/ 1034321 h 1394085"/>
              <a:gd name="connsiteX12" fmla="*/ 569626 w 2488367"/>
              <a:gd name="connsiteY12" fmla="*/ 1019331 h 1394085"/>
              <a:gd name="connsiteX13" fmla="*/ 704538 w 2488367"/>
              <a:gd name="connsiteY13" fmla="*/ 944380 h 1394085"/>
              <a:gd name="connsiteX14" fmla="*/ 749508 w 2488367"/>
              <a:gd name="connsiteY14" fmla="*/ 914400 h 1394085"/>
              <a:gd name="connsiteX15" fmla="*/ 794479 w 2488367"/>
              <a:gd name="connsiteY15" fmla="*/ 869429 h 1394085"/>
              <a:gd name="connsiteX16" fmla="*/ 854439 w 2488367"/>
              <a:gd name="connsiteY16" fmla="*/ 854439 h 1394085"/>
              <a:gd name="connsiteX17" fmla="*/ 944380 w 2488367"/>
              <a:gd name="connsiteY17" fmla="*/ 794478 h 1394085"/>
              <a:gd name="connsiteX18" fmla="*/ 974361 w 2488367"/>
              <a:gd name="connsiteY18" fmla="*/ 764498 h 1394085"/>
              <a:gd name="connsiteX19" fmla="*/ 1019331 w 2488367"/>
              <a:gd name="connsiteY19" fmla="*/ 749508 h 1394085"/>
              <a:gd name="connsiteX20" fmla="*/ 1064302 w 2488367"/>
              <a:gd name="connsiteY20" fmla="*/ 719528 h 1394085"/>
              <a:gd name="connsiteX21" fmla="*/ 1109272 w 2488367"/>
              <a:gd name="connsiteY21" fmla="*/ 704537 h 1394085"/>
              <a:gd name="connsiteX22" fmla="*/ 1199213 w 2488367"/>
              <a:gd name="connsiteY22" fmla="*/ 659567 h 1394085"/>
              <a:gd name="connsiteX23" fmla="*/ 1244183 w 2488367"/>
              <a:gd name="connsiteY23" fmla="*/ 614596 h 1394085"/>
              <a:gd name="connsiteX24" fmla="*/ 1334124 w 2488367"/>
              <a:gd name="connsiteY24" fmla="*/ 584616 h 1394085"/>
              <a:gd name="connsiteX25" fmla="*/ 1454046 w 2488367"/>
              <a:gd name="connsiteY25" fmla="*/ 509665 h 1394085"/>
              <a:gd name="connsiteX26" fmla="*/ 1543987 w 2488367"/>
              <a:gd name="connsiteY26" fmla="*/ 449705 h 1394085"/>
              <a:gd name="connsiteX27" fmla="*/ 1633928 w 2488367"/>
              <a:gd name="connsiteY27" fmla="*/ 389744 h 1394085"/>
              <a:gd name="connsiteX28" fmla="*/ 1678898 w 2488367"/>
              <a:gd name="connsiteY28" fmla="*/ 359764 h 1394085"/>
              <a:gd name="connsiteX29" fmla="*/ 1723869 w 2488367"/>
              <a:gd name="connsiteY29" fmla="*/ 329783 h 1394085"/>
              <a:gd name="connsiteX30" fmla="*/ 1768839 w 2488367"/>
              <a:gd name="connsiteY30" fmla="*/ 314793 h 1394085"/>
              <a:gd name="connsiteX31" fmla="*/ 1828800 w 2488367"/>
              <a:gd name="connsiteY31" fmla="*/ 284813 h 1394085"/>
              <a:gd name="connsiteX32" fmla="*/ 1888761 w 2488367"/>
              <a:gd name="connsiteY32" fmla="*/ 269823 h 1394085"/>
              <a:gd name="connsiteX33" fmla="*/ 1978702 w 2488367"/>
              <a:gd name="connsiteY33" fmla="*/ 224852 h 1394085"/>
              <a:gd name="connsiteX34" fmla="*/ 2038662 w 2488367"/>
              <a:gd name="connsiteY34" fmla="*/ 194872 h 1394085"/>
              <a:gd name="connsiteX35" fmla="*/ 2128603 w 2488367"/>
              <a:gd name="connsiteY35" fmla="*/ 164891 h 1394085"/>
              <a:gd name="connsiteX36" fmla="*/ 2173574 w 2488367"/>
              <a:gd name="connsiteY36" fmla="*/ 134911 h 1394085"/>
              <a:gd name="connsiteX37" fmla="*/ 2263515 w 2488367"/>
              <a:gd name="connsiteY37" fmla="*/ 104931 h 1394085"/>
              <a:gd name="connsiteX38" fmla="*/ 2368446 w 2488367"/>
              <a:gd name="connsiteY38" fmla="*/ 44970 h 1394085"/>
              <a:gd name="connsiteX39" fmla="*/ 2488367 w 2488367"/>
              <a:gd name="connsiteY39" fmla="*/ 0 h 139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88367" h="1394085">
                <a:moveTo>
                  <a:pt x="0" y="1394085"/>
                </a:moveTo>
                <a:cubicBezTo>
                  <a:pt x="24984" y="1384092"/>
                  <a:pt x="49756" y="1373553"/>
                  <a:pt x="74951" y="1364105"/>
                </a:cubicBezTo>
                <a:cubicBezTo>
                  <a:pt x="89746" y="1358557"/>
                  <a:pt x="106372" y="1357244"/>
                  <a:pt x="119921" y="1349114"/>
                </a:cubicBezTo>
                <a:cubicBezTo>
                  <a:pt x="132040" y="1341843"/>
                  <a:pt x="138866" y="1327963"/>
                  <a:pt x="149902" y="1319134"/>
                </a:cubicBezTo>
                <a:cubicBezTo>
                  <a:pt x="163970" y="1307880"/>
                  <a:pt x="180212" y="1299625"/>
                  <a:pt x="194872" y="1289154"/>
                </a:cubicBezTo>
                <a:cubicBezTo>
                  <a:pt x="215202" y="1274632"/>
                  <a:pt x="234365" y="1258510"/>
                  <a:pt x="254833" y="1244183"/>
                </a:cubicBezTo>
                <a:cubicBezTo>
                  <a:pt x="284351" y="1223520"/>
                  <a:pt x="319296" y="1209702"/>
                  <a:pt x="344774" y="1184223"/>
                </a:cubicBezTo>
                <a:cubicBezTo>
                  <a:pt x="354767" y="1174229"/>
                  <a:pt x="363718" y="1163071"/>
                  <a:pt x="374754" y="1154242"/>
                </a:cubicBezTo>
                <a:cubicBezTo>
                  <a:pt x="388822" y="1142988"/>
                  <a:pt x="405656" y="1135516"/>
                  <a:pt x="419724" y="1124262"/>
                </a:cubicBezTo>
                <a:cubicBezTo>
                  <a:pt x="430760" y="1115433"/>
                  <a:pt x="438669" y="1103111"/>
                  <a:pt x="449705" y="1094282"/>
                </a:cubicBezTo>
                <a:cubicBezTo>
                  <a:pt x="463773" y="1083028"/>
                  <a:pt x="480607" y="1075555"/>
                  <a:pt x="494675" y="1064301"/>
                </a:cubicBezTo>
                <a:cubicBezTo>
                  <a:pt x="505711" y="1055472"/>
                  <a:pt x="512537" y="1041592"/>
                  <a:pt x="524656" y="1034321"/>
                </a:cubicBezTo>
                <a:cubicBezTo>
                  <a:pt x="538205" y="1026192"/>
                  <a:pt x="555814" y="1027005"/>
                  <a:pt x="569626" y="1019331"/>
                </a:cubicBezTo>
                <a:cubicBezTo>
                  <a:pt x="724256" y="933425"/>
                  <a:pt x="602781" y="978298"/>
                  <a:pt x="704538" y="944380"/>
                </a:cubicBezTo>
                <a:cubicBezTo>
                  <a:pt x="719528" y="934387"/>
                  <a:pt x="735668" y="925933"/>
                  <a:pt x="749508" y="914400"/>
                </a:cubicBezTo>
                <a:cubicBezTo>
                  <a:pt x="765794" y="900828"/>
                  <a:pt x="776073" y="879947"/>
                  <a:pt x="794479" y="869429"/>
                </a:cubicBezTo>
                <a:cubicBezTo>
                  <a:pt x="812366" y="859208"/>
                  <a:pt x="834452" y="859436"/>
                  <a:pt x="854439" y="854439"/>
                </a:cubicBezTo>
                <a:cubicBezTo>
                  <a:pt x="884419" y="834452"/>
                  <a:pt x="918901" y="819956"/>
                  <a:pt x="944380" y="794478"/>
                </a:cubicBezTo>
                <a:cubicBezTo>
                  <a:pt x="954374" y="784485"/>
                  <a:pt x="962242" y="771769"/>
                  <a:pt x="974361" y="764498"/>
                </a:cubicBezTo>
                <a:cubicBezTo>
                  <a:pt x="987910" y="756369"/>
                  <a:pt x="1005198" y="756574"/>
                  <a:pt x="1019331" y="749508"/>
                </a:cubicBezTo>
                <a:cubicBezTo>
                  <a:pt x="1035445" y="741451"/>
                  <a:pt x="1048188" y="727585"/>
                  <a:pt x="1064302" y="719528"/>
                </a:cubicBezTo>
                <a:cubicBezTo>
                  <a:pt x="1078435" y="712462"/>
                  <a:pt x="1095139" y="711604"/>
                  <a:pt x="1109272" y="704537"/>
                </a:cubicBezTo>
                <a:cubicBezTo>
                  <a:pt x="1225496" y="646424"/>
                  <a:pt x="1086186" y="697242"/>
                  <a:pt x="1199213" y="659567"/>
                </a:cubicBezTo>
                <a:cubicBezTo>
                  <a:pt x="1214203" y="644577"/>
                  <a:pt x="1225652" y="624891"/>
                  <a:pt x="1244183" y="614596"/>
                </a:cubicBezTo>
                <a:cubicBezTo>
                  <a:pt x="1271808" y="599249"/>
                  <a:pt x="1334124" y="584616"/>
                  <a:pt x="1334124" y="584616"/>
                </a:cubicBezTo>
                <a:cubicBezTo>
                  <a:pt x="1408653" y="510087"/>
                  <a:pt x="1366663" y="531510"/>
                  <a:pt x="1454046" y="509665"/>
                </a:cubicBezTo>
                <a:cubicBezTo>
                  <a:pt x="1553848" y="409863"/>
                  <a:pt x="1446363" y="503941"/>
                  <a:pt x="1543987" y="449705"/>
                </a:cubicBezTo>
                <a:cubicBezTo>
                  <a:pt x="1575485" y="432206"/>
                  <a:pt x="1603948" y="409731"/>
                  <a:pt x="1633928" y="389744"/>
                </a:cubicBezTo>
                <a:lnTo>
                  <a:pt x="1678898" y="359764"/>
                </a:lnTo>
                <a:cubicBezTo>
                  <a:pt x="1693888" y="349770"/>
                  <a:pt x="1706777" y="335480"/>
                  <a:pt x="1723869" y="329783"/>
                </a:cubicBezTo>
                <a:cubicBezTo>
                  <a:pt x="1738859" y="324786"/>
                  <a:pt x="1754316" y="321017"/>
                  <a:pt x="1768839" y="314793"/>
                </a:cubicBezTo>
                <a:cubicBezTo>
                  <a:pt x="1789378" y="305991"/>
                  <a:pt x="1807877" y="292659"/>
                  <a:pt x="1828800" y="284813"/>
                </a:cubicBezTo>
                <a:cubicBezTo>
                  <a:pt x="1848090" y="277579"/>
                  <a:pt x="1868774" y="274820"/>
                  <a:pt x="1888761" y="269823"/>
                </a:cubicBezTo>
                <a:cubicBezTo>
                  <a:pt x="1975181" y="212208"/>
                  <a:pt x="1891816" y="262088"/>
                  <a:pt x="1978702" y="224852"/>
                </a:cubicBezTo>
                <a:cubicBezTo>
                  <a:pt x="1999241" y="216050"/>
                  <a:pt x="2017914" y="203171"/>
                  <a:pt x="2038662" y="194872"/>
                </a:cubicBezTo>
                <a:cubicBezTo>
                  <a:pt x="2068004" y="183135"/>
                  <a:pt x="2102308" y="182420"/>
                  <a:pt x="2128603" y="164891"/>
                </a:cubicBezTo>
                <a:cubicBezTo>
                  <a:pt x="2143593" y="154898"/>
                  <a:pt x="2157111" y="142228"/>
                  <a:pt x="2173574" y="134911"/>
                </a:cubicBezTo>
                <a:cubicBezTo>
                  <a:pt x="2202452" y="122076"/>
                  <a:pt x="2263515" y="104931"/>
                  <a:pt x="2263515" y="104931"/>
                </a:cubicBezTo>
                <a:cubicBezTo>
                  <a:pt x="2304077" y="77890"/>
                  <a:pt x="2320901" y="63988"/>
                  <a:pt x="2368446" y="44970"/>
                </a:cubicBezTo>
                <a:cubicBezTo>
                  <a:pt x="2536020" y="-22060"/>
                  <a:pt x="2406422" y="40973"/>
                  <a:pt x="2488367" y="0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37" name="Group 136"/>
          <p:cNvGrpSpPr/>
          <p:nvPr/>
        </p:nvGrpSpPr>
        <p:grpSpPr>
          <a:xfrm>
            <a:off x="6181478" y="1956793"/>
            <a:ext cx="247022" cy="470790"/>
            <a:chOff x="10508692" y="1247003"/>
            <a:chExt cx="329362" cy="627720"/>
          </a:xfrm>
        </p:grpSpPr>
        <p:sp>
          <p:nvSpPr>
            <p:cNvPr id="138" name="Isosceles Triangle 137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9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6436471" y="1943642"/>
            <a:ext cx="236394" cy="470790"/>
            <a:chOff x="10863071" y="1248990"/>
            <a:chExt cx="315192" cy="627720"/>
          </a:xfrm>
        </p:grpSpPr>
        <p:sp>
          <p:nvSpPr>
            <p:cNvPr id="128" name="Isosceles Triangle 127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9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63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4.44444E-6 L -5.41667E-6 4.44444E-6 C 0.00403 0.00208 0.00833 0.00324 0.01223 0.00648 C 0.01379 0.00764 0.01458 0.01111 0.01588 0.01296 C 0.01705 0.01458 0.01835 0.01574 0.01965 0.01736 C 0.03111 0.03217 0.02538 0.02801 0.03307 0.03264 C 0.03372 0.03402 0.03749 0.04398 0.03932 0.04583 C 0.04036 0.04699 0.04179 0.04722 0.04296 0.04791 C 0.05377 0.06713 0.04049 0.04282 0.04908 0.06111 C 0.05025 0.06342 0.05168 0.06527 0.05273 0.06759 C 0.06132 0.08588 0.04817 0.06157 0.05898 0.08078 C 0.06106 0.09213 0.05924 0.08564 0.06627 0.09814 L 0.07004 0.10486 C 0.07043 0.10694 0.07043 0.10949 0.07122 0.11134 C 0.08085 0.13402 0.07356 0.11111 0.08476 0.13102 C 0.09179 0.14352 0.08814 0.14027 0.09465 0.14421 C 0.09583 0.1456 0.09713 0.14699 0.0983 0.14861 C 0.09999 0.15069 0.10155 0.15301 0.10325 0.15509 C 0.1052 0.1574 0.10728 0.15926 0.10937 0.16157 C 0.11965 0.17338 0.11353 0.16666 0.12161 0.17685 C 0.12278 0.17847 0.12421 0.17963 0.12538 0.18125 C 0.12668 0.18333 0.12773 0.18588 0.12903 0.18796 C 0.13059 0.19027 0.13241 0.19213 0.13398 0.19444 C 0.13528 0.19652 0.13619 0.1993 0.13762 0.20092 C 0.13866 0.20231 0.1401 0.20254 0.14127 0.20324 C 0.14934 0.21759 0.14023 0.20254 0.14986 0.21412 C 0.1509 0.21527 0.15142 0.21736 0.15234 0.21852 C 0.15351 0.21967 0.15494 0.21944 0.15611 0.2206 C 0.15859 0.22314 0.16067 0.22777 0.1634 0.22939 C 0.17265 0.23495 0.16132 0.22754 0.17083 0.23588 C 0.172 0.23703 0.1733 0.2375 0.17447 0.23819 C 0.18528 0.2574 0.17161 0.23379 0.18189 0.24907 C 0.1832 0.25115 0.18424 0.2537 0.18554 0.25555 C 0.19583 0.27083 0.18215 0.24745 0.19296 0.26666 C 0.19413 0.27314 0.194 0.27407 0.19661 0.27963 C 0.19778 0.28194 0.19921 0.28379 0.20038 0.28634 C 0.20807 0.30277 0.19804 0.28449 0.2052 0.29722 C 0.20807 0.31203 0.20455 0.29421 0.21015 0.31898 C 0.21067 0.32106 0.21145 0.32569 0.21145 0.32569 L 0.21145 0.32569 " pathEditMode="relative" ptsTypes="AAAAAAAAAAAAAAAAAAAAAAAAAAAAAAAAAAAAAAAA">
                                      <p:cBhvr>
                                        <p:cTn id="8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4.58333E-6 4.81481E-6 C 0.00286 0.00417 0.00586 0.00833 0.00859 0.01296 C 0.01406 0.02292 0.00755 0.01759 0.01471 0.02176 C 0.01589 0.02315 0.01719 0.02454 0.01836 0.02616 C 0.01927 0.02731 0.01979 0.0294 0.02083 0.03055 C 0.02201 0.03171 0.02331 0.03194 0.02448 0.03264 C 0.03021 0.04259 0.02292 0.03079 0.0319 0.04143 C 0.03281 0.04259 0.03333 0.04468 0.03438 0.04583 C 0.03919 0.05162 0.03841 0.04884 0.04297 0.05231 C 0.04466 0.0537 0.04622 0.05555 0.04792 0.05671 C 0.05026 0.05833 0.05521 0.06111 0.05521 0.06111 C 0.05924 0.06805 0.05612 0.06412 0.06263 0.06759 C 0.0651 0.06898 0.06758 0.0706 0.07005 0.07199 C 0.07122 0.07268 0.0724 0.07384 0.0737 0.07407 L 0.07982 0.07639 C 0.08151 0.07778 0.08307 0.07963 0.08477 0.08079 C 0.08867 0.08333 0.09349 0.0831 0.09701 0.08727 C 0.10586 0.09768 0.09505 0.08611 0.1056 0.09375 C 0.1276 0.11018 0.10807 0.09815 0.11914 0.10486 C 0.13255 0.1206 0.11185 0.09722 0.12773 0.11134 C 0.12878 0.11227 0.1293 0.11458 0.13021 0.11574 C 0.13177 0.11759 0.13346 0.11852 0.13516 0.12014 C 0.13633 0.12222 0.1375 0.12477 0.1388 0.12662 C 0.13997 0.12824 0.14154 0.12917 0.14258 0.13102 C 0.14362 0.13287 0.14388 0.13565 0.14492 0.1375 C 0.14753 0.14213 0.15065 0.14282 0.15365 0.1463 C 0.16029 0.1544 0.15117 0.14768 0.15977 0.15278 C 0.16185 0.15648 0.16341 0.16088 0.16589 0.16389 C 0.17096 0.16991 0.16849 0.1662 0.17331 0.17477 C 0.17461 0.18218 0.17357 0.17963 0.17578 0.18356 L 0.17578 0.18356 " pathEditMode="relative" ptsTypes="AAAAAAAAAAAAAAAAAAAAAAAAAAAAAAAA">
                                      <p:cBhvr>
                                        <p:cTn id="82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-1.45833E-6 1.85185E-6 C 0.02526 -0.00903 0.01627 -0.00741 0.05898 -0.00208 C 0.0612 -0.00185 0.06302 0.00093 0.0651 0.00232 C 0.06666 0.00324 0.06836 0.00371 0.07005 0.0044 C 0.08515 0.03148 0.06966 0.00533 0.07982 0.01968 C 0.08073 0.02107 0.08125 0.02315 0.08229 0.02408 C 0.08346 0.02523 0.08476 0.02546 0.08594 0.02639 C 0.08906 0.03171 0.09088 0.03611 0.09453 0.03935 C 0.0957 0.04051 0.097 0.04097 0.09831 0.04167 C 0.10768 0.05417 0.0987 0.04283 0.10807 0.05255 C 0.10937 0.05371 0.11041 0.05579 0.11185 0.05695 C 0.11354 0.05833 0.11888 0.06065 0.12044 0.06134 C 0.122 0.06273 0.1237 0.06389 0.12526 0.06551 C 0.12656 0.0669 0.1276 0.06898 0.12903 0.06991 C 0.13138 0.07176 0.13385 0.07315 0.13633 0.07431 C 0.14922 0.08056 0.13646 0.07292 0.14739 0.07871 C 0.15234 0.08125 0.15495 0.0838 0.15976 0.08519 C 0.16263 0.08611 0.16549 0.08681 0.16836 0.0875 C 0.1832 0.0963 0.16823 0.0882 0.18307 0.09398 C 0.18437 0.09445 0.18685 0.0963 0.18685 0.0963 L 0.18685 0.0963 " pathEditMode="relative" ptsTypes="AAAAAAAAAAAAAAAAAAAA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-4.79167E-6 1.85185E-6 C 0.00573 -0.00093 0.01146 -0.00093 0.01719 -0.00232 C 0.02136 -0.00324 0.02526 -0.00602 0.02943 -0.00671 C 0.03841 -0.0081 0.04753 -0.00787 0.05651 -0.0088 L 0.09336 -0.0132 C 0.10104 -0.01435 0.11016 -0.01551 0.11797 -0.01759 C 0.12005 -0.01829 0.12201 -0.01945 0.12409 -0.01991 C 0.1306 -0.02083 0.13724 -0.0213 0.14375 -0.02199 C 0.1487 -0.02269 0.15365 -0.02338 0.15847 -0.02431 L 0.16719 -0.02847 L 0.16719 -0.02847 " pathEditMode="relative" ptsTypes="AAAAAAAAAAAA">
                                      <p:cBhvr>
                                        <p:cTn id="8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66667E-6 L 8.33333E-7 6.66667E-6 C 0.00364 -0.00092 0.00729 -0.00115 0.01094 -0.00231 C 0.01471 -0.00347 0.01836 -0.00624 0.022 -0.00671 C 0.03633 -0.00834 0.05078 -0.0081 0.0651 -0.00879 C 0.06719 -0.00948 0.06927 -0.00995 0.07122 -0.01111 C 0.07305 -0.01203 0.07461 -0.01365 0.07617 -0.0155 C 0.07864 -0.01805 0.08073 -0.02291 0.08359 -0.02407 L 0.08841 -0.02638 C 0.08932 -0.02777 0.08984 -0.02986 0.09088 -0.03078 C 0.09492 -0.03425 0.09909 -0.03703 0.10325 -0.03935 C 0.10599 -0.0412 0.11081 -0.04374 0.11302 -0.04606 C 0.11484 -0.04768 0.1164 -0.05023 0.11797 -0.05254 C 0.11927 -0.05462 0.12018 -0.0574 0.12161 -0.05902 C 0.12747 -0.0655 0.13203 -0.06226 0.13763 -0.07222 C 0.14414 -0.08379 0.13815 -0.07453 0.14622 -0.0831 C 0.15677 -0.09444 0.14987 -0.08981 0.15729 -0.09421 C 0.16549 -0.10856 0.15664 -0.0949 0.16471 -0.10277 C 0.16732 -0.10532 0.1694 -0.10925 0.17213 -0.11157 C 0.1737 -0.11296 0.17539 -0.11435 0.17695 -0.11597 C 0.18776 -0.12777 0.17747 -0.11666 0.18437 -0.12916 C 0.19075 -0.1405 0.18568 -0.12708 0.19049 -0.13773 C 0.19674 -0.15161 0.18945 -0.13819 0.19544 -0.14884 C 0.19583 -0.15092 0.19596 -0.15323 0.19661 -0.15532 C 0.19726 -0.15717 0.19844 -0.1581 0.19909 -0.15972 C 0.2 -0.1618 0.20065 -0.16411 0.20156 -0.1662 C 0.20273 -0.16851 0.20534 -0.17268 0.20534 -0.17268 L 0.20534 -0.17268 " pathEditMode="relative" ptsTypes="AAAAAAAAAAAAAAAAAAAAAAAAAAAA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-3.7037E-6 C 0.00899 -0.00162 0.01837 0.00069 0.02696 -0.0044 C 0.03412 -0.0088 0.02722 -0.00509 0.03803 -0.0088 C 0.03972 -0.00949 0.04128 -0.01042 0.04298 -0.01111 C 0.04506 -0.01181 0.04701 -0.0125 0.0491 -0.01319 C 0.06082 -0.02361 0.05535 -0.0206 0.06511 -0.02407 C 0.07097 -0.03472 0.06355 -0.02199 0.07123 -0.03287 C 0.07214 -0.03426 0.07266 -0.03611 0.07371 -0.03727 C 0.07488 -0.03843 0.07618 -0.03866 0.07735 -0.03958 C 0.08243 -0.04861 0.08152 -0.04768 0.08725 -0.05486 C 0.08959 -0.05787 0.09246 -0.05972 0.09454 -0.06343 C 0.1017 -0.07616 0.09806 -0.07292 0.10444 -0.07662 C 0.10691 -0.08125 0.10834 -0.08403 0.11186 -0.0875 C 0.1129 -0.08866 0.11433 -0.08912 0.1155 -0.08981 C 0.11667 -0.0919 0.11772 -0.09468 0.11915 -0.0963 C 0.12032 -0.09768 0.12201 -0.09699 0.12292 -0.09861 C 0.12384 -0.10023 0.12332 -0.10324 0.1241 -0.10509 C 0.12579 -0.1088 0.13048 -0.11273 0.13269 -0.11597 C 0.13634 -0.12106 0.13438 -0.12014 0.13764 -0.12685 C 0.14115 -0.13449 0.14128 -0.13333 0.14623 -0.13796 C 0.1474 -0.14074 0.14858 -0.14398 0.14988 -0.14653 C 0.15183 -0.15046 0.15404 -0.15393 0.15613 -0.15764 C 0.15691 -0.15903 0.15782 -0.16018 0.15847 -0.16181 C 0.15938 -0.16412 0.16029 -0.1662 0.16095 -0.16852 C 0.16186 -0.1713 0.16225 -0.17477 0.16342 -0.17731 C 0.16433 -0.17917 0.16589 -0.18009 0.16707 -0.18171 C 0.16759 -0.1838 0.16772 -0.18611 0.16837 -0.18819 C 0.16902 -0.18981 0.17006 -0.19097 0.17084 -0.19259 C 0.17175 -0.19468 0.1724 -0.19699 0.17332 -0.19907 C 0.17618 -0.21458 0.1724 -0.1956 0.17696 -0.21435 C 0.17748 -0.21643 0.17774 -0.21875 0.17813 -0.22106 C 0.17891 -0.22384 0.17996 -0.22662 0.18061 -0.22963 C 0.18503 -0.24931 0.18087 -0.23681 0.18556 -0.24931 C 0.18855 -0.26505 0.18438 -0.24606 0.1905 -0.2625 C 0.19115 -0.26435 0.19115 -0.2669 0.19167 -0.26898 C 0.19623 -0.28657 0.19519 -0.2831 0.20027 -0.29537 C 0.20222 -0.30926 0.20066 -0.30162 0.20652 -0.31713 L 0.20899 -0.32361 L 0.20899 -0.32361 " pathEditMode="relative" ptsTypes="AAAAAAAAAAAAAAAAAAAAAAAAAAAAAAAAAAAAAAAA">
                                      <p:cBhvr>
                                        <p:cTn id="9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1.25E-6 -3.7037E-6 C -0.00378 -0.00231 -0.00755 -0.00393 -0.0112 -0.00671 C -0.01575 -0.01018 -0.01706 -0.01365 -0.02096 -0.01759 C -0.02253 -0.01921 -0.02422 -0.0206 -0.02591 -0.02199 C -0.03008 -0.0331 -0.02617 -0.02453 -0.03203 -0.03287 C -0.03581 -0.03842 -0.0332 -0.03726 -0.03815 -0.04166 C -0.04323 -0.04606 -0.04088 -0.04097 -0.04557 -0.04814 C -0.04779 -0.05162 -0.04935 -0.05625 -0.05169 -0.05902 C -0.0569 -0.06527 -0.05404 -0.06226 -0.06029 -0.06782 C -0.06198 -0.07083 -0.06328 -0.0743 -0.06523 -0.07662 C -0.06654 -0.07801 -0.06784 -0.07916 -0.06888 -0.08101 C -0.0776 -0.09444 -0.07161 -0.08981 -0.07878 -0.09398 C -0.09479 -0.11551 -0.07539 -0.08796 -0.0862 -0.10717 C -0.08724 -0.10902 -0.08867 -0.10995 -0.08984 -0.11157 C -0.09154 -0.11365 -0.0931 -0.11597 -0.09479 -0.11805 C -0.09596 -0.11967 -0.09726 -0.12083 -0.09844 -0.12245 C -0.09935 -0.12384 -0.1 -0.12569 -0.10091 -0.12685 C -0.10208 -0.12847 -0.10351 -0.12963 -0.10456 -0.13125 C -0.10638 -0.13402 -0.10755 -0.13773 -0.1095 -0.14004 C -0.12083 -0.15347 -0.1069 -0.13634 -0.11562 -0.14861 C -0.12161 -0.15717 -0.11784 -0.14838 -0.12422 -0.1618 C -0.12526 -0.16389 -0.12578 -0.16643 -0.12669 -0.16828 C -0.12864 -0.17222 -0.13125 -0.175 -0.13294 -0.17939 C -0.13659 -0.18935 -0.13424 -0.18402 -0.14023 -0.19467 C -0.14622 -0.20532 -0.14323 -0.20115 -0.14883 -0.20764 C -0.15065 -0.2125 -0.1513 -0.21504 -0.15378 -0.21875 C -0.15495 -0.22037 -0.15638 -0.22129 -0.15742 -0.22291 C -0.16055 -0.22777 -0.16328 -0.23333 -0.16614 -0.23842 C -0.16693 -0.23981 -0.16784 -0.24097 -0.16849 -0.24259 C -0.17018 -0.24629 -0.17174 -0.25 -0.17344 -0.2537 C -0.17422 -0.25509 -0.17526 -0.25648 -0.17591 -0.2581 C -0.17682 -0.25995 -0.17747 -0.2625 -0.17838 -0.26458 C -0.18034 -0.26898 -0.18177 -0.27014 -0.1845 -0.27338 C -0.18581 -0.27615 -0.18724 -0.27893 -0.18828 -0.28194 C -0.18893 -0.28402 -0.18867 -0.2868 -0.18945 -0.28865 C -0.19075 -0.29189 -0.19297 -0.29398 -0.1944 -0.29722 C -0.19896 -0.3081 -0.19687 -0.30301 -0.20052 -0.31273 C -0.2013 -0.31689 -0.20234 -0.32129 -0.20299 -0.32569 C -0.20338 -0.3287 -0.20378 -0.33171 -0.20417 -0.33449 C -0.20495 -0.33889 -0.20417 -0.34652 -0.20664 -0.34768 C -0.21211 -0.35 -0.21042 -0.34768 -0.21276 -0.35185 L -0.21276 -0.35185 " pathEditMode="relative" ptsTypes="AAAAAAAAAAAAAAAAAAAAAAAAAAAAAAAAAAAAAAAAA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5.18519E-6 L -3.125E-6 5.18519E-6 C -0.02904 -0.00578 0.01406 0.00232 -0.04062 -0.00439 C -0.04271 -0.00462 -0.04479 -0.00601 -0.04674 -0.00671 C -0.05495 -0.00902 -0.06328 -0.00972 -0.07135 -0.01319 C -0.09023 -0.02152 -0.05924 -0.0074 -0.08242 -0.01967 C -0.0845 -0.02083 -0.08659 -0.02106 -0.08854 -0.02198 C -0.09023 -0.02268 -0.09193 -0.02337 -0.09349 -0.02407 C -0.09596 -0.02638 -0.09831 -0.02916 -0.10091 -0.03078 C -0.10325 -0.03217 -0.10586 -0.03194 -0.10833 -0.03286 C -0.10989 -0.03356 -0.11159 -0.03425 -0.11315 -0.03518 C -0.11979 -0.04282 -0.11406 -0.03657 -0.12305 -0.04374 C -0.13216 -0.05092 -0.12409 -0.04583 -0.13164 -0.05046 C -0.14505 -0.0662 -0.12435 -0.04282 -0.14023 -0.05694 C -0.14284 -0.05925 -0.14518 -0.06273 -0.14766 -0.06573 L -0.1513 -0.07013 C -0.15208 -0.07222 -0.15273 -0.07476 -0.15378 -0.07661 C -0.15859 -0.08518 -0.15781 -0.08009 -0.1612 -0.08749 C -0.16211 -0.08958 -0.16263 -0.09212 -0.16367 -0.09398 C -0.16771 -0.103 -0.16471 -0.09328 -0.16849 -0.10509 C -0.1694 -0.10786 -0.16992 -0.1111 -0.17096 -0.11365 C -0.17279 -0.11782 -0.17539 -0.1206 -0.17708 -0.12476 C -0.18151 -0.13495 -0.17943 -0.13078 -0.18333 -0.13773 C -0.18463 -0.14536 -0.1845 -0.14652 -0.18815 -0.153 C -0.18919 -0.15485 -0.19062 -0.15601 -0.19193 -0.1574 C -0.19531 -0.17592 -0.19049 -0.15347 -0.19557 -0.16828 C -0.19622 -0.17036 -0.19622 -0.17291 -0.19687 -0.17499 C -0.19922 -0.18448 -0.20234 -0.19097 -0.20299 -0.20115 C -0.20312 -0.20485 -0.20299 -0.20833 -0.20299 -0.21203 L -0.20299 -0.21411 " pathEditMode="relative" ptsTypes="AAAAAAAAAAAAAAAAAAAAAAAAAAAAAA">
                                      <p:cBhvr>
                                        <p:cTn id="9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9167E-6 3.7037E-6 L 7.29167E-6 3.7037E-6 C -0.00377 -0.00093 -0.00755 -0.00093 -0.01106 -0.00232 C -0.01327 -0.00324 -0.0151 -0.00556 -0.01731 -0.00672 C -0.01926 -0.00764 -0.02135 -0.0081 -0.02343 -0.0088 C -0.02499 -0.01042 -0.02656 -0.01204 -0.02838 -0.0132 C -0.02994 -0.01435 -0.03163 -0.01459 -0.0332 -0.01551 C -0.03567 -0.01667 -0.03814 -0.01829 -0.04062 -0.01991 L -0.04804 -0.02431 L -0.05169 -0.02639 C -0.05416 -0.0294 -0.05611 -0.03426 -0.05911 -0.03519 C -0.07486 -0.03982 -0.07421 -0.04051 -0.09101 -0.04167 C -0.10533 -0.04283 -0.11965 -0.04306 -0.13398 -0.04398 C -0.13775 -0.04468 -0.1414 -0.04491 -0.14505 -0.04607 C -0.14635 -0.04653 -0.14752 -0.04769 -0.14882 -0.04838 C -0.15299 -0.05023 -0.169 -0.05463 -0.16965 -0.05486 C -0.18137 -0.05741 -0.18294 -0.05695 -0.19296 -0.05695 L -0.19296 -0.05695 " pathEditMode="relative" ptsTypes="AAAAAAAAAAAAAAAAAA">
                                      <p:cBhvr>
                                        <p:cTn id="9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2.08333E-7 3.33333E-6 C -0.00378 0.00208 -0.00742 0.0044 -0.0112 0.00648 C -0.0155 0.00879 -0.01875 0.00949 -0.02344 0.01088 C -0.02461 0.01157 -0.02578 0.01296 -0.02709 0.01296 C -0.03008 0.01296 -0.03282 0.01157 -0.03568 0.01088 C -0.04167 0.00903 -0.04076 0.00926 -0.04558 0.00648 C -0.04688 0.00648 -0.08034 0.00764 -0.08985 0.01088 C -0.09245 0.01157 -0.09466 0.01412 -0.09727 0.01528 L -0.10209 0.01736 C -0.1099 0.02639 -0.10131 0.01666 -0.11315 0.02824 C -0.11537 0.03032 -0.11732 0.03287 -0.1194 0.03472 C -0.12097 0.03634 -0.12266 0.0375 -0.12422 0.03912 C -0.12552 0.04051 -0.1267 0.04236 -0.128 0.04352 C -0.12917 0.04467 -0.13034 0.04514 -0.13164 0.04583 C -0.13334 0.04653 -0.1349 0.04722 -0.13659 0.04791 C -0.13854 0.04861 -0.14076 0.04907 -0.14271 0.05 C -0.1599 0.05833 -0.14128 0.05139 -0.15625 0.05671 C -0.15703 0.0581 -0.15769 0.06018 -0.15873 0.06111 C -0.16016 0.06227 -0.16198 0.06227 -0.16367 0.06319 C -0.16615 0.06458 -0.16862 0.06551 -0.17097 0.06759 C -0.17266 0.06898 -0.17422 0.07083 -0.17591 0.07199 C -0.17839 0.07361 -0.18099 0.0743 -0.18334 0.07639 C -0.1849 0.07778 -0.19011 0.08079 -0.18815 0.08079 C -0.18295 0.08079 -0.18203 0.07847 -0.17956 0.07407 L -0.17956 0.07407 " pathEditMode="relative" ptsTypes="AAAAAAAAAAAAAAAAAAAAAAAAAA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3.54167E-6 4.07407E-6 C -0.00598 0.00509 -0.01223 0.01111 -0.01848 0.01527 C -0.02005 0.0162 -0.02174 0.01666 -0.02343 0.01736 C -0.02591 0.01944 -0.02825 0.02199 -0.03085 0.02384 C -0.03815 0.02939 -0.04609 0.03194 -0.05299 0.03912 L -0.07747 0.06551 C -0.08085 0.06898 -0.08424 0.07222 -0.08737 0.07639 C -0.08906 0.07847 -0.09049 0.08101 -0.09231 0.08287 C -0.09713 0.08842 -0.10234 0.09259 -0.10703 0.09814 C -0.10924 0.10092 -0.1177 0.11111 -0.12057 0.11365 C -0.1246 0.11689 -0.12877 0.11921 -0.13281 0.12222 C -0.13632 0.125 -0.14687 0.13426 -0.15013 0.13981 C -0.15169 0.14259 -0.15312 0.14606 -0.15494 0.14861 C -0.16015 0.15555 -0.16562 0.16157 -0.17096 0.16828 C -0.17226 0.16967 -0.1746 0.17268 -0.1746 0.17268 L -0.1746 0.17268 " pathEditMode="relative" ptsTypes="AAAAAAAAAAAAAAAAA">
                                      <p:cBhvr>
                                        <p:cTn id="10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2.08333E-7 1.11111E-6 C -0.00299 0.00348 -0.00586 0.00695 -0.00872 0.01088 C -0.00963 0.01204 -0.01016 0.01412 -0.01107 0.01528 C -0.01224 0.01644 -0.01354 0.01667 -0.01484 0.01736 C -0.01601 0.01875 -0.01719 0.02061 -0.01849 0.02176 C -0.02083 0.02361 -0.02591 0.02616 -0.02591 0.02616 C -0.03516 0.03704 -0.02331 0.02431 -0.0345 0.03264 C -0.03581 0.0338 -0.03685 0.03611 -0.03815 0.03704 C -0.03971 0.0382 -0.04154 0.0382 -0.0431 0.03912 C -0.04479 0.04028 -0.04635 0.04236 -0.04805 0.04352 C -0.04922 0.04445 -0.05052 0.04491 -0.05169 0.04584 C -0.05976 0.05209 -0.05417 0.04908 -0.06393 0.0588 C -0.0651 0.05996 -0.06641 0.06042 -0.06771 0.06111 C -0.07122 0.06736 -0.07305 0.07107 -0.07747 0.07639 C -0.08047 0.0801 -0.08281 0.08102 -0.08607 0.08287 C -0.0931 0.09561 -0.08945 0.09213 -0.09596 0.09607 C -0.10703 0.11574 -0.09154 0.08982 -0.10456 0.10695 C -0.1138 0.11945 -0.10534 0.1132 -0.11315 0.11783 L -0.11927 0.12894 C -0.12005 0.13033 -0.12109 0.13148 -0.12174 0.13311 C -0.12292 0.13611 -0.12383 0.13959 -0.12539 0.1419 C -0.12682 0.14398 -0.12865 0.14491 -0.13034 0.1463 L -0.14023 0.16389 C -0.14141 0.16598 -0.14284 0.16783 -0.14388 0.17037 C -0.15182 0.19167 -0.13932 0.15857 -0.15 0.18565 C -0.15 0.18565 -0.15612 0.20209 -0.15742 0.20533 C -0.1582 0.20741 -0.15859 0.21042 -0.1599 0.21181 L -0.16354 0.21621 C -0.16836 0.23334 -0.16328 0.21667 -0.16966 0.2338 C -0.17096 0.23727 -0.172 0.24121 -0.17331 0.24468 C -0.17487 0.24838 -0.17669 0.25186 -0.17825 0.25556 C -0.17917 0.25764 -0.17982 0.26019 -0.18073 0.26227 C -0.18151 0.26366 -0.18242 0.26482 -0.1832 0.26644 C -0.18633 0.27338 -0.1849 0.27385 -0.18932 0.27963 C -0.18971 0.2801 -0.1901 0.27963 -0.19049 0.27963 L -0.19049 0.28195 " pathEditMode="relative" ptsTypes="AAAAAAAAAAAAAAAAAAAAAAAAAAAAAAAAAAAAA">
                                      <p:cBhvr>
                                        <p:cTn id="10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22" grpId="0" animBg="1"/>
      <p:bldP spid="22" grpId="1" animBg="1"/>
      <p:bldP spid="144" grpId="0" animBg="1"/>
      <p:bldP spid="144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8815" y="397753"/>
            <a:ext cx="5568462" cy="592015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1938" y="211016"/>
            <a:ext cx="3329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Telophase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32227" y="1143067"/>
            <a:ext cx="265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4N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5873194" y="2051179"/>
            <a:ext cx="30128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/>
              <a:t>Two nuclear envelopes will form around the chromosomes on opposites of the cell</a:t>
            </a:r>
            <a:br>
              <a:rPr lang="en-US" sz="2000" dirty="0" smtClean="0"/>
            </a:br>
            <a:endParaRPr lang="en-US" sz="2000" dirty="0" smtClean="0"/>
          </a:p>
          <a:p>
            <a:pPr marL="342900" indent="-342900">
              <a:buAutoNum type="arabicPeriod"/>
            </a:pPr>
            <a:r>
              <a:rPr lang="en-US" sz="2000" dirty="0" smtClean="0"/>
              <a:t>Chromosomes will unwind into chromatin</a:t>
            </a:r>
          </a:p>
        </p:txBody>
      </p:sp>
      <p:sp>
        <p:nvSpPr>
          <p:cNvPr id="38" name="Oval 37"/>
          <p:cNvSpPr/>
          <p:nvPr/>
        </p:nvSpPr>
        <p:spPr>
          <a:xfrm>
            <a:off x="4138246" y="2330867"/>
            <a:ext cx="1430216" cy="15877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176861" y="2395973"/>
            <a:ext cx="1063355" cy="851319"/>
          </a:xfrm>
          <a:custGeom>
            <a:avLst/>
            <a:gdLst>
              <a:gd name="connsiteX0" fmla="*/ 397491 w 1464291"/>
              <a:gd name="connsiteY0" fmla="*/ 1125415 h 1172307"/>
              <a:gd name="connsiteX1" fmla="*/ 303706 w 1464291"/>
              <a:gd name="connsiteY1" fmla="*/ 1160584 h 1172307"/>
              <a:gd name="connsiteX2" fmla="*/ 256814 w 1464291"/>
              <a:gd name="connsiteY2" fmla="*/ 1172307 h 1172307"/>
              <a:gd name="connsiteX3" fmla="*/ 80968 w 1464291"/>
              <a:gd name="connsiteY3" fmla="*/ 1113692 h 1172307"/>
              <a:gd name="connsiteX4" fmla="*/ 22352 w 1464291"/>
              <a:gd name="connsiteY4" fmla="*/ 1055077 h 1172307"/>
              <a:gd name="connsiteX5" fmla="*/ 22352 w 1464291"/>
              <a:gd name="connsiteY5" fmla="*/ 797169 h 1172307"/>
              <a:gd name="connsiteX6" fmla="*/ 116137 w 1464291"/>
              <a:gd name="connsiteY6" fmla="*/ 715107 h 1172307"/>
              <a:gd name="connsiteX7" fmla="*/ 151306 w 1464291"/>
              <a:gd name="connsiteY7" fmla="*/ 703384 h 1172307"/>
              <a:gd name="connsiteX8" fmla="*/ 362321 w 1464291"/>
              <a:gd name="connsiteY8" fmla="*/ 715107 h 1172307"/>
              <a:gd name="connsiteX9" fmla="*/ 409214 w 1464291"/>
              <a:gd name="connsiteY9" fmla="*/ 738554 h 1172307"/>
              <a:gd name="connsiteX10" fmla="*/ 444383 w 1464291"/>
              <a:gd name="connsiteY10" fmla="*/ 750277 h 1172307"/>
              <a:gd name="connsiteX11" fmla="*/ 526445 w 1464291"/>
              <a:gd name="connsiteY11" fmla="*/ 785446 h 1172307"/>
              <a:gd name="connsiteX12" fmla="*/ 631952 w 1464291"/>
              <a:gd name="connsiteY12" fmla="*/ 773723 h 1172307"/>
              <a:gd name="connsiteX13" fmla="*/ 667121 w 1464291"/>
              <a:gd name="connsiteY13" fmla="*/ 738554 h 1172307"/>
              <a:gd name="connsiteX14" fmla="*/ 714014 w 1464291"/>
              <a:gd name="connsiteY14" fmla="*/ 656492 h 1172307"/>
              <a:gd name="connsiteX15" fmla="*/ 725737 w 1464291"/>
              <a:gd name="connsiteY15" fmla="*/ 609600 h 1172307"/>
              <a:gd name="connsiteX16" fmla="*/ 714014 w 1464291"/>
              <a:gd name="connsiteY16" fmla="*/ 422030 h 1172307"/>
              <a:gd name="connsiteX17" fmla="*/ 608506 w 1464291"/>
              <a:gd name="connsiteY17" fmla="*/ 328246 h 1172307"/>
              <a:gd name="connsiteX18" fmla="*/ 561614 w 1464291"/>
              <a:gd name="connsiteY18" fmla="*/ 281354 h 1172307"/>
              <a:gd name="connsiteX19" fmla="*/ 526445 w 1464291"/>
              <a:gd name="connsiteY19" fmla="*/ 269630 h 1172307"/>
              <a:gd name="connsiteX20" fmla="*/ 420937 w 1464291"/>
              <a:gd name="connsiteY20" fmla="*/ 187569 h 1172307"/>
              <a:gd name="connsiteX21" fmla="*/ 397491 w 1464291"/>
              <a:gd name="connsiteY21" fmla="*/ 152400 h 1172307"/>
              <a:gd name="connsiteX22" fmla="*/ 385768 w 1464291"/>
              <a:gd name="connsiteY22" fmla="*/ 117230 h 1172307"/>
              <a:gd name="connsiteX23" fmla="*/ 420937 w 1464291"/>
              <a:gd name="connsiteY23" fmla="*/ 105507 h 1172307"/>
              <a:gd name="connsiteX24" fmla="*/ 479552 w 1464291"/>
              <a:gd name="connsiteY24" fmla="*/ 93784 h 1172307"/>
              <a:gd name="connsiteX25" fmla="*/ 772629 w 1464291"/>
              <a:gd name="connsiteY25" fmla="*/ 105507 h 1172307"/>
              <a:gd name="connsiteX26" fmla="*/ 796075 w 1464291"/>
              <a:gd name="connsiteY26" fmla="*/ 140677 h 1172307"/>
              <a:gd name="connsiteX27" fmla="*/ 831245 w 1464291"/>
              <a:gd name="connsiteY27" fmla="*/ 164123 h 1172307"/>
              <a:gd name="connsiteX28" fmla="*/ 889860 w 1464291"/>
              <a:gd name="connsiteY28" fmla="*/ 222738 h 1172307"/>
              <a:gd name="connsiteX29" fmla="*/ 913306 w 1464291"/>
              <a:gd name="connsiteY29" fmla="*/ 257907 h 1172307"/>
              <a:gd name="connsiteX30" fmla="*/ 960198 w 1464291"/>
              <a:gd name="connsiteY30" fmla="*/ 293077 h 1172307"/>
              <a:gd name="connsiteX31" fmla="*/ 1030537 w 1464291"/>
              <a:gd name="connsiteY31" fmla="*/ 351692 h 1172307"/>
              <a:gd name="connsiteX32" fmla="*/ 1124321 w 1464291"/>
              <a:gd name="connsiteY32" fmla="*/ 375138 h 1172307"/>
              <a:gd name="connsiteX33" fmla="*/ 1182937 w 1464291"/>
              <a:gd name="connsiteY33" fmla="*/ 351692 h 1172307"/>
              <a:gd name="connsiteX34" fmla="*/ 1194660 w 1464291"/>
              <a:gd name="connsiteY34" fmla="*/ 304800 h 1172307"/>
              <a:gd name="connsiteX35" fmla="*/ 1206383 w 1464291"/>
              <a:gd name="connsiteY35" fmla="*/ 269630 h 1172307"/>
              <a:gd name="connsiteX36" fmla="*/ 1194660 w 1464291"/>
              <a:gd name="connsiteY36" fmla="*/ 164123 h 1172307"/>
              <a:gd name="connsiteX37" fmla="*/ 1124321 w 1464291"/>
              <a:gd name="connsiteY37" fmla="*/ 82061 h 1172307"/>
              <a:gd name="connsiteX38" fmla="*/ 1089152 w 1464291"/>
              <a:gd name="connsiteY38" fmla="*/ 70338 h 1172307"/>
              <a:gd name="connsiteX39" fmla="*/ 1053983 w 1464291"/>
              <a:gd name="connsiteY39" fmla="*/ 46892 h 1172307"/>
              <a:gd name="connsiteX40" fmla="*/ 960198 w 1464291"/>
              <a:gd name="connsiteY40" fmla="*/ 93784 h 1172307"/>
              <a:gd name="connsiteX41" fmla="*/ 948475 w 1464291"/>
              <a:gd name="connsiteY41" fmla="*/ 140677 h 1172307"/>
              <a:gd name="connsiteX42" fmla="*/ 960198 w 1464291"/>
              <a:gd name="connsiteY42" fmla="*/ 211015 h 1172307"/>
              <a:gd name="connsiteX43" fmla="*/ 1007091 w 1464291"/>
              <a:gd name="connsiteY43" fmla="*/ 257907 h 1172307"/>
              <a:gd name="connsiteX44" fmla="*/ 1030537 w 1464291"/>
              <a:gd name="connsiteY44" fmla="*/ 293077 h 1172307"/>
              <a:gd name="connsiteX45" fmla="*/ 1089152 w 1464291"/>
              <a:gd name="connsiteY45" fmla="*/ 328246 h 1172307"/>
              <a:gd name="connsiteX46" fmla="*/ 1124321 w 1464291"/>
              <a:gd name="connsiteY46" fmla="*/ 363415 h 1172307"/>
              <a:gd name="connsiteX47" fmla="*/ 1218106 w 1464291"/>
              <a:gd name="connsiteY47" fmla="*/ 422030 h 1172307"/>
              <a:gd name="connsiteX48" fmla="*/ 1253275 w 1464291"/>
              <a:gd name="connsiteY48" fmla="*/ 457200 h 1172307"/>
              <a:gd name="connsiteX49" fmla="*/ 1300168 w 1464291"/>
              <a:gd name="connsiteY49" fmla="*/ 492369 h 1172307"/>
              <a:gd name="connsiteX50" fmla="*/ 1382229 w 1464291"/>
              <a:gd name="connsiteY50" fmla="*/ 574430 h 1172307"/>
              <a:gd name="connsiteX51" fmla="*/ 1358783 w 1464291"/>
              <a:gd name="connsiteY51" fmla="*/ 691661 h 1172307"/>
              <a:gd name="connsiteX52" fmla="*/ 1276721 w 1464291"/>
              <a:gd name="connsiteY52" fmla="*/ 797169 h 1172307"/>
              <a:gd name="connsiteX53" fmla="*/ 1112598 w 1464291"/>
              <a:gd name="connsiteY53" fmla="*/ 926123 h 1172307"/>
              <a:gd name="connsiteX54" fmla="*/ 1053983 w 1464291"/>
              <a:gd name="connsiteY54" fmla="*/ 961292 h 1172307"/>
              <a:gd name="connsiteX55" fmla="*/ 772629 w 1464291"/>
              <a:gd name="connsiteY55" fmla="*/ 961292 h 1172307"/>
              <a:gd name="connsiteX56" fmla="*/ 737460 w 1464291"/>
              <a:gd name="connsiteY56" fmla="*/ 914400 h 1172307"/>
              <a:gd name="connsiteX57" fmla="*/ 714014 w 1464291"/>
              <a:gd name="connsiteY57" fmla="*/ 797169 h 1172307"/>
              <a:gd name="connsiteX58" fmla="*/ 725737 w 1464291"/>
              <a:gd name="connsiteY58" fmla="*/ 679938 h 1172307"/>
              <a:gd name="connsiteX59" fmla="*/ 772629 w 1464291"/>
              <a:gd name="connsiteY59" fmla="*/ 633046 h 1172307"/>
              <a:gd name="connsiteX60" fmla="*/ 866414 w 1464291"/>
              <a:gd name="connsiteY60" fmla="*/ 574430 h 1172307"/>
              <a:gd name="connsiteX61" fmla="*/ 901583 w 1464291"/>
              <a:gd name="connsiteY61" fmla="*/ 562707 h 1172307"/>
              <a:gd name="connsiteX62" fmla="*/ 1112598 w 1464291"/>
              <a:gd name="connsiteY62" fmla="*/ 586154 h 1172307"/>
              <a:gd name="connsiteX63" fmla="*/ 1159491 w 1464291"/>
              <a:gd name="connsiteY63" fmla="*/ 597877 h 1172307"/>
              <a:gd name="connsiteX64" fmla="*/ 1206383 w 1464291"/>
              <a:gd name="connsiteY64" fmla="*/ 621323 h 1172307"/>
              <a:gd name="connsiteX65" fmla="*/ 1241552 w 1464291"/>
              <a:gd name="connsiteY65" fmla="*/ 633046 h 1172307"/>
              <a:gd name="connsiteX66" fmla="*/ 1405675 w 1464291"/>
              <a:gd name="connsiteY66" fmla="*/ 621323 h 1172307"/>
              <a:gd name="connsiteX67" fmla="*/ 1429121 w 1464291"/>
              <a:gd name="connsiteY67" fmla="*/ 586154 h 1172307"/>
              <a:gd name="connsiteX68" fmla="*/ 1440845 w 1464291"/>
              <a:gd name="connsiteY68" fmla="*/ 550984 h 1172307"/>
              <a:gd name="connsiteX69" fmla="*/ 1464291 w 1464291"/>
              <a:gd name="connsiteY69" fmla="*/ 504092 h 1172307"/>
              <a:gd name="connsiteX70" fmla="*/ 1440845 w 1464291"/>
              <a:gd name="connsiteY70" fmla="*/ 351692 h 1172307"/>
              <a:gd name="connsiteX71" fmla="*/ 1417398 w 1464291"/>
              <a:gd name="connsiteY71" fmla="*/ 316523 h 1172307"/>
              <a:gd name="connsiteX72" fmla="*/ 1335337 w 1464291"/>
              <a:gd name="connsiteY72" fmla="*/ 246184 h 1172307"/>
              <a:gd name="connsiteX73" fmla="*/ 1300168 w 1464291"/>
              <a:gd name="connsiteY73" fmla="*/ 234461 h 1172307"/>
              <a:gd name="connsiteX74" fmla="*/ 1276721 w 1464291"/>
              <a:gd name="connsiteY74" fmla="*/ 211015 h 1172307"/>
              <a:gd name="connsiteX75" fmla="*/ 1194660 w 1464291"/>
              <a:gd name="connsiteY75" fmla="*/ 175846 h 1172307"/>
              <a:gd name="connsiteX76" fmla="*/ 1112598 w 1464291"/>
              <a:gd name="connsiteY76" fmla="*/ 140677 h 1172307"/>
              <a:gd name="connsiteX77" fmla="*/ 866414 w 1464291"/>
              <a:gd name="connsiteY77" fmla="*/ 152400 h 1172307"/>
              <a:gd name="connsiteX78" fmla="*/ 819521 w 1464291"/>
              <a:gd name="connsiteY78" fmla="*/ 164123 h 1172307"/>
              <a:gd name="connsiteX79" fmla="*/ 749183 w 1464291"/>
              <a:gd name="connsiteY79" fmla="*/ 175846 h 1172307"/>
              <a:gd name="connsiteX80" fmla="*/ 714014 w 1464291"/>
              <a:gd name="connsiteY80" fmla="*/ 187569 h 1172307"/>
              <a:gd name="connsiteX81" fmla="*/ 350598 w 1464291"/>
              <a:gd name="connsiteY81" fmla="*/ 199292 h 1172307"/>
              <a:gd name="connsiteX82" fmla="*/ 327152 w 1464291"/>
              <a:gd name="connsiteY82" fmla="*/ 164123 h 1172307"/>
              <a:gd name="connsiteX83" fmla="*/ 362321 w 1464291"/>
              <a:gd name="connsiteY83" fmla="*/ 58615 h 1172307"/>
              <a:gd name="connsiteX84" fmla="*/ 374045 w 1464291"/>
              <a:gd name="connsiteY84" fmla="*/ 23446 h 1172307"/>
              <a:gd name="connsiteX85" fmla="*/ 420937 w 1464291"/>
              <a:gd name="connsiteY85" fmla="*/ 11723 h 1172307"/>
              <a:gd name="connsiteX86" fmla="*/ 491275 w 1464291"/>
              <a:gd name="connsiteY86" fmla="*/ 0 h 1172307"/>
              <a:gd name="connsiteX87" fmla="*/ 842968 w 1464291"/>
              <a:gd name="connsiteY87" fmla="*/ 23446 h 1172307"/>
              <a:gd name="connsiteX88" fmla="*/ 925029 w 1464291"/>
              <a:gd name="connsiteY88" fmla="*/ 58615 h 1172307"/>
              <a:gd name="connsiteX89" fmla="*/ 1018814 w 1464291"/>
              <a:gd name="connsiteY89" fmla="*/ 82061 h 1172307"/>
              <a:gd name="connsiteX90" fmla="*/ 1077429 w 1464291"/>
              <a:gd name="connsiteY90" fmla="*/ 140677 h 1172307"/>
              <a:gd name="connsiteX91" fmla="*/ 1124321 w 1464291"/>
              <a:gd name="connsiteY91" fmla="*/ 187569 h 1172307"/>
              <a:gd name="connsiteX92" fmla="*/ 1182937 w 1464291"/>
              <a:gd name="connsiteY92" fmla="*/ 199292 h 1172307"/>
              <a:gd name="connsiteX93" fmla="*/ 1276721 w 1464291"/>
              <a:gd name="connsiteY93" fmla="*/ 175846 h 1172307"/>
              <a:gd name="connsiteX94" fmla="*/ 1311891 w 1464291"/>
              <a:gd name="connsiteY94" fmla="*/ 117230 h 1172307"/>
              <a:gd name="connsiteX95" fmla="*/ 1311891 w 1464291"/>
              <a:gd name="connsiteY95" fmla="*/ 105507 h 117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64291" h="1172307">
                <a:moveTo>
                  <a:pt x="397491" y="1125415"/>
                </a:moveTo>
                <a:cubicBezTo>
                  <a:pt x="366525" y="1137801"/>
                  <a:pt x="335865" y="1151396"/>
                  <a:pt x="303706" y="1160584"/>
                </a:cubicBezTo>
                <a:cubicBezTo>
                  <a:pt x="288214" y="1165010"/>
                  <a:pt x="272445" y="1168399"/>
                  <a:pt x="256814" y="1172307"/>
                </a:cubicBezTo>
                <a:cubicBezTo>
                  <a:pt x="170286" y="1162693"/>
                  <a:pt x="143332" y="1176055"/>
                  <a:pt x="80968" y="1113692"/>
                </a:cubicBezTo>
                <a:lnTo>
                  <a:pt x="22352" y="1055077"/>
                </a:lnTo>
                <a:cubicBezTo>
                  <a:pt x="-1238" y="960716"/>
                  <a:pt x="-13082" y="932999"/>
                  <a:pt x="22352" y="797169"/>
                </a:cubicBezTo>
                <a:cubicBezTo>
                  <a:pt x="26935" y="779602"/>
                  <a:pt x="90609" y="727871"/>
                  <a:pt x="116137" y="715107"/>
                </a:cubicBezTo>
                <a:cubicBezTo>
                  <a:pt x="127189" y="709581"/>
                  <a:pt x="139583" y="707292"/>
                  <a:pt x="151306" y="703384"/>
                </a:cubicBezTo>
                <a:cubicBezTo>
                  <a:pt x="221644" y="707292"/>
                  <a:pt x="292520" y="705589"/>
                  <a:pt x="362321" y="715107"/>
                </a:cubicBezTo>
                <a:cubicBezTo>
                  <a:pt x="379637" y="717468"/>
                  <a:pt x="393151" y="731670"/>
                  <a:pt x="409214" y="738554"/>
                </a:cubicBezTo>
                <a:cubicBezTo>
                  <a:pt x="420572" y="743422"/>
                  <a:pt x="433025" y="745409"/>
                  <a:pt x="444383" y="750277"/>
                </a:cubicBezTo>
                <a:cubicBezTo>
                  <a:pt x="545782" y="793734"/>
                  <a:pt x="443969" y="757955"/>
                  <a:pt x="526445" y="785446"/>
                </a:cubicBezTo>
                <a:cubicBezTo>
                  <a:pt x="561614" y="781538"/>
                  <a:pt x="598382" y="784913"/>
                  <a:pt x="631952" y="773723"/>
                </a:cubicBezTo>
                <a:cubicBezTo>
                  <a:pt x="647680" y="768480"/>
                  <a:pt x="656507" y="751290"/>
                  <a:pt x="667121" y="738554"/>
                </a:cubicBezTo>
                <a:cubicBezTo>
                  <a:pt x="682582" y="720001"/>
                  <a:pt x="706196" y="677341"/>
                  <a:pt x="714014" y="656492"/>
                </a:cubicBezTo>
                <a:cubicBezTo>
                  <a:pt x="719671" y="641406"/>
                  <a:pt x="721829" y="625231"/>
                  <a:pt x="725737" y="609600"/>
                </a:cubicBezTo>
                <a:cubicBezTo>
                  <a:pt x="721829" y="547077"/>
                  <a:pt x="731224" y="482265"/>
                  <a:pt x="714014" y="422030"/>
                </a:cubicBezTo>
                <a:cubicBezTo>
                  <a:pt x="705919" y="393697"/>
                  <a:pt x="632011" y="348813"/>
                  <a:pt x="608506" y="328246"/>
                </a:cubicBezTo>
                <a:cubicBezTo>
                  <a:pt x="591870" y="313690"/>
                  <a:pt x="579602" y="294202"/>
                  <a:pt x="561614" y="281354"/>
                </a:cubicBezTo>
                <a:cubicBezTo>
                  <a:pt x="551559" y="274171"/>
                  <a:pt x="537247" y="275631"/>
                  <a:pt x="526445" y="269630"/>
                </a:cubicBezTo>
                <a:cubicBezTo>
                  <a:pt x="485878" y="247092"/>
                  <a:pt x="450400" y="222924"/>
                  <a:pt x="420937" y="187569"/>
                </a:cubicBezTo>
                <a:cubicBezTo>
                  <a:pt x="411917" y="176745"/>
                  <a:pt x="405306" y="164123"/>
                  <a:pt x="397491" y="152400"/>
                </a:cubicBezTo>
                <a:cubicBezTo>
                  <a:pt x="393583" y="140677"/>
                  <a:pt x="380242" y="128283"/>
                  <a:pt x="385768" y="117230"/>
                </a:cubicBezTo>
                <a:cubicBezTo>
                  <a:pt x="391294" y="106177"/>
                  <a:pt x="408949" y="108504"/>
                  <a:pt x="420937" y="105507"/>
                </a:cubicBezTo>
                <a:cubicBezTo>
                  <a:pt x="440267" y="100674"/>
                  <a:pt x="460014" y="97692"/>
                  <a:pt x="479552" y="93784"/>
                </a:cubicBezTo>
                <a:cubicBezTo>
                  <a:pt x="577244" y="97692"/>
                  <a:pt x="675914" y="91179"/>
                  <a:pt x="772629" y="105507"/>
                </a:cubicBezTo>
                <a:cubicBezTo>
                  <a:pt x="786566" y="107572"/>
                  <a:pt x="786112" y="130714"/>
                  <a:pt x="796075" y="140677"/>
                </a:cubicBezTo>
                <a:cubicBezTo>
                  <a:pt x="806038" y="150640"/>
                  <a:pt x="819522" y="156308"/>
                  <a:pt x="831245" y="164123"/>
                </a:cubicBezTo>
                <a:cubicBezTo>
                  <a:pt x="893768" y="257907"/>
                  <a:pt x="811707" y="144585"/>
                  <a:pt x="889860" y="222738"/>
                </a:cubicBezTo>
                <a:cubicBezTo>
                  <a:pt x="899823" y="232701"/>
                  <a:pt x="903343" y="247944"/>
                  <a:pt x="913306" y="257907"/>
                </a:cubicBezTo>
                <a:cubicBezTo>
                  <a:pt x="927122" y="271723"/>
                  <a:pt x="945188" y="280569"/>
                  <a:pt x="960198" y="293077"/>
                </a:cubicBezTo>
                <a:cubicBezTo>
                  <a:pt x="987139" y="315528"/>
                  <a:pt x="993049" y="336072"/>
                  <a:pt x="1030537" y="351692"/>
                </a:cubicBezTo>
                <a:cubicBezTo>
                  <a:pt x="1060282" y="364086"/>
                  <a:pt x="1124321" y="375138"/>
                  <a:pt x="1124321" y="375138"/>
                </a:cubicBezTo>
                <a:cubicBezTo>
                  <a:pt x="1143860" y="367323"/>
                  <a:pt x="1168057" y="366572"/>
                  <a:pt x="1182937" y="351692"/>
                </a:cubicBezTo>
                <a:cubicBezTo>
                  <a:pt x="1194330" y="340299"/>
                  <a:pt x="1190234" y="320292"/>
                  <a:pt x="1194660" y="304800"/>
                </a:cubicBezTo>
                <a:cubicBezTo>
                  <a:pt x="1198055" y="292918"/>
                  <a:pt x="1202475" y="281353"/>
                  <a:pt x="1206383" y="269630"/>
                </a:cubicBezTo>
                <a:cubicBezTo>
                  <a:pt x="1202475" y="234461"/>
                  <a:pt x="1202617" y="198602"/>
                  <a:pt x="1194660" y="164123"/>
                </a:cubicBezTo>
                <a:cubicBezTo>
                  <a:pt x="1185022" y="122360"/>
                  <a:pt x="1159988" y="102442"/>
                  <a:pt x="1124321" y="82061"/>
                </a:cubicBezTo>
                <a:cubicBezTo>
                  <a:pt x="1113592" y="75930"/>
                  <a:pt x="1100205" y="75864"/>
                  <a:pt x="1089152" y="70338"/>
                </a:cubicBezTo>
                <a:cubicBezTo>
                  <a:pt x="1076550" y="64037"/>
                  <a:pt x="1065706" y="54707"/>
                  <a:pt x="1053983" y="46892"/>
                </a:cubicBezTo>
                <a:cubicBezTo>
                  <a:pt x="1028064" y="55532"/>
                  <a:pt x="976566" y="61048"/>
                  <a:pt x="960198" y="93784"/>
                </a:cubicBezTo>
                <a:cubicBezTo>
                  <a:pt x="952992" y="108195"/>
                  <a:pt x="952383" y="125046"/>
                  <a:pt x="948475" y="140677"/>
                </a:cubicBezTo>
                <a:cubicBezTo>
                  <a:pt x="952383" y="164123"/>
                  <a:pt x="949568" y="189755"/>
                  <a:pt x="960198" y="211015"/>
                </a:cubicBezTo>
                <a:cubicBezTo>
                  <a:pt x="970084" y="230787"/>
                  <a:pt x="992705" y="241123"/>
                  <a:pt x="1007091" y="257907"/>
                </a:cubicBezTo>
                <a:cubicBezTo>
                  <a:pt x="1016260" y="268605"/>
                  <a:pt x="1019839" y="283908"/>
                  <a:pt x="1030537" y="293077"/>
                </a:cubicBezTo>
                <a:cubicBezTo>
                  <a:pt x="1047837" y="307906"/>
                  <a:pt x="1070924" y="314575"/>
                  <a:pt x="1089152" y="328246"/>
                </a:cubicBezTo>
                <a:cubicBezTo>
                  <a:pt x="1102415" y="338193"/>
                  <a:pt x="1110830" y="353779"/>
                  <a:pt x="1124321" y="363415"/>
                </a:cubicBezTo>
                <a:cubicBezTo>
                  <a:pt x="1244395" y="449181"/>
                  <a:pt x="1094953" y="316469"/>
                  <a:pt x="1218106" y="422030"/>
                </a:cubicBezTo>
                <a:cubicBezTo>
                  <a:pt x="1230694" y="432820"/>
                  <a:pt x="1240687" y="446410"/>
                  <a:pt x="1253275" y="457200"/>
                </a:cubicBezTo>
                <a:cubicBezTo>
                  <a:pt x="1268110" y="469916"/>
                  <a:pt x="1285711" y="479226"/>
                  <a:pt x="1300168" y="492369"/>
                </a:cubicBezTo>
                <a:cubicBezTo>
                  <a:pt x="1328792" y="518391"/>
                  <a:pt x="1382229" y="574430"/>
                  <a:pt x="1382229" y="574430"/>
                </a:cubicBezTo>
                <a:cubicBezTo>
                  <a:pt x="1374414" y="613507"/>
                  <a:pt x="1375843" y="655646"/>
                  <a:pt x="1358783" y="691661"/>
                </a:cubicBezTo>
                <a:cubicBezTo>
                  <a:pt x="1339710" y="731927"/>
                  <a:pt x="1308226" y="765664"/>
                  <a:pt x="1276721" y="797169"/>
                </a:cubicBezTo>
                <a:cubicBezTo>
                  <a:pt x="1148098" y="925793"/>
                  <a:pt x="1213104" y="900997"/>
                  <a:pt x="1112598" y="926123"/>
                </a:cubicBezTo>
                <a:cubicBezTo>
                  <a:pt x="1093060" y="937846"/>
                  <a:pt x="1075139" y="952830"/>
                  <a:pt x="1053983" y="961292"/>
                </a:cubicBezTo>
                <a:cubicBezTo>
                  <a:pt x="980576" y="990655"/>
                  <a:pt x="798421" y="962649"/>
                  <a:pt x="772629" y="961292"/>
                </a:cubicBezTo>
                <a:cubicBezTo>
                  <a:pt x="760906" y="945661"/>
                  <a:pt x="746198" y="931876"/>
                  <a:pt x="737460" y="914400"/>
                </a:cubicBezTo>
                <a:cubicBezTo>
                  <a:pt x="728716" y="896913"/>
                  <a:pt x="715486" y="806000"/>
                  <a:pt x="714014" y="797169"/>
                </a:cubicBezTo>
                <a:cubicBezTo>
                  <a:pt x="717922" y="758092"/>
                  <a:pt x="712529" y="716922"/>
                  <a:pt x="725737" y="679938"/>
                </a:cubicBezTo>
                <a:cubicBezTo>
                  <a:pt x="733172" y="659121"/>
                  <a:pt x="755993" y="647602"/>
                  <a:pt x="772629" y="633046"/>
                </a:cubicBezTo>
                <a:cubicBezTo>
                  <a:pt x="804942" y="604772"/>
                  <a:pt x="827591" y="591069"/>
                  <a:pt x="866414" y="574430"/>
                </a:cubicBezTo>
                <a:cubicBezTo>
                  <a:pt x="877772" y="569562"/>
                  <a:pt x="889860" y="566615"/>
                  <a:pt x="901583" y="562707"/>
                </a:cubicBezTo>
                <a:cubicBezTo>
                  <a:pt x="971921" y="570523"/>
                  <a:pt x="1042476" y="576592"/>
                  <a:pt x="1112598" y="586154"/>
                </a:cubicBezTo>
                <a:cubicBezTo>
                  <a:pt x="1128562" y="588331"/>
                  <a:pt x="1144405" y="592220"/>
                  <a:pt x="1159491" y="597877"/>
                </a:cubicBezTo>
                <a:cubicBezTo>
                  <a:pt x="1175854" y="604013"/>
                  <a:pt x="1190320" y="614439"/>
                  <a:pt x="1206383" y="621323"/>
                </a:cubicBezTo>
                <a:cubicBezTo>
                  <a:pt x="1217741" y="626191"/>
                  <a:pt x="1229829" y="629138"/>
                  <a:pt x="1241552" y="633046"/>
                </a:cubicBezTo>
                <a:cubicBezTo>
                  <a:pt x="1296260" y="629138"/>
                  <a:pt x="1352466" y="634625"/>
                  <a:pt x="1405675" y="621323"/>
                </a:cubicBezTo>
                <a:cubicBezTo>
                  <a:pt x="1419344" y="617906"/>
                  <a:pt x="1422820" y="598756"/>
                  <a:pt x="1429121" y="586154"/>
                </a:cubicBezTo>
                <a:cubicBezTo>
                  <a:pt x="1434648" y="575101"/>
                  <a:pt x="1435977" y="562342"/>
                  <a:pt x="1440845" y="550984"/>
                </a:cubicBezTo>
                <a:cubicBezTo>
                  <a:pt x="1447729" y="534921"/>
                  <a:pt x="1456476" y="519723"/>
                  <a:pt x="1464291" y="504092"/>
                </a:cubicBezTo>
                <a:cubicBezTo>
                  <a:pt x="1456476" y="453292"/>
                  <a:pt x="1453311" y="401555"/>
                  <a:pt x="1440845" y="351692"/>
                </a:cubicBezTo>
                <a:cubicBezTo>
                  <a:pt x="1437428" y="338023"/>
                  <a:pt x="1426418" y="327347"/>
                  <a:pt x="1417398" y="316523"/>
                </a:cubicBezTo>
                <a:cubicBezTo>
                  <a:pt x="1398501" y="293847"/>
                  <a:pt x="1360033" y="260296"/>
                  <a:pt x="1335337" y="246184"/>
                </a:cubicBezTo>
                <a:cubicBezTo>
                  <a:pt x="1324608" y="240053"/>
                  <a:pt x="1311891" y="238369"/>
                  <a:pt x="1300168" y="234461"/>
                </a:cubicBezTo>
                <a:cubicBezTo>
                  <a:pt x="1292352" y="226646"/>
                  <a:pt x="1285918" y="217146"/>
                  <a:pt x="1276721" y="211015"/>
                </a:cubicBezTo>
                <a:cubicBezTo>
                  <a:pt x="1230063" y="179910"/>
                  <a:pt x="1238427" y="194603"/>
                  <a:pt x="1194660" y="175846"/>
                </a:cubicBezTo>
                <a:cubicBezTo>
                  <a:pt x="1093261" y="132389"/>
                  <a:pt x="1195074" y="168168"/>
                  <a:pt x="1112598" y="140677"/>
                </a:cubicBezTo>
                <a:cubicBezTo>
                  <a:pt x="1030537" y="144585"/>
                  <a:pt x="948307" y="145849"/>
                  <a:pt x="866414" y="152400"/>
                </a:cubicBezTo>
                <a:cubicBezTo>
                  <a:pt x="850353" y="153685"/>
                  <a:pt x="835320" y="160963"/>
                  <a:pt x="819521" y="164123"/>
                </a:cubicBezTo>
                <a:cubicBezTo>
                  <a:pt x="796213" y="168785"/>
                  <a:pt x="772386" y="170690"/>
                  <a:pt x="749183" y="175846"/>
                </a:cubicBezTo>
                <a:cubicBezTo>
                  <a:pt x="737120" y="178527"/>
                  <a:pt x="726350" y="186843"/>
                  <a:pt x="714014" y="187569"/>
                </a:cubicBezTo>
                <a:cubicBezTo>
                  <a:pt x="593021" y="194686"/>
                  <a:pt x="471737" y="195384"/>
                  <a:pt x="350598" y="199292"/>
                </a:cubicBezTo>
                <a:cubicBezTo>
                  <a:pt x="342783" y="187569"/>
                  <a:pt x="328708" y="178126"/>
                  <a:pt x="327152" y="164123"/>
                </a:cubicBezTo>
                <a:cubicBezTo>
                  <a:pt x="319238" y="92896"/>
                  <a:pt x="338703" y="105851"/>
                  <a:pt x="362321" y="58615"/>
                </a:cubicBezTo>
                <a:cubicBezTo>
                  <a:pt x="367847" y="47562"/>
                  <a:pt x="364396" y="31165"/>
                  <a:pt x="374045" y="23446"/>
                </a:cubicBezTo>
                <a:cubicBezTo>
                  <a:pt x="386626" y="13381"/>
                  <a:pt x="405138" y="14883"/>
                  <a:pt x="420937" y="11723"/>
                </a:cubicBezTo>
                <a:cubicBezTo>
                  <a:pt x="444245" y="7061"/>
                  <a:pt x="467829" y="3908"/>
                  <a:pt x="491275" y="0"/>
                </a:cubicBezTo>
                <a:cubicBezTo>
                  <a:pt x="608506" y="7815"/>
                  <a:pt x="725959" y="12809"/>
                  <a:pt x="842968" y="23446"/>
                </a:cubicBezTo>
                <a:cubicBezTo>
                  <a:pt x="871137" y="26007"/>
                  <a:pt x="900430" y="50415"/>
                  <a:pt x="925029" y="58615"/>
                </a:cubicBezTo>
                <a:cubicBezTo>
                  <a:pt x="955599" y="68805"/>
                  <a:pt x="987552" y="74246"/>
                  <a:pt x="1018814" y="82061"/>
                </a:cubicBezTo>
                <a:cubicBezTo>
                  <a:pt x="1063968" y="149792"/>
                  <a:pt x="1016644" y="88575"/>
                  <a:pt x="1077429" y="140677"/>
                </a:cubicBezTo>
                <a:cubicBezTo>
                  <a:pt x="1094212" y="155063"/>
                  <a:pt x="1104998" y="176834"/>
                  <a:pt x="1124321" y="187569"/>
                </a:cubicBezTo>
                <a:cubicBezTo>
                  <a:pt x="1141739" y="197246"/>
                  <a:pt x="1163398" y="195384"/>
                  <a:pt x="1182937" y="199292"/>
                </a:cubicBezTo>
                <a:cubicBezTo>
                  <a:pt x="1214198" y="191477"/>
                  <a:pt x="1246802" y="187813"/>
                  <a:pt x="1276721" y="175846"/>
                </a:cubicBezTo>
                <a:cubicBezTo>
                  <a:pt x="1299762" y="166630"/>
                  <a:pt x="1306897" y="137207"/>
                  <a:pt x="1311891" y="117230"/>
                </a:cubicBezTo>
                <a:cubicBezTo>
                  <a:pt x="1312839" y="113439"/>
                  <a:pt x="1311891" y="109415"/>
                  <a:pt x="1311891" y="10550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4526257" y="2699819"/>
            <a:ext cx="878082" cy="1004673"/>
          </a:xfrm>
          <a:custGeom>
            <a:avLst/>
            <a:gdLst>
              <a:gd name="connsiteX0" fmla="*/ 0 w 1209161"/>
              <a:gd name="connsiteY0" fmla="*/ 1055237 h 1383483"/>
              <a:gd name="connsiteX1" fmla="*/ 35169 w 1209161"/>
              <a:gd name="connsiteY1" fmla="*/ 1219360 h 1383483"/>
              <a:gd name="connsiteX2" fmla="*/ 93785 w 1209161"/>
              <a:gd name="connsiteY2" fmla="*/ 1289699 h 1383483"/>
              <a:gd name="connsiteX3" fmla="*/ 140677 w 1209161"/>
              <a:gd name="connsiteY3" fmla="*/ 1324868 h 1383483"/>
              <a:gd name="connsiteX4" fmla="*/ 175846 w 1209161"/>
              <a:gd name="connsiteY4" fmla="*/ 1336591 h 1383483"/>
              <a:gd name="connsiteX5" fmla="*/ 234462 w 1209161"/>
              <a:gd name="connsiteY5" fmla="*/ 1371760 h 1383483"/>
              <a:gd name="connsiteX6" fmla="*/ 328246 w 1209161"/>
              <a:gd name="connsiteY6" fmla="*/ 1383483 h 1383483"/>
              <a:gd name="connsiteX7" fmla="*/ 539262 w 1209161"/>
              <a:gd name="connsiteY7" fmla="*/ 1336591 h 1383483"/>
              <a:gd name="connsiteX8" fmla="*/ 609600 w 1209161"/>
              <a:gd name="connsiteY8" fmla="*/ 1266253 h 1383483"/>
              <a:gd name="connsiteX9" fmla="*/ 656493 w 1209161"/>
              <a:gd name="connsiteY9" fmla="*/ 1219360 h 1383483"/>
              <a:gd name="connsiteX10" fmla="*/ 679939 w 1209161"/>
              <a:gd name="connsiteY10" fmla="*/ 1184191 h 1383483"/>
              <a:gd name="connsiteX11" fmla="*/ 726831 w 1209161"/>
              <a:gd name="connsiteY11" fmla="*/ 1149022 h 1383483"/>
              <a:gd name="connsiteX12" fmla="*/ 762000 w 1209161"/>
              <a:gd name="connsiteY12" fmla="*/ 1113853 h 1383483"/>
              <a:gd name="connsiteX13" fmla="*/ 797169 w 1209161"/>
              <a:gd name="connsiteY13" fmla="*/ 1090406 h 1383483"/>
              <a:gd name="connsiteX14" fmla="*/ 844062 w 1209161"/>
              <a:gd name="connsiteY14" fmla="*/ 1031791 h 1383483"/>
              <a:gd name="connsiteX15" fmla="*/ 879231 w 1209161"/>
              <a:gd name="connsiteY15" fmla="*/ 996622 h 1383483"/>
              <a:gd name="connsiteX16" fmla="*/ 902677 w 1209161"/>
              <a:gd name="connsiteY16" fmla="*/ 914560 h 1383483"/>
              <a:gd name="connsiteX17" fmla="*/ 890954 w 1209161"/>
              <a:gd name="connsiteY17" fmla="*/ 809053 h 1383483"/>
              <a:gd name="connsiteX18" fmla="*/ 855785 w 1209161"/>
              <a:gd name="connsiteY18" fmla="*/ 785606 h 1383483"/>
              <a:gd name="connsiteX19" fmla="*/ 797169 w 1209161"/>
              <a:gd name="connsiteY19" fmla="*/ 762160 h 1383483"/>
              <a:gd name="connsiteX20" fmla="*/ 750277 w 1209161"/>
              <a:gd name="connsiteY20" fmla="*/ 738714 h 1383483"/>
              <a:gd name="connsiteX21" fmla="*/ 433754 w 1209161"/>
              <a:gd name="connsiteY21" fmla="*/ 750437 h 1383483"/>
              <a:gd name="connsiteX22" fmla="*/ 375139 w 1209161"/>
              <a:gd name="connsiteY22" fmla="*/ 797330 h 1383483"/>
              <a:gd name="connsiteX23" fmla="*/ 328246 w 1209161"/>
              <a:gd name="connsiteY23" fmla="*/ 809053 h 1383483"/>
              <a:gd name="connsiteX24" fmla="*/ 304800 w 1209161"/>
              <a:gd name="connsiteY24" fmla="*/ 844222 h 1383483"/>
              <a:gd name="connsiteX25" fmla="*/ 246185 w 1209161"/>
              <a:gd name="connsiteY25" fmla="*/ 879391 h 1383483"/>
              <a:gd name="connsiteX26" fmla="*/ 211016 w 1209161"/>
              <a:gd name="connsiteY26" fmla="*/ 914560 h 1383483"/>
              <a:gd name="connsiteX27" fmla="*/ 246185 w 1209161"/>
              <a:gd name="connsiteY27" fmla="*/ 1078683 h 1383483"/>
              <a:gd name="connsiteX28" fmla="*/ 269631 w 1209161"/>
              <a:gd name="connsiteY28" fmla="*/ 1102130 h 1383483"/>
              <a:gd name="connsiteX29" fmla="*/ 293077 w 1209161"/>
              <a:gd name="connsiteY29" fmla="*/ 1137299 h 1383483"/>
              <a:gd name="connsiteX30" fmla="*/ 410308 w 1209161"/>
              <a:gd name="connsiteY30" fmla="*/ 1184191 h 1383483"/>
              <a:gd name="connsiteX31" fmla="*/ 550985 w 1209161"/>
              <a:gd name="connsiteY31" fmla="*/ 1242806 h 1383483"/>
              <a:gd name="connsiteX32" fmla="*/ 586154 w 1209161"/>
              <a:gd name="connsiteY32" fmla="*/ 1266253 h 1383483"/>
              <a:gd name="connsiteX33" fmla="*/ 773723 w 1209161"/>
              <a:gd name="connsiteY33" fmla="*/ 1266253 h 1383483"/>
              <a:gd name="connsiteX34" fmla="*/ 855785 w 1209161"/>
              <a:gd name="connsiteY34" fmla="*/ 1184191 h 1383483"/>
              <a:gd name="connsiteX35" fmla="*/ 879231 w 1209161"/>
              <a:gd name="connsiteY35" fmla="*/ 1149022 h 1383483"/>
              <a:gd name="connsiteX36" fmla="*/ 914400 w 1209161"/>
              <a:gd name="connsiteY36" fmla="*/ 1125576 h 1383483"/>
              <a:gd name="connsiteX37" fmla="*/ 1043354 w 1209161"/>
              <a:gd name="connsiteY37" fmla="*/ 949730 h 1383483"/>
              <a:gd name="connsiteX38" fmla="*/ 1078523 w 1209161"/>
              <a:gd name="connsiteY38" fmla="*/ 891114 h 1383483"/>
              <a:gd name="connsiteX39" fmla="*/ 1090246 w 1209161"/>
              <a:gd name="connsiteY39" fmla="*/ 855945 h 1383483"/>
              <a:gd name="connsiteX40" fmla="*/ 1125416 w 1209161"/>
              <a:gd name="connsiteY40" fmla="*/ 809053 h 1383483"/>
              <a:gd name="connsiteX41" fmla="*/ 1172308 w 1209161"/>
              <a:gd name="connsiteY41" fmla="*/ 738714 h 1383483"/>
              <a:gd name="connsiteX42" fmla="*/ 1184031 w 1209161"/>
              <a:gd name="connsiteY42" fmla="*/ 668376 h 1383483"/>
              <a:gd name="connsiteX43" fmla="*/ 1207477 w 1209161"/>
              <a:gd name="connsiteY43" fmla="*/ 621483 h 1383483"/>
              <a:gd name="connsiteX44" fmla="*/ 1195754 w 1209161"/>
              <a:gd name="connsiteY44" fmla="*/ 340130 h 1383483"/>
              <a:gd name="connsiteX45" fmla="*/ 1148862 w 1209161"/>
              <a:gd name="connsiteY45" fmla="*/ 246345 h 1383483"/>
              <a:gd name="connsiteX46" fmla="*/ 1101969 w 1209161"/>
              <a:gd name="connsiteY46" fmla="*/ 211176 h 1383483"/>
              <a:gd name="connsiteX47" fmla="*/ 1043354 w 1209161"/>
              <a:gd name="connsiteY47" fmla="*/ 176006 h 1383483"/>
              <a:gd name="connsiteX48" fmla="*/ 1008185 w 1209161"/>
              <a:gd name="connsiteY48" fmla="*/ 140837 h 1383483"/>
              <a:gd name="connsiteX49" fmla="*/ 937846 w 1209161"/>
              <a:gd name="connsiteY49" fmla="*/ 105668 h 1383483"/>
              <a:gd name="connsiteX50" fmla="*/ 890954 w 1209161"/>
              <a:gd name="connsiteY50" fmla="*/ 70499 h 1383483"/>
              <a:gd name="connsiteX51" fmla="*/ 797169 w 1209161"/>
              <a:gd name="connsiteY51" fmla="*/ 47053 h 1383483"/>
              <a:gd name="connsiteX52" fmla="*/ 726831 w 1209161"/>
              <a:gd name="connsiteY52" fmla="*/ 11883 h 1383483"/>
              <a:gd name="connsiteX53" fmla="*/ 550985 w 1209161"/>
              <a:gd name="connsiteY53" fmla="*/ 11883 h 1383483"/>
              <a:gd name="connsiteX54" fmla="*/ 492369 w 1209161"/>
              <a:gd name="connsiteY54" fmla="*/ 82222 h 1383483"/>
              <a:gd name="connsiteX55" fmla="*/ 468923 w 1209161"/>
              <a:gd name="connsiteY55" fmla="*/ 140837 h 1383483"/>
              <a:gd name="connsiteX56" fmla="*/ 492369 w 1209161"/>
              <a:gd name="connsiteY56" fmla="*/ 281514 h 1383483"/>
              <a:gd name="connsiteX57" fmla="*/ 539262 w 1209161"/>
              <a:gd name="connsiteY57" fmla="*/ 328406 h 1383483"/>
              <a:gd name="connsiteX58" fmla="*/ 586154 w 1209161"/>
              <a:gd name="connsiteY58" fmla="*/ 387022 h 1383483"/>
              <a:gd name="connsiteX59" fmla="*/ 703385 w 1209161"/>
              <a:gd name="connsiteY59" fmla="*/ 480806 h 1383483"/>
              <a:gd name="connsiteX60" fmla="*/ 750277 w 1209161"/>
              <a:gd name="connsiteY60" fmla="*/ 539422 h 1383483"/>
              <a:gd name="connsiteX61" fmla="*/ 785446 w 1209161"/>
              <a:gd name="connsiteY61" fmla="*/ 562868 h 1383483"/>
              <a:gd name="connsiteX62" fmla="*/ 844062 w 1209161"/>
              <a:gd name="connsiteY62" fmla="*/ 598037 h 1383483"/>
              <a:gd name="connsiteX63" fmla="*/ 937846 w 1209161"/>
              <a:gd name="connsiteY63" fmla="*/ 680099 h 1383483"/>
              <a:gd name="connsiteX64" fmla="*/ 926123 w 1209161"/>
              <a:gd name="connsiteY64" fmla="*/ 809053 h 1383483"/>
              <a:gd name="connsiteX65" fmla="*/ 855785 w 1209161"/>
              <a:gd name="connsiteY65" fmla="*/ 879391 h 1383483"/>
              <a:gd name="connsiteX66" fmla="*/ 726831 w 1209161"/>
              <a:gd name="connsiteY66" fmla="*/ 1020068 h 1383483"/>
              <a:gd name="connsiteX67" fmla="*/ 633046 w 1209161"/>
              <a:gd name="connsiteY67" fmla="*/ 1090406 h 1383483"/>
              <a:gd name="connsiteX68" fmla="*/ 597877 w 1209161"/>
              <a:gd name="connsiteY68" fmla="*/ 1125576 h 1383483"/>
              <a:gd name="connsiteX69" fmla="*/ 480646 w 1209161"/>
              <a:gd name="connsiteY69" fmla="*/ 1160745 h 1383483"/>
              <a:gd name="connsiteX70" fmla="*/ 445477 w 1209161"/>
              <a:gd name="connsiteY70" fmla="*/ 1184191 h 1383483"/>
              <a:gd name="connsiteX71" fmla="*/ 187569 w 1209161"/>
              <a:gd name="connsiteY71" fmla="*/ 1184191 h 1383483"/>
              <a:gd name="connsiteX72" fmla="*/ 152400 w 1209161"/>
              <a:gd name="connsiteY72" fmla="*/ 1160745 h 1383483"/>
              <a:gd name="connsiteX73" fmla="*/ 105508 w 1209161"/>
              <a:gd name="connsiteY73" fmla="*/ 1137299 h 1383483"/>
              <a:gd name="connsiteX74" fmla="*/ 46893 w 1209161"/>
              <a:gd name="connsiteY74" fmla="*/ 1078683 h 1383483"/>
              <a:gd name="connsiteX75" fmla="*/ 46893 w 1209161"/>
              <a:gd name="connsiteY75" fmla="*/ 633206 h 1383483"/>
              <a:gd name="connsiteX76" fmla="*/ 70339 w 1209161"/>
              <a:gd name="connsiteY76" fmla="*/ 598037 h 1383483"/>
              <a:gd name="connsiteX77" fmla="*/ 140677 w 1209161"/>
              <a:gd name="connsiteY77" fmla="*/ 574591 h 1383483"/>
              <a:gd name="connsiteX78" fmla="*/ 222739 w 1209161"/>
              <a:gd name="connsiteY78" fmla="*/ 656653 h 1383483"/>
              <a:gd name="connsiteX79" fmla="*/ 257908 w 1209161"/>
              <a:gd name="connsiteY79" fmla="*/ 691822 h 1383483"/>
              <a:gd name="connsiteX80" fmla="*/ 304800 w 1209161"/>
              <a:gd name="connsiteY80" fmla="*/ 726991 h 1383483"/>
              <a:gd name="connsiteX81" fmla="*/ 339969 w 1209161"/>
              <a:gd name="connsiteY81" fmla="*/ 750437 h 1383483"/>
              <a:gd name="connsiteX82" fmla="*/ 363416 w 1209161"/>
              <a:gd name="connsiteY82" fmla="*/ 773883 h 1383483"/>
              <a:gd name="connsiteX83" fmla="*/ 246185 w 1209161"/>
              <a:gd name="connsiteY83" fmla="*/ 809053 h 1383483"/>
              <a:gd name="connsiteX84" fmla="*/ 199293 w 1209161"/>
              <a:gd name="connsiteY84" fmla="*/ 832499 h 138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09161" h="1383483">
                <a:moveTo>
                  <a:pt x="0" y="1055237"/>
                </a:moveTo>
                <a:cubicBezTo>
                  <a:pt x="9233" y="1129104"/>
                  <a:pt x="6118" y="1153996"/>
                  <a:pt x="35169" y="1219360"/>
                </a:cubicBezTo>
                <a:cubicBezTo>
                  <a:pt x="46301" y="1244407"/>
                  <a:pt x="73965" y="1272710"/>
                  <a:pt x="93785" y="1289699"/>
                </a:cubicBezTo>
                <a:cubicBezTo>
                  <a:pt x="108620" y="1302414"/>
                  <a:pt x="123713" y="1315174"/>
                  <a:pt x="140677" y="1324868"/>
                </a:cubicBezTo>
                <a:cubicBezTo>
                  <a:pt x="151406" y="1330999"/>
                  <a:pt x="164793" y="1331065"/>
                  <a:pt x="175846" y="1336591"/>
                </a:cubicBezTo>
                <a:cubicBezTo>
                  <a:pt x="196226" y="1346781"/>
                  <a:pt x="212684" y="1365059"/>
                  <a:pt x="234462" y="1371760"/>
                </a:cubicBezTo>
                <a:cubicBezTo>
                  <a:pt x="264573" y="1381025"/>
                  <a:pt x="296985" y="1379575"/>
                  <a:pt x="328246" y="1383483"/>
                </a:cubicBezTo>
                <a:cubicBezTo>
                  <a:pt x="353212" y="1379642"/>
                  <a:pt x="493615" y="1369788"/>
                  <a:pt x="539262" y="1336591"/>
                </a:cubicBezTo>
                <a:cubicBezTo>
                  <a:pt x="566078" y="1317089"/>
                  <a:pt x="586154" y="1289699"/>
                  <a:pt x="609600" y="1266253"/>
                </a:cubicBezTo>
                <a:cubicBezTo>
                  <a:pt x="625231" y="1250622"/>
                  <a:pt x="644231" y="1237753"/>
                  <a:pt x="656493" y="1219360"/>
                </a:cubicBezTo>
                <a:cubicBezTo>
                  <a:pt x="664308" y="1207637"/>
                  <a:pt x="669976" y="1194154"/>
                  <a:pt x="679939" y="1184191"/>
                </a:cubicBezTo>
                <a:cubicBezTo>
                  <a:pt x="693755" y="1170375"/>
                  <a:pt x="711996" y="1161737"/>
                  <a:pt x="726831" y="1149022"/>
                </a:cubicBezTo>
                <a:cubicBezTo>
                  <a:pt x="739419" y="1138233"/>
                  <a:pt x="749264" y="1124467"/>
                  <a:pt x="762000" y="1113853"/>
                </a:cubicBezTo>
                <a:cubicBezTo>
                  <a:pt x="772824" y="1104833"/>
                  <a:pt x="786167" y="1099208"/>
                  <a:pt x="797169" y="1090406"/>
                </a:cubicBezTo>
                <a:cubicBezTo>
                  <a:pt x="831280" y="1063117"/>
                  <a:pt x="813592" y="1068355"/>
                  <a:pt x="844062" y="1031791"/>
                </a:cubicBezTo>
                <a:cubicBezTo>
                  <a:pt x="854676" y="1019055"/>
                  <a:pt x="867508" y="1008345"/>
                  <a:pt x="879231" y="996622"/>
                </a:cubicBezTo>
                <a:cubicBezTo>
                  <a:pt x="884760" y="980036"/>
                  <a:pt x="902677" y="929281"/>
                  <a:pt x="902677" y="914560"/>
                </a:cubicBezTo>
                <a:cubicBezTo>
                  <a:pt x="902677" y="879175"/>
                  <a:pt x="903047" y="842308"/>
                  <a:pt x="890954" y="809053"/>
                </a:cubicBezTo>
                <a:cubicBezTo>
                  <a:pt x="886139" y="795812"/>
                  <a:pt x="868387" y="791907"/>
                  <a:pt x="855785" y="785606"/>
                </a:cubicBezTo>
                <a:cubicBezTo>
                  <a:pt x="836963" y="776195"/>
                  <a:pt x="816399" y="770707"/>
                  <a:pt x="797169" y="762160"/>
                </a:cubicBezTo>
                <a:cubicBezTo>
                  <a:pt x="781200" y="755063"/>
                  <a:pt x="765908" y="746529"/>
                  <a:pt x="750277" y="738714"/>
                </a:cubicBezTo>
                <a:cubicBezTo>
                  <a:pt x="644769" y="742622"/>
                  <a:pt x="538068" y="734138"/>
                  <a:pt x="433754" y="750437"/>
                </a:cubicBezTo>
                <a:cubicBezTo>
                  <a:pt x="409032" y="754300"/>
                  <a:pt x="397012" y="785178"/>
                  <a:pt x="375139" y="797330"/>
                </a:cubicBezTo>
                <a:cubicBezTo>
                  <a:pt x="361055" y="805155"/>
                  <a:pt x="343877" y="805145"/>
                  <a:pt x="328246" y="809053"/>
                </a:cubicBezTo>
                <a:cubicBezTo>
                  <a:pt x="320431" y="820776"/>
                  <a:pt x="315497" y="835053"/>
                  <a:pt x="304800" y="844222"/>
                </a:cubicBezTo>
                <a:cubicBezTo>
                  <a:pt x="287500" y="859051"/>
                  <a:pt x="264413" y="865720"/>
                  <a:pt x="246185" y="879391"/>
                </a:cubicBezTo>
                <a:cubicBezTo>
                  <a:pt x="232922" y="889338"/>
                  <a:pt x="222739" y="902837"/>
                  <a:pt x="211016" y="914560"/>
                </a:cubicBezTo>
                <a:cubicBezTo>
                  <a:pt x="222739" y="969268"/>
                  <a:pt x="229497" y="1025280"/>
                  <a:pt x="246185" y="1078683"/>
                </a:cubicBezTo>
                <a:cubicBezTo>
                  <a:pt x="249482" y="1089233"/>
                  <a:pt x="262726" y="1093499"/>
                  <a:pt x="269631" y="1102130"/>
                </a:cubicBezTo>
                <a:cubicBezTo>
                  <a:pt x="278432" y="1113132"/>
                  <a:pt x="282253" y="1128279"/>
                  <a:pt x="293077" y="1137299"/>
                </a:cubicBezTo>
                <a:cubicBezTo>
                  <a:pt x="319169" y="1159042"/>
                  <a:pt x="384068" y="1173258"/>
                  <a:pt x="410308" y="1184191"/>
                </a:cubicBezTo>
                <a:cubicBezTo>
                  <a:pt x="595196" y="1261227"/>
                  <a:pt x="368619" y="1182018"/>
                  <a:pt x="550985" y="1242806"/>
                </a:cubicBezTo>
                <a:cubicBezTo>
                  <a:pt x="562708" y="1250622"/>
                  <a:pt x="572962" y="1261306"/>
                  <a:pt x="586154" y="1266253"/>
                </a:cubicBezTo>
                <a:cubicBezTo>
                  <a:pt x="649178" y="1289888"/>
                  <a:pt x="707057" y="1272314"/>
                  <a:pt x="773723" y="1266253"/>
                </a:cubicBezTo>
                <a:cubicBezTo>
                  <a:pt x="801077" y="1238899"/>
                  <a:pt x="834327" y="1216378"/>
                  <a:pt x="855785" y="1184191"/>
                </a:cubicBezTo>
                <a:cubicBezTo>
                  <a:pt x="863600" y="1172468"/>
                  <a:pt x="869268" y="1158985"/>
                  <a:pt x="879231" y="1149022"/>
                </a:cubicBezTo>
                <a:cubicBezTo>
                  <a:pt x="889194" y="1139059"/>
                  <a:pt x="904923" y="1136001"/>
                  <a:pt x="914400" y="1125576"/>
                </a:cubicBezTo>
                <a:cubicBezTo>
                  <a:pt x="947896" y="1088731"/>
                  <a:pt x="1013404" y="999647"/>
                  <a:pt x="1043354" y="949730"/>
                </a:cubicBezTo>
                <a:cubicBezTo>
                  <a:pt x="1055077" y="930191"/>
                  <a:pt x="1068333" y="911494"/>
                  <a:pt x="1078523" y="891114"/>
                </a:cubicBezTo>
                <a:cubicBezTo>
                  <a:pt x="1084049" y="880061"/>
                  <a:pt x="1084115" y="866674"/>
                  <a:pt x="1090246" y="855945"/>
                </a:cubicBezTo>
                <a:cubicBezTo>
                  <a:pt x="1099940" y="838981"/>
                  <a:pt x="1114211" y="825060"/>
                  <a:pt x="1125416" y="809053"/>
                </a:cubicBezTo>
                <a:cubicBezTo>
                  <a:pt x="1141576" y="785968"/>
                  <a:pt x="1172308" y="738714"/>
                  <a:pt x="1172308" y="738714"/>
                </a:cubicBezTo>
                <a:cubicBezTo>
                  <a:pt x="1176216" y="715268"/>
                  <a:pt x="1177201" y="691143"/>
                  <a:pt x="1184031" y="668376"/>
                </a:cubicBezTo>
                <a:cubicBezTo>
                  <a:pt x="1189053" y="651637"/>
                  <a:pt x="1206853" y="638948"/>
                  <a:pt x="1207477" y="621483"/>
                </a:cubicBezTo>
                <a:cubicBezTo>
                  <a:pt x="1210827" y="527677"/>
                  <a:pt x="1210245" y="432870"/>
                  <a:pt x="1195754" y="340130"/>
                </a:cubicBezTo>
                <a:cubicBezTo>
                  <a:pt x="1190358" y="305597"/>
                  <a:pt x="1176823" y="267316"/>
                  <a:pt x="1148862" y="246345"/>
                </a:cubicBezTo>
                <a:cubicBezTo>
                  <a:pt x="1133231" y="234622"/>
                  <a:pt x="1118226" y="222014"/>
                  <a:pt x="1101969" y="211176"/>
                </a:cubicBezTo>
                <a:cubicBezTo>
                  <a:pt x="1083010" y="198537"/>
                  <a:pt x="1061582" y="189677"/>
                  <a:pt x="1043354" y="176006"/>
                </a:cubicBezTo>
                <a:cubicBezTo>
                  <a:pt x="1030091" y="166059"/>
                  <a:pt x="1021979" y="150033"/>
                  <a:pt x="1008185" y="140837"/>
                </a:cubicBezTo>
                <a:cubicBezTo>
                  <a:pt x="986374" y="126296"/>
                  <a:pt x="960324" y="119155"/>
                  <a:pt x="937846" y="105668"/>
                </a:cubicBezTo>
                <a:cubicBezTo>
                  <a:pt x="921092" y="95616"/>
                  <a:pt x="908989" y="78014"/>
                  <a:pt x="890954" y="70499"/>
                </a:cubicBezTo>
                <a:cubicBezTo>
                  <a:pt x="861209" y="58105"/>
                  <a:pt x="797169" y="47053"/>
                  <a:pt x="797169" y="47053"/>
                </a:cubicBezTo>
                <a:cubicBezTo>
                  <a:pt x="773723" y="35330"/>
                  <a:pt x="751466" y="20841"/>
                  <a:pt x="726831" y="11883"/>
                </a:cubicBezTo>
                <a:cubicBezTo>
                  <a:pt x="663987" y="-10970"/>
                  <a:pt x="620477" y="4934"/>
                  <a:pt x="550985" y="11883"/>
                </a:cubicBezTo>
                <a:cubicBezTo>
                  <a:pt x="527519" y="35350"/>
                  <a:pt x="509784" y="50876"/>
                  <a:pt x="492369" y="82222"/>
                </a:cubicBezTo>
                <a:cubicBezTo>
                  <a:pt x="482149" y="100617"/>
                  <a:pt x="476738" y="121299"/>
                  <a:pt x="468923" y="140837"/>
                </a:cubicBezTo>
                <a:cubicBezTo>
                  <a:pt x="476738" y="187729"/>
                  <a:pt x="475677" y="237002"/>
                  <a:pt x="492369" y="281514"/>
                </a:cubicBezTo>
                <a:cubicBezTo>
                  <a:pt x="500131" y="302212"/>
                  <a:pt x="524576" y="311884"/>
                  <a:pt x="539262" y="328406"/>
                </a:cubicBezTo>
                <a:cubicBezTo>
                  <a:pt x="555885" y="347107"/>
                  <a:pt x="567818" y="369996"/>
                  <a:pt x="586154" y="387022"/>
                </a:cubicBezTo>
                <a:cubicBezTo>
                  <a:pt x="622825" y="421074"/>
                  <a:pt x="672124" y="441729"/>
                  <a:pt x="703385" y="480806"/>
                </a:cubicBezTo>
                <a:cubicBezTo>
                  <a:pt x="719016" y="500345"/>
                  <a:pt x="732584" y="521729"/>
                  <a:pt x="750277" y="539422"/>
                </a:cubicBezTo>
                <a:cubicBezTo>
                  <a:pt x="760240" y="549385"/>
                  <a:pt x="773498" y="555401"/>
                  <a:pt x="785446" y="562868"/>
                </a:cubicBezTo>
                <a:cubicBezTo>
                  <a:pt x="804768" y="574944"/>
                  <a:pt x="826269" y="583803"/>
                  <a:pt x="844062" y="598037"/>
                </a:cubicBezTo>
                <a:cubicBezTo>
                  <a:pt x="1015512" y="735198"/>
                  <a:pt x="827231" y="606356"/>
                  <a:pt x="937846" y="680099"/>
                </a:cubicBezTo>
                <a:cubicBezTo>
                  <a:pt x="933938" y="723084"/>
                  <a:pt x="937244" y="767348"/>
                  <a:pt x="926123" y="809053"/>
                </a:cubicBezTo>
                <a:cubicBezTo>
                  <a:pt x="912191" y="861297"/>
                  <a:pt x="885800" y="849376"/>
                  <a:pt x="855785" y="879391"/>
                </a:cubicBezTo>
                <a:cubicBezTo>
                  <a:pt x="759384" y="975792"/>
                  <a:pt x="912961" y="880472"/>
                  <a:pt x="726831" y="1020068"/>
                </a:cubicBezTo>
                <a:cubicBezTo>
                  <a:pt x="695569" y="1043514"/>
                  <a:pt x="660677" y="1062774"/>
                  <a:pt x="633046" y="1090406"/>
                </a:cubicBezTo>
                <a:cubicBezTo>
                  <a:pt x="621323" y="1102129"/>
                  <a:pt x="611936" y="1116789"/>
                  <a:pt x="597877" y="1125576"/>
                </a:cubicBezTo>
                <a:cubicBezTo>
                  <a:pt x="561588" y="1148257"/>
                  <a:pt x="521239" y="1152627"/>
                  <a:pt x="480646" y="1160745"/>
                </a:cubicBezTo>
                <a:cubicBezTo>
                  <a:pt x="468923" y="1168560"/>
                  <a:pt x="459146" y="1180774"/>
                  <a:pt x="445477" y="1184191"/>
                </a:cubicBezTo>
                <a:cubicBezTo>
                  <a:pt x="355667" y="1206643"/>
                  <a:pt x="279736" y="1191281"/>
                  <a:pt x="187569" y="1184191"/>
                </a:cubicBezTo>
                <a:cubicBezTo>
                  <a:pt x="175846" y="1176376"/>
                  <a:pt x="164633" y="1167735"/>
                  <a:pt x="152400" y="1160745"/>
                </a:cubicBezTo>
                <a:cubicBezTo>
                  <a:pt x="137227" y="1152075"/>
                  <a:pt x="119302" y="1148028"/>
                  <a:pt x="105508" y="1137299"/>
                </a:cubicBezTo>
                <a:cubicBezTo>
                  <a:pt x="83697" y="1120335"/>
                  <a:pt x="46893" y="1078683"/>
                  <a:pt x="46893" y="1078683"/>
                </a:cubicBezTo>
                <a:cubicBezTo>
                  <a:pt x="12217" y="905318"/>
                  <a:pt x="19338" y="963855"/>
                  <a:pt x="46893" y="633206"/>
                </a:cubicBezTo>
                <a:cubicBezTo>
                  <a:pt x="48063" y="619165"/>
                  <a:pt x="58391" y="605504"/>
                  <a:pt x="70339" y="598037"/>
                </a:cubicBezTo>
                <a:cubicBezTo>
                  <a:pt x="91297" y="584938"/>
                  <a:pt x="140677" y="574591"/>
                  <a:pt x="140677" y="574591"/>
                </a:cubicBezTo>
                <a:lnTo>
                  <a:pt x="222739" y="656653"/>
                </a:lnTo>
                <a:cubicBezTo>
                  <a:pt x="234462" y="668376"/>
                  <a:pt x="244645" y="681875"/>
                  <a:pt x="257908" y="691822"/>
                </a:cubicBezTo>
                <a:cubicBezTo>
                  <a:pt x="273539" y="703545"/>
                  <a:pt x="288901" y="715635"/>
                  <a:pt x="304800" y="726991"/>
                </a:cubicBezTo>
                <a:cubicBezTo>
                  <a:pt x="316265" y="735180"/>
                  <a:pt x="328967" y="741636"/>
                  <a:pt x="339969" y="750437"/>
                </a:cubicBezTo>
                <a:cubicBezTo>
                  <a:pt x="348600" y="757342"/>
                  <a:pt x="355600" y="766068"/>
                  <a:pt x="363416" y="773883"/>
                </a:cubicBezTo>
                <a:cubicBezTo>
                  <a:pt x="292543" y="791601"/>
                  <a:pt x="331813" y="780510"/>
                  <a:pt x="246185" y="809053"/>
                </a:cubicBezTo>
                <a:cubicBezTo>
                  <a:pt x="205773" y="822524"/>
                  <a:pt x="219754" y="812038"/>
                  <a:pt x="199293" y="832499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75138" y="2395973"/>
            <a:ext cx="1430216" cy="15877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13753" y="2461079"/>
            <a:ext cx="1063355" cy="851319"/>
          </a:xfrm>
          <a:custGeom>
            <a:avLst/>
            <a:gdLst>
              <a:gd name="connsiteX0" fmla="*/ 397491 w 1464291"/>
              <a:gd name="connsiteY0" fmla="*/ 1125415 h 1172307"/>
              <a:gd name="connsiteX1" fmla="*/ 303706 w 1464291"/>
              <a:gd name="connsiteY1" fmla="*/ 1160584 h 1172307"/>
              <a:gd name="connsiteX2" fmla="*/ 256814 w 1464291"/>
              <a:gd name="connsiteY2" fmla="*/ 1172307 h 1172307"/>
              <a:gd name="connsiteX3" fmla="*/ 80968 w 1464291"/>
              <a:gd name="connsiteY3" fmla="*/ 1113692 h 1172307"/>
              <a:gd name="connsiteX4" fmla="*/ 22352 w 1464291"/>
              <a:gd name="connsiteY4" fmla="*/ 1055077 h 1172307"/>
              <a:gd name="connsiteX5" fmla="*/ 22352 w 1464291"/>
              <a:gd name="connsiteY5" fmla="*/ 797169 h 1172307"/>
              <a:gd name="connsiteX6" fmla="*/ 116137 w 1464291"/>
              <a:gd name="connsiteY6" fmla="*/ 715107 h 1172307"/>
              <a:gd name="connsiteX7" fmla="*/ 151306 w 1464291"/>
              <a:gd name="connsiteY7" fmla="*/ 703384 h 1172307"/>
              <a:gd name="connsiteX8" fmla="*/ 362321 w 1464291"/>
              <a:gd name="connsiteY8" fmla="*/ 715107 h 1172307"/>
              <a:gd name="connsiteX9" fmla="*/ 409214 w 1464291"/>
              <a:gd name="connsiteY9" fmla="*/ 738554 h 1172307"/>
              <a:gd name="connsiteX10" fmla="*/ 444383 w 1464291"/>
              <a:gd name="connsiteY10" fmla="*/ 750277 h 1172307"/>
              <a:gd name="connsiteX11" fmla="*/ 526445 w 1464291"/>
              <a:gd name="connsiteY11" fmla="*/ 785446 h 1172307"/>
              <a:gd name="connsiteX12" fmla="*/ 631952 w 1464291"/>
              <a:gd name="connsiteY12" fmla="*/ 773723 h 1172307"/>
              <a:gd name="connsiteX13" fmla="*/ 667121 w 1464291"/>
              <a:gd name="connsiteY13" fmla="*/ 738554 h 1172307"/>
              <a:gd name="connsiteX14" fmla="*/ 714014 w 1464291"/>
              <a:gd name="connsiteY14" fmla="*/ 656492 h 1172307"/>
              <a:gd name="connsiteX15" fmla="*/ 725737 w 1464291"/>
              <a:gd name="connsiteY15" fmla="*/ 609600 h 1172307"/>
              <a:gd name="connsiteX16" fmla="*/ 714014 w 1464291"/>
              <a:gd name="connsiteY16" fmla="*/ 422030 h 1172307"/>
              <a:gd name="connsiteX17" fmla="*/ 608506 w 1464291"/>
              <a:gd name="connsiteY17" fmla="*/ 328246 h 1172307"/>
              <a:gd name="connsiteX18" fmla="*/ 561614 w 1464291"/>
              <a:gd name="connsiteY18" fmla="*/ 281354 h 1172307"/>
              <a:gd name="connsiteX19" fmla="*/ 526445 w 1464291"/>
              <a:gd name="connsiteY19" fmla="*/ 269630 h 1172307"/>
              <a:gd name="connsiteX20" fmla="*/ 420937 w 1464291"/>
              <a:gd name="connsiteY20" fmla="*/ 187569 h 1172307"/>
              <a:gd name="connsiteX21" fmla="*/ 397491 w 1464291"/>
              <a:gd name="connsiteY21" fmla="*/ 152400 h 1172307"/>
              <a:gd name="connsiteX22" fmla="*/ 385768 w 1464291"/>
              <a:gd name="connsiteY22" fmla="*/ 117230 h 1172307"/>
              <a:gd name="connsiteX23" fmla="*/ 420937 w 1464291"/>
              <a:gd name="connsiteY23" fmla="*/ 105507 h 1172307"/>
              <a:gd name="connsiteX24" fmla="*/ 479552 w 1464291"/>
              <a:gd name="connsiteY24" fmla="*/ 93784 h 1172307"/>
              <a:gd name="connsiteX25" fmla="*/ 772629 w 1464291"/>
              <a:gd name="connsiteY25" fmla="*/ 105507 h 1172307"/>
              <a:gd name="connsiteX26" fmla="*/ 796075 w 1464291"/>
              <a:gd name="connsiteY26" fmla="*/ 140677 h 1172307"/>
              <a:gd name="connsiteX27" fmla="*/ 831245 w 1464291"/>
              <a:gd name="connsiteY27" fmla="*/ 164123 h 1172307"/>
              <a:gd name="connsiteX28" fmla="*/ 889860 w 1464291"/>
              <a:gd name="connsiteY28" fmla="*/ 222738 h 1172307"/>
              <a:gd name="connsiteX29" fmla="*/ 913306 w 1464291"/>
              <a:gd name="connsiteY29" fmla="*/ 257907 h 1172307"/>
              <a:gd name="connsiteX30" fmla="*/ 960198 w 1464291"/>
              <a:gd name="connsiteY30" fmla="*/ 293077 h 1172307"/>
              <a:gd name="connsiteX31" fmla="*/ 1030537 w 1464291"/>
              <a:gd name="connsiteY31" fmla="*/ 351692 h 1172307"/>
              <a:gd name="connsiteX32" fmla="*/ 1124321 w 1464291"/>
              <a:gd name="connsiteY32" fmla="*/ 375138 h 1172307"/>
              <a:gd name="connsiteX33" fmla="*/ 1182937 w 1464291"/>
              <a:gd name="connsiteY33" fmla="*/ 351692 h 1172307"/>
              <a:gd name="connsiteX34" fmla="*/ 1194660 w 1464291"/>
              <a:gd name="connsiteY34" fmla="*/ 304800 h 1172307"/>
              <a:gd name="connsiteX35" fmla="*/ 1206383 w 1464291"/>
              <a:gd name="connsiteY35" fmla="*/ 269630 h 1172307"/>
              <a:gd name="connsiteX36" fmla="*/ 1194660 w 1464291"/>
              <a:gd name="connsiteY36" fmla="*/ 164123 h 1172307"/>
              <a:gd name="connsiteX37" fmla="*/ 1124321 w 1464291"/>
              <a:gd name="connsiteY37" fmla="*/ 82061 h 1172307"/>
              <a:gd name="connsiteX38" fmla="*/ 1089152 w 1464291"/>
              <a:gd name="connsiteY38" fmla="*/ 70338 h 1172307"/>
              <a:gd name="connsiteX39" fmla="*/ 1053983 w 1464291"/>
              <a:gd name="connsiteY39" fmla="*/ 46892 h 1172307"/>
              <a:gd name="connsiteX40" fmla="*/ 960198 w 1464291"/>
              <a:gd name="connsiteY40" fmla="*/ 93784 h 1172307"/>
              <a:gd name="connsiteX41" fmla="*/ 948475 w 1464291"/>
              <a:gd name="connsiteY41" fmla="*/ 140677 h 1172307"/>
              <a:gd name="connsiteX42" fmla="*/ 960198 w 1464291"/>
              <a:gd name="connsiteY42" fmla="*/ 211015 h 1172307"/>
              <a:gd name="connsiteX43" fmla="*/ 1007091 w 1464291"/>
              <a:gd name="connsiteY43" fmla="*/ 257907 h 1172307"/>
              <a:gd name="connsiteX44" fmla="*/ 1030537 w 1464291"/>
              <a:gd name="connsiteY44" fmla="*/ 293077 h 1172307"/>
              <a:gd name="connsiteX45" fmla="*/ 1089152 w 1464291"/>
              <a:gd name="connsiteY45" fmla="*/ 328246 h 1172307"/>
              <a:gd name="connsiteX46" fmla="*/ 1124321 w 1464291"/>
              <a:gd name="connsiteY46" fmla="*/ 363415 h 1172307"/>
              <a:gd name="connsiteX47" fmla="*/ 1218106 w 1464291"/>
              <a:gd name="connsiteY47" fmla="*/ 422030 h 1172307"/>
              <a:gd name="connsiteX48" fmla="*/ 1253275 w 1464291"/>
              <a:gd name="connsiteY48" fmla="*/ 457200 h 1172307"/>
              <a:gd name="connsiteX49" fmla="*/ 1300168 w 1464291"/>
              <a:gd name="connsiteY49" fmla="*/ 492369 h 1172307"/>
              <a:gd name="connsiteX50" fmla="*/ 1382229 w 1464291"/>
              <a:gd name="connsiteY50" fmla="*/ 574430 h 1172307"/>
              <a:gd name="connsiteX51" fmla="*/ 1358783 w 1464291"/>
              <a:gd name="connsiteY51" fmla="*/ 691661 h 1172307"/>
              <a:gd name="connsiteX52" fmla="*/ 1276721 w 1464291"/>
              <a:gd name="connsiteY52" fmla="*/ 797169 h 1172307"/>
              <a:gd name="connsiteX53" fmla="*/ 1112598 w 1464291"/>
              <a:gd name="connsiteY53" fmla="*/ 926123 h 1172307"/>
              <a:gd name="connsiteX54" fmla="*/ 1053983 w 1464291"/>
              <a:gd name="connsiteY54" fmla="*/ 961292 h 1172307"/>
              <a:gd name="connsiteX55" fmla="*/ 772629 w 1464291"/>
              <a:gd name="connsiteY55" fmla="*/ 961292 h 1172307"/>
              <a:gd name="connsiteX56" fmla="*/ 737460 w 1464291"/>
              <a:gd name="connsiteY56" fmla="*/ 914400 h 1172307"/>
              <a:gd name="connsiteX57" fmla="*/ 714014 w 1464291"/>
              <a:gd name="connsiteY57" fmla="*/ 797169 h 1172307"/>
              <a:gd name="connsiteX58" fmla="*/ 725737 w 1464291"/>
              <a:gd name="connsiteY58" fmla="*/ 679938 h 1172307"/>
              <a:gd name="connsiteX59" fmla="*/ 772629 w 1464291"/>
              <a:gd name="connsiteY59" fmla="*/ 633046 h 1172307"/>
              <a:gd name="connsiteX60" fmla="*/ 866414 w 1464291"/>
              <a:gd name="connsiteY60" fmla="*/ 574430 h 1172307"/>
              <a:gd name="connsiteX61" fmla="*/ 901583 w 1464291"/>
              <a:gd name="connsiteY61" fmla="*/ 562707 h 1172307"/>
              <a:gd name="connsiteX62" fmla="*/ 1112598 w 1464291"/>
              <a:gd name="connsiteY62" fmla="*/ 586154 h 1172307"/>
              <a:gd name="connsiteX63" fmla="*/ 1159491 w 1464291"/>
              <a:gd name="connsiteY63" fmla="*/ 597877 h 1172307"/>
              <a:gd name="connsiteX64" fmla="*/ 1206383 w 1464291"/>
              <a:gd name="connsiteY64" fmla="*/ 621323 h 1172307"/>
              <a:gd name="connsiteX65" fmla="*/ 1241552 w 1464291"/>
              <a:gd name="connsiteY65" fmla="*/ 633046 h 1172307"/>
              <a:gd name="connsiteX66" fmla="*/ 1405675 w 1464291"/>
              <a:gd name="connsiteY66" fmla="*/ 621323 h 1172307"/>
              <a:gd name="connsiteX67" fmla="*/ 1429121 w 1464291"/>
              <a:gd name="connsiteY67" fmla="*/ 586154 h 1172307"/>
              <a:gd name="connsiteX68" fmla="*/ 1440845 w 1464291"/>
              <a:gd name="connsiteY68" fmla="*/ 550984 h 1172307"/>
              <a:gd name="connsiteX69" fmla="*/ 1464291 w 1464291"/>
              <a:gd name="connsiteY69" fmla="*/ 504092 h 1172307"/>
              <a:gd name="connsiteX70" fmla="*/ 1440845 w 1464291"/>
              <a:gd name="connsiteY70" fmla="*/ 351692 h 1172307"/>
              <a:gd name="connsiteX71" fmla="*/ 1417398 w 1464291"/>
              <a:gd name="connsiteY71" fmla="*/ 316523 h 1172307"/>
              <a:gd name="connsiteX72" fmla="*/ 1335337 w 1464291"/>
              <a:gd name="connsiteY72" fmla="*/ 246184 h 1172307"/>
              <a:gd name="connsiteX73" fmla="*/ 1300168 w 1464291"/>
              <a:gd name="connsiteY73" fmla="*/ 234461 h 1172307"/>
              <a:gd name="connsiteX74" fmla="*/ 1276721 w 1464291"/>
              <a:gd name="connsiteY74" fmla="*/ 211015 h 1172307"/>
              <a:gd name="connsiteX75" fmla="*/ 1194660 w 1464291"/>
              <a:gd name="connsiteY75" fmla="*/ 175846 h 1172307"/>
              <a:gd name="connsiteX76" fmla="*/ 1112598 w 1464291"/>
              <a:gd name="connsiteY76" fmla="*/ 140677 h 1172307"/>
              <a:gd name="connsiteX77" fmla="*/ 866414 w 1464291"/>
              <a:gd name="connsiteY77" fmla="*/ 152400 h 1172307"/>
              <a:gd name="connsiteX78" fmla="*/ 819521 w 1464291"/>
              <a:gd name="connsiteY78" fmla="*/ 164123 h 1172307"/>
              <a:gd name="connsiteX79" fmla="*/ 749183 w 1464291"/>
              <a:gd name="connsiteY79" fmla="*/ 175846 h 1172307"/>
              <a:gd name="connsiteX80" fmla="*/ 714014 w 1464291"/>
              <a:gd name="connsiteY80" fmla="*/ 187569 h 1172307"/>
              <a:gd name="connsiteX81" fmla="*/ 350598 w 1464291"/>
              <a:gd name="connsiteY81" fmla="*/ 199292 h 1172307"/>
              <a:gd name="connsiteX82" fmla="*/ 327152 w 1464291"/>
              <a:gd name="connsiteY82" fmla="*/ 164123 h 1172307"/>
              <a:gd name="connsiteX83" fmla="*/ 362321 w 1464291"/>
              <a:gd name="connsiteY83" fmla="*/ 58615 h 1172307"/>
              <a:gd name="connsiteX84" fmla="*/ 374045 w 1464291"/>
              <a:gd name="connsiteY84" fmla="*/ 23446 h 1172307"/>
              <a:gd name="connsiteX85" fmla="*/ 420937 w 1464291"/>
              <a:gd name="connsiteY85" fmla="*/ 11723 h 1172307"/>
              <a:gd name="connsiteX86" fmla="*/ 491275 w 1464291"/>
              <a:gd name="connsiteY86" fmla="*/ 0 h 1172307"/>
              <a:gd name="connsiteX87" fmla="*/ 842968 w 1464291"/>
              <a:gd name="connsiteY87" fmla="*/ 23446 h 1172307"/>
              <a:gd name="connsiteX88" fmla="*/ 925029 w 1464291"/>
              <a:gd name="connsiteY88" fmla="*/ 58615 h 1172307"/>
              <a:gd name="connsiteX89" fmla="*/ 1018814 w 1464291"/>
              <a:gd name="connsiteY89" fmla="*/ 82061 h 1172307"/>
              <a:gd name="connsiteX90" fmla="*/ 1077429 w 1464291"/>
              <a:gd name="connsiteY90" fmla="*/ 140677 h 1172307"/>
              <a:gd name="connsiteX91" fmla="*/ 1124321 w 1464291"/>
              <a:gd name="connsiteY91" fmla="*/ 187569 h 1172307"/>
              <a:gd name="connsiteX92" fmla="*/ 1182937 w 1464291"/>
              <a:gd name="connsiteY92" fmla="*/ 199292 h 1172307"/>
              <a:gd name="connsiteX93" fmla="*/ 1276721 w 1464291"/>
              <a:gd name="connsiteY93" fmla="*/ 175846 h 1172307"/>
              <a:gd name="connsiteX94" fmla="*/ 1311891 w 1464291"/>
              <a:gd name="connsiteY94" fmla="*/ 117230 h 1172307"/>
              <a:gd name="connsiteX95" fmla="*/ 1311891 w 1464291"/>
              <a:gd name="connsiteY95" fmla="*/ 105507 h 117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464291" h="1172307">
                <a:moveTo>
                  <a:pt x="397491" y="1125415"/>
                </a:moveTo>
                <a:cubicBezTo>
                  <a:pt x="366525" y="1137801"/>
                  <a:pt x="335865" y="1151396"/>
                  <a:pt x="303706" y="1160584"/>
                </a:cubicBezTo>
                <a:cubicBezTo>
                  <a:pt x="288214" y="1165010"/>
                  <a:pt x="272445" y="1168399"/>
                  <a:pt x="256814" y="1172307"/>
                </a:cubicBezTo>
                <a:cubicBezTo>
                  <a:pt x="170286" y="1162693"/>
                  <a:pt x="143332" y="1176055"/>
                  <a:pt x="80968" y="1113692"/>
                </a:cubicBezTo>
                <a:lnTo>
                  <a:pt x="22352" y="1055077"/>
                </a:lnTo>
                <a:cubicBezTo>
                  <a:pt x="-1238" y="960716"/>
                  <a:pt x="-13082" y="932999"/>
                  <a:pt x="22352" y="797169"/>
                </a:cubicBezTo>
                <a:cubicBezTo>
                  <a:pt x="26935" y="779602"/>
                  <a:pt x="90609" y="727871"/>
                  <a:pt x="116137" y="715107"/>
                </a:cubicBezTo>
                <a:cubicBezTo>
                  <a:pt x="127189" y="709581"/>
                  <a:pt x="139583" y="707292"/>
                  <a:pt x="151306" y="703384"/>
                </a:cubicBezTo>
                <a:cubicBezTo>
                  <a:pt x="221644" y="707292"/>
                  <a:pt x="292520" y="705589"/>
                  <a:pt x="362321" y="715107"/>
                </a:cubicBezTo>
                <a:cubicBezTo>
                  <a:pt x="379637" y="717468"/>
                  <a:pt x="393151" y="731670"/>
                  <a:pt x="409214" y="738554"/>
                </a:cubicBezTo>
                <a:cubicBezTo>
                  <a:pt x="420572" y="743422"/>
                  <a:pt x="433025" y="745409"/>
                  <a:pt x="444383" y="750277"/>
                </a:cubicBezTo>
                <a:cubicBezTo>
                  <a:pt x="545782" y="793734"/>
                  <a:pt x="443969" y="757955"/>
                  <a:pt x="526445" y="785446"/>
                </a:cubicBezTo>
                <a:cubicBezTo>
                  <a:pt x="561614" y="781538"/>
                  <a:pt x="598382" y="784913"/>
                  <a:pt x="631952" y="773723"/>
                </a:cubicBezTo>
                <a:cubicBezTo>
                  <a:pt x="647680" y="768480"/>
                  <a:pt x="656507" y="751290"/>
                  <a:pt x="667121" y="738554"/>
                </a:cubicBezTo>
                <a:cubicBezTo>
                  <a:pt x="682582" y="720001"/>
                  <a:pt x="706196" y="677341"/>
                  <a:pt x="714014" y="656492"/>
                </a:cubicBezTo>
                <a:cubicBezTo>
                  <a:pt x="719671" y="641406"/>
                  <a:pt x="721829" y="625231"/>
                  <a:pt x="725737" y="609600"/>
                </a:cubicBezTo>
                <a:cubicBezTo>
                  <a:pt x="721829" y="547077"/>
                  <a:pt x="731224" y="482265"/>
                  <a:pt x="714014" y="422030"/>
                </a:cubicBezTo>
                <a:cubicBezTo>
                  <a:pt x="705919" y="393697"/>
                  <a:pt x="632011" y="348813"/>
                  <a:pt x="608506" y="328246"/>
                </a:cubicBezTo>
                <a:cubicBezTo>
                  <a:pt x="591870" y="313690"/>
                  <a:pt x="579602" y="294202"/>
                  <a:pt x="561614" y="281354"/>
                </a:cubicBezTo>
                <a:cubicBezTo>
                  <a:pt x="551559" y="274171"/>
                  <a:pt x="537247" y="275631"/>
                  <a:pt x="526445" y="269630"/>
                </a:cubicBezTo>
                <a:cubicBezTo>
                  <a:pt x="485878" y="247092"/>
                  <a:pt x="450400" y="222924"/>
                  <a:pt x="420937" y="187569"/>
                </a:cubicBezTo>
                <a:cubicBezTo>
                  <a:pt x="411917" y="176745"/>
                  <a:pt x="405306" y="164123"/>
                  <a:pt x="397491" y="152400"/>
                </a:cubicBezTo>
                <a:cubicBezTo>
                  <a:pt x="393583" y="140677"/>
                  <a:pt x="380242" y="128283"/>
                  <a:pt x="385768" y="117230"/>
                </a:cubicBezTo>
                <a:cubicBezTo>
                  <a:pt x="391294" y="106177"/>
                  <a:pt x="408949" y="108504"/>
                  <a:pt x="420937" y="105507"/>
                </a:cubicBezTo>
                <a:cubicBezTo>
                  <a:pt x="440267" y="100674"/>
                  <a:pt x="460014" y="97692"/>
                  <a:pt x="479552" y="93784"/>
                </a:cubicBezTo>
                <a:cubicBezTo>
                  <a:pt x="577244" y="97692"/>
                  <a:pt x="675914" y="91179"/>
                  <a:pt x="772629" y="105507"/>
                </a:cubicBezTo>
                <a:cubicBezTo>
                  <a:pt x="786566" y="107572"/>
                  <a:pt x="786112" y="130714"/>
                  <a:pt x="796075" y="140677"/>
                </a:cubicBezTo>
                <a:cubicBezTo>
                  <a:pt x="806038" y="150640"/>
                  <a:pt x="819522" y="156308"/>
                  <a:pt x="831245" y="164123"/>
                </a:cubicBezTo>
                <a:cubicBezTo>
                  <a:pt x="893768" y="257907"/>
                  <a:pt x="811707" y="144585"/>
                  <a:pt x="889860" y="222738"/>
                </a:cubicBezTo>
                <a:cubicBezTo>
                  <a:pt x="899823" y="232701"/>
                  <a:pt x="903343" y="247944"/>
                  <a:pt x="913306" y="257907"/>
                </a:cubicBezTo>
                <a:cubicBezTo>
                  <a:pt x="927122" y="271723"/>
                  <a:pt x="945188" y="280569"/>
                  <a:pt x="960198" y="293077"/>
                </a:cubicBezTo>
                <a:cubicBezTo>
                  <a:pt x="987139" y="315528"/>
                  <a:pt x="993049" y="336072"/>
                  <a:pt x="1030537" y="351692"/>
                </a:cubicBezTo>
                <a:cubicBezTo>
                  <a:pt x="1060282" y="364086"/>
                  <a:pt x="1124321" y="375138"/>
                  <a:pt x="1124321" y="375138"/>
                </a:cubicBezTo>
                <a:cubicBezTo>
                  <a:pt x="1143860" y="367323"/>
                  <a:pt x="1168057" y="366572"/>
                  <a:pt x="1182937" y="351692"/>
                </a:cubicBezTo>
                <a:cubicBezTo>
                  <a:pt x="1194330" y="340299"/>
                  <a:pt x="1190234" y="320292"/>
                  <a:pt x="1194660" y="304800"/>
                </a:cubicBezTo>
                <a:cubicBezTo>
                  <a:pt x="1198055" y="292918"/>
                  <a:pt x="1202475" y="281353"/>
                  <a:pt x="1206383" y="269630"/>
                </a:cubicBezTo>
                <a:cubicBezTo>
                  <a:pt x="1202475" y="234461"/>
                  <a:pt x="1202617" y="198602"/>
                  <a:pt x="1194660" y="164123"/>
                </a:cubicBezTo>
                <a:cubicBezTo>
                  <a:pt x="1185022" y="122360"/>
                  <a:pt x="1159988" y="102442"/>
                  <a:pt x="1124321" y="82061"/>
                </a:cubicBezTo>
                <a:cubicBezTo>
                  <a:pt x="1113592" y="75930"/>
                  <a:pt x="1100205" y="75864"/>
                  <a:pt x="1089152" y="70338"/>
                </a:cubicBezTo>
                <a:cubicBezTo>
                  <a:pt x="1076550" y="64037"/>
                  <a:pt x="1065706" y="54707"/>
                  <a:pt x="1053983" y="46892"/>
                </a:cubicBezTo>
                <a:cubicBezTo>
                  <a:pt x="1028064" y="55532"/>
                  <a:pt x="976566" y="61048"/>
                  <a:pt x="960198" y="93784"/>
                </a:cubicBezTo>
                <a:cubicBezTo>
                  <a:pt x="952992" y="108195"/>
                  <a:pt x="952383" y="125046"/>
                  <a:pt x="948475" y="140677"/>
                </a:cubicBezTo>
                <a:cubicBezTo>
                  <a:pt x="952383" y="164123"/>
                  <a:pt x="949568" y="189755"/>
                  <a:pt x="960198" y="211015"/>
                </a:cubicBezTo>
                <a:cubicBezTo>
                  <a:pt x="970084" y="230787"/>
                  <a:pt x="992705" y="241123"/>
                  <a:pt x="1007091" y="257907"/>
                </a:cubicBezTo>
                <a:cubicBezTo>
                  <a:pt x="1016260" y="268605"/>
                  <a:pt x="1019839" y="283908"/>
                  <a:pt x="1030537" y="293077"/>
                </a:cubicBezTo>
                <a:cubicBezTo>
                  <a:pt x="1047837" y="307906"/>
                  <a:pt x="1070924" y="314575"/>
                  <a:pt x="1089152" y="328246"/>
                </a:cubicBezTo>
                <a:cubicBezTo>
                  <a:pt x="1102415" y="338193"/>
                  <a:pt x="1110830" y="353779"/>
                  <a:pt x="1124321" y="363415"/>
                </a:cubicBezTo>
                <a:cubicBezTo>
                  <a:pt x="1244395" y="449181"/>
                  <a:pt x="1094953" y="316469"/>
                  <a:pt x="1218106" y="422030"/>
                </a:cubicBezTo>
                <a:cubicBezTo>
                  <a:pt x="1230694" y="432820"/>
                  <a:pt x="1240687" y="446410"/>
                  <a:pt x="1253275" y="457200"/>
                </a:cubicBezTo>
                <a:cubicBezTo>
                  <a:pt x="1268110" y="469916"/>
                  <a:pt x="1285711" y="479226"/>
                  <a:pt x="1300168" y="492369"/>
                </a:cubicBezTo>
                <a:cubicBezTo>
                  <a:pt x="1328792" y="518391"/>
                  <a:pt x="1382229" y="574430"/>
                  <a:pt x="1382229" y="574430"/>
                </a:cubicBezTo>
                <a:cubicBezTo>
                  <a:pt x="1374414" y="613507"/>
                  <a:pt x="1375843" y="655646"/>
                  <a:pt x="1358783" y="691661"/>
                </a:cubicBezTo>
                <a:cubicBezTo>
                  <a:pt x="1339710" y="731927"/>
                  <a:pt x="1308226" y="765664"/>
                  <a:pt x="1276721" y="797169"/>
                </a:cubicBezTo>
                <a:cubicBezTo>
                  <a:pt x="1148098" y="925793"/>
                  <a:pt x="1213104" y="900997"/>
                  <a:pt x="1112598" y="926123"/>
                </a:cubicBezTo>
                <a:cubicBezTo>
                  <a:pt x="1093060" y="937846"/>
                  <a:pt x="1075139" y="952830"/>
                  <a:pt x="1053983" y="961292"/>
                </a:cubicBezTo>
                <a:cubicBezTo>
                  <a:pt x="980576" y="990655"/>
                  <a:pt x="798421" y="962649"/>
                  <a:pt x="772629" y="961292"/>
                </a:cubicBezTo>
                <a:cubicBezTo>
                  <a:pt x="760906" y="945661"/>
                  <a:pt x="746198" y="931876"/>
                  <a:pt x="737460" y="914400"/>
                </a:cubicBezTo>
                <a:cubicBezTo>
                  <a:pt x="728716" y="896913"/>
                  <a:pt x="715486" y="806000"/>
                  <a:pt x="714014" y="797169"/>
                </a:cubicBezTo>
                <a:cubicBezTo>
                  <a:pt x="717922" y="758092"/>
                  <a:pt x="712529" y="716922"/>
                  <a:pt x="725737" y="679938"/>
                </a:cubicBezTo>
                <a:cubicBezTo>
                  <a:pt x="733172" y="659121"/>
                  <a:pt x="755993" y="647602"/>
                  <a:pt x="772629" y="633046"/>
                </a:cubicBezTo>
                <a:cubicBezTo>
                  <a:pt x="804942" y="604772"/>
                  <a:pt x="827591" y="591069"/>
                  <a:pt x="866414" y="574430"/>
                </a:cubicBezTo>
                <a:cubicBezTo>
                  <a:pt x="877772" y="569562"/>
                  <a:pt x="889860" y="566615"/>
                  <a:pt x="901583" y="562707"/>
                </a:cubicBezTo>
                <a:cubicBezTo>
                  <a:pt x="971921" y="570523"/>
                  <a:pt x="1042476" y="576592"/>
                  <a:pt x="1112598" y="586154"/>
                </a:cubicBezTo>
                <a:cubicBezTo>
                  <a:pt x="1128562" y="588331"/>
                  <a:pt x="1144405" y="592220"/>
                  <a:pt x="1159491" y="597877"/>
                </a:cubicBezTo>
                <a:cubicBezTo>
                  <a:pt x="1175854" y="604013"/>
                  <a:pt x="1190320" y="614439"/>
                  <a:pt x="1206383" y="621323"/>
                </a:cubicBezTo>
                <a:cubicBezTo>
                  <a:pt x="1217741" y="626191"/>
                  <a:pt x="1229829" y="629138"/>
                  <a:pt x="1241552" y="633046"/>
                </a:cubicBezTo>
                <a:cubicBezTo>
                  <a:pt x="1296260" y="629138"/>
                  <a:pt x="1352466" y="634625"/>
                  <a:pt x="1405675" y="621323"/>
                </a:cubicBezTo>
                <a:cubicBezTo>
                  <a:pt x="1419344" y="617906"/>
                  <a:pt x="1422820" y="598756"/>
                  <a:pt x="1429121" y="586154"/>
                </a:cubicBezTo>
                <a:cubicBezTo>
                  <a:pt x="1434648" y="575101"/>
                  <a:pt x="1435977" y="562342"/>
                  <a:pt x="1440845" y="550984"/>
                </a:cubicBezTo>
                <a:cubicBezTo>
                  <a:pt x="1447729" y="534921"/>
                  <a:pt x="1456476" y="519723"/>
                  <a:pt x="1464291" y="504092"/>
                </a:cubicBezTo>
                <a:cubicBezTo>
                  <a:pt x="1456476" y="453292"/>
                  <a:pt x="1453311" y="401555"/>
                  <a:pt x="1440845" y="351692"/>
                </a:cubicBezTo>
                <a:cubicBezTo>
                  <a:pt x="1437428" y="338023"/>
                  <a:pt x="1426418" y="327347"/>
                  <a:pt x="1417398" y="316523"/>
                </a:cubicBezTo>
                <a:cubicBezTo>
                  <a:pt x="1398501" y="293847"/>
                  <a:pt x="1360033" y="260296"/>
                  <a:pt x="1335337" y="246184"/>
                </a:cubicBezTo>
                <a:cubicBezTo>
                  <a:pt x="1324608" y="240053"/>
                  <a:pt x="1311891" y="238369"/>
                  <a:pt x="1300168" y="234461"/>
                </a:cubicBezTo>
                <a:cubicBezTo>
                  <a:pt x="1292352" y="226646"/>
                  <a:pt x="1285918" y="217146"/>
                  <a:pt x="1276721" y="211015"/>
                </a:cubicBezTo>
                <a:cubicBezTo>
                  <a:pt x="1230063" y="179910"/>
                  <a:pt x="1238427" y="194603"/>
                  <a:pt x="1194660" y="175846"/>
                </a:cubicBezTo>
                <a:cubicBezTo>
                  <a:pt x="1093261" y="132389"/>
                  <a:pt x="1195074" y="168168"/>
                  <a:pt x="1112598" y="140677"/>
                </a:cubicBezTo>
                <a:cubicBezTo>
                  <a:pt x="1030537" y="144585"/>
                  <a:pt x="948307" y="145849"/>
                  <a:pt x="866414" y="152400"/>
                </a:cubicBezTo>
                <a:cubicBezTo>
                  <a:pt x="850353" y="153685"/>
                  <a:pt x="835320" y="160963"/>
                  <a:pt x="819521" y="164123"/>
                </a:cubicBezTo>
                <a:cubicBezTo>
                  <a:pt x="796213" y="168785"/>
                  <a:pt x="772386" y="170690"/>
                  <a:pt x="749183" y="175846"/>
                </a:cubicBezTo>
                <a:cubicBezTo>
                  <a:pt x="737120" y="178527"/>
                  <a:pt x="726350" y="186843"/>
                  <a:pt x="714014" y="187569"/>
                </a:cubicBezTo>
                <a:cubicBezTo>
                  <a:pt x="593021" y="194686"/>
                  <a:pt x="471737" y="195384"/>
                  <a:pt x="350598" y="199292"/>
                </a:cubicBezTo>
                <a:cubicBezTo>
                  <a:pt x="342783" y="187569"/>
                  <a:pt x="328708" y="178126"/>
                  <a:pt x="327152" y="164123"/>
                </a:cubicBezTo>
                <a:cubicBezTo>
                  <a:pt x="319238" y="92896"/>
                  <a:pt x="338703" y="105851"/>
                  <a:pt x="362321" y="58615"/>
                </a:cubicBezTo>
                <a:cubicBezTo>
                  <a:pt x="367847" y="47562"/>
                  <a:pt x="364396" y="31165"/>
                  <a:pt x="374045" y="23446"/>
                </a:cubicBezTo>
                <a:cubicBezTo>
                  <a:pt x="386626" y="13381"/>
                  <a:pt x="405138" y="14883"/>
                  <a:pt x="420937" y="11723"/>
                </a:cubicBezTo>
                <a:cubicBezTo>
                  <a:pt x="444245" y="7061"/>
                  <a:pt x="467829" y="3908"/>
                  <a:pt x="491275" y="0"/>
                </a:cubicBezTo>
                <a:cubicBezTo>
                  <a:pt x="608506" y="7815"/>
                  <a:pt x="725959" y="12809"/>
                  <a:pt x="842968" y="23446"/>
                </a:cubicBezTo>
                <a:cubicBezTo>
                  <a:pt x="871137" y="26007"/>
                  <a:pt x="900430" y="50415"/>
                  <a:pt x="925029" y="58615"/>
                </a:cubicBezTo>
                <a:cubicBezTo>
                  <a:pt x="955599" y="68805"/>
                  <a:pt x="987552" y="74246"/>
                  <a:pt x="1018814" y="82061"/>
                </a:cubicBezTo>
                <a:cubicBezTo>
                  <a:pt x="1063968" y="149792"/>
                  <a:pt x="1016644" y="88575"/>
                  <a:pt x="1077429" y="140677"/>
                </a:cubicBezTo>
                <a:cubicBezTo>
                  <a:pt x="1094212" y="155063"/>
                  <a:pt x="1104998" y="176834"/>
                  <a:pt x="1124321" y="187569"/>
                </a:cubicBezTo>
                <a:cubicBezTo>
                  <a:pt x="1141739" y="197246"/>
                  <a:pt x="1163398" y="195384"/>
                  <a:pt x="1182937" y="199292"/>
                </a:cubicBezTo>
                <a:cubicBezTo>
                  <a:pt x="1214198" y="191477"/>
                  <a:pt x="1246802" y="187813"/>
                  <a:pt x="1276721" y="175846"/>
                </a:cubicBezTo>
                <a:cubicBezTo>
                  <a:pt x="1299762" y="166630"/>
                  <a:pt x="1306897" y="137207"/>
                  <a:pt x="1311891" y="117230"/>
                </a:cubicBezTo>
                <a:cubicBezTo>
                  <a:pt x="1312839" y="113439"/>
                  <a:pt x="1311891" y="109415"/>
                  <a:pt x="1311891" y="105507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763149" y="2764925"/>
            <a:ext cx="878082" cy="1004673"/>
          </a:xfrm>
          <a:custGeom>
            <a:avLst/>
            <a:gdLst>
              <a:gd name="connsiteX0" fmla="*/ 0 w 1209161"/>
              <a:gd name="connsiteY0" fmla="*/ 1055237 h 1383483"/>
              <a:gd name="connsiteX1" fmla="*/ 35169 w 1209161"/>
              <a:gd name="connsiteY1" fmla="*/ 1219360 h 1383483"/>
              <a:gd name="connsiteX2" fmla="*/ 93785 w 1209161"/>
              <a:gd name="connsiteY2" fmla="*/ 1289699 h 1383483"/>
              <a:gd name="connsiteX3" fmla="*/ 140677 w 1209161"/>
              <a:gd name="connsiteY3" fmla="*/ 1324868 h 1383483"/>
              <a:gd name="connsiteX4" fmla="*/ 175846 w 1209161"/>
              <a:gd name="connsiteY4" fmla="*/ 1336591 h 1383483"/>
              <a:gd name="connsiteX5" fmla="*/ 234462 w 1209161"/>
              <a:gd name="connsiteY5" fmla="*/ 1371760 h 1383483"/>
              <a:gd name="connsiteX6" fmla="*/ 328246 w 1209161"/>
              <a:gd name="connsiteY6" fmla="*/ 1383483 h 1383483"/>
              <a:gd name="connsiteX7" fmla="*/ 539262 w 1209161"/>
              <a:gd name="connsiteY7" fmla="*/ 1336591 h 1383483"/>
              <a:gd name="connsiteX8" fmla="*/ 609600 w 1209161"/>
              <a:gd name="connsiteY8" fmla="*/ 1266253 h 1383483"/>
              <a:gd name="connsiteX9" fmla="*/ 656493 w 1209161"/>
              <a:gd name="connsiteY9" fmla="*/ 1219360 h 1383483"/>
              <a:gd name="connsiteX10" fmla="*/ 679939 w 1209161"/>
              <a:gd name="connsiteY10" fmla="*/ 1184191 h 1383483"/>
              <a:gd name="connsiteX11" fmla="*/ 726831 w 1209161"/>
              <a:gd name="connsiteY11" fmla="*/ 1149022 h 1383483"/>
              <a:gd name="connsiteX12" fmla="*/ 762000 w 1209161"/>
              <a:gd name="connsiteY12" fmla="*/ 1113853 h 1383483"/>
              <a:gd name="connsiteX13" fmla="*/ 797169 w 1209161"/>
              <a:gd name="connsiteY13" fmla="*/ 1090406 h 1383483"/>
              <a:gd name="connsiteX14" fmla="*/ 844062 w 1209161"/>
              <a:gd name="connsiteY14" fmla="*/ 1031791 h 1383483"/>
              <a:gd name="connsiteX15" fmla="*/ 879231 w 1209161"/>
              <a:gd name="connsiteY15" fmla="*/ 996622 h 1383483"/>
              <a:gd name="connsiteX16" fmla="*/ 902677 w 1209161"/>
              <a:gd name="connsiteY16" fmla="*/ 914560 h 1383483"/>
              <a:gd name="connsiteX17" fmla="*/ 890954 w 1209161"/>
              <a:gd name="connsiteY17" fmla="*/ 809053 h 1383483"/>
              <a:gd name="connsiteX18" fmla="*/ 855785 w 1209161"/>
              <a:gd name="connsiteY18" fmla="*/ 785606 h 1383483"/>
              <a:gd name="connsiteX19" fmla="*/ 797169 w 1209161"/>
              <a:gd name="connsiteY19" fmla="*/ 762160 h 1383483"/>
              <a:gd name="connsiteX20" fmla="*/ 750277 w 1209161"/>
              <a:gd name="connsiteY20" fmla="*/ 738714 h 1383483"/>
              <a:gd name="connsiteX21" fmla="*/ 433754 w 1209161"/>
              <a:gd name="connsiteY21" fmla="*/ 750437 h 1383483"/>
              <a:gd name="connsiteX22" fmla="*/ 375139 w 1209161"/>
              <a:gd name="connsiteY22" fmla="*/ 797330 h 1383483"/>
              <a:gd name="connsiteX23" fmla="*/ 328246 w 1209161"/>
              <a:gd name="connsiteY23" fmla="*/ 809053 h 1383483"/>
              <a:gd name="connsiteX24" fmla="*/ 304800 w 1209161"/>
              <a:gd name="connsiteY24" fmla="*/ 844222 h 1383483"/>
              <a:gd name="connsiteX25" fmla="*/ 246185 w 1209161"/>
              <a:gd name="connsiteY25" fmla="*/ 879391 h 1383483"/>
              <a:gd name="connsiteX26" fmla="*/ 211016 w 1209161"/>
              <a:gd name="connsiteY26" fmla="*/ 914560 h 1383483"/>
              <a:gd name="connsiteX27" fmla="*/ 246185 w 1209161"/>
              <a:gd name="connsiteY27" fmla="*/ 1078683 h 1383483"/>
              <a:gd name="connsiteX28" fmla="*/ 269631 w 1209161"/>
              <a:gd name="connsiteY28" fmla="*/ 1102130 h 1383483"/>
              <a:gd name="connsiteX29" fmla="*/ 293077 w 1209161"/>
              <a:gd name="connsiteY29" fmla="*/ 1137299 h 1383483"/>
              <a:gd name="connsiteX30" fmla="*/ 410308 w 1209161"/>
              <a:gd name="connsiteY30" fmla="*/ 1184191 h 1383483"/>
              <a:gd name="connsiteX31" fmla="*/ 550985 w 1209161"/>
              <a:gd name="connsiteY31" fmla="*/ 1242806 h 1383483"/>
              <a:gd name="connsiteX32" fmla="*/ 586154 w 1209161"/>
              <a:gd name="connsiteY32" fmla="*/ 1266253 h 1383483"/>
              <a:gd name="connsiteX33" fmla="*/ 773723 w 1209161"/>
              <a:gd name="connsiteY33" fmla="*/ 1266253 h 1383483"/>
              <a:gd name="connsiteX34" fmla="*/ 855785 w 1209161"/>
              <a:gd name="connsiteY34" fmla="*/ 1184191 h 1383483"/>
              <a:gd name="connsiteX35" fmla="*/ 879231 w 1209161"/>
              <a:gd name="connsiteY35" fmla="*/ 1149022 h 1383483"/>
              <a:gd name="connsiteX36" fmla="*/ 914400 w 1209161"/>
              <a:gd name="connsiteY36" fmla="*/ 1125576 h 1383483"/>
              <a:gd name="connsiteX37" fmla="*/ 1043354 w 1209161"/>
              <a:gd name="connsiteY37" fmla="*/ 949730 h 1383483"/>
              <a:gd name="connsiteX38" fmla="*/ 1078523 w 1209161"/>
              <a:gd name="connsiteY38" fmla="*/ 891114 h 1383483"/>
              <a:gd name="connsiteX39" fmla="*/ 1090246 w 1209161"/>
              <a:gd name="connsiteY39" fmla="*/ 855945 h 1383483"/>
              <a:gd name="connsiteX40" fmla="*/ 1125416 w 1209161"/>
              <a:gd name="connsiteY40" fmla="*/ 809053 h 1383483"/>
              <a:gd name="connsiteX41" fmla="*/ 1172308 w 1209161"/>
              <a:gd name="connsiteY41" fmla="*/ 738714 h 1383483"/>
              <a:gd name="connsiteX42" fmla="*/ 1184031 w 1209161"/>
              <a:gd name="connsiteY42" fmla="*/ 668376 h 1383483"/>
              <a:gd name="connsiteX43" fmla="*/ 1207477 w 1209161"/>
              <a:gd name="connsiteY43" fmla="*/ 621483 h 1383483"/>
              <a:gd name="connsiteX44" fmla="*/ 1195754 w 1209161"/>
              <a:gd name="connsiteY44" fmla="*/ 340130 h 1383483"/>
              <a:gd name="connsiteX45" fmla="*/ 1148862 w 1209161"/>
              <a:gd name="connsiteY45" fmla="*/ 246345 h 1383483"/>
              <a:gd name="connsiteX46" fmla="*/ 1101969 w 1209161"/>
              <a:gd name="connsiteY46" fmla="*/ 211176 h 1383483"/>
              <a:gd name="connsiteX47" fmla="*/ 1043354 w 1209161"/>
              <a:gd name="connsiteY47" fmla="*/ 176006 h 1383483"/>
              <a:gd name="connsiteX48" fmla="*/ 1008185 w 1209161"/>
              <a:gd name="connsiteY48" fmla="*/ 140837 h 1383483"/>
              <a:gd name="connsiteX49" fmla="*/ 937846 w 1209161"/>
              <a:gd name="connsiteY49" fmla="*/ 105668 h 1383483"/>
              <a:gd name="connsiteX50" fmla="*/ 890954 w 1209161"/>
              <a:gd name="connsiteY50" fmla="*/ 70499 h 1383483"/>
              <a:gd name="connsiteX51" fmla="*/ 797169 w 1209161"/>
              <a:gd name="connsiteY51" fmla="*/ 47053 h 1383483"/>
              <a:gd name="connsiteX52" fmla="*/ 726831 w 1209161"/>
              <a:gd name="connsiteY52" fmla="*/ 11883 h 1383483"/>
              <a:gd name="connsiteX53" fmla="*/ 550985 w 1209161"/>
              <a:gd name="connsiteY53" fmla="*/ 11883 h 1383483"/>
              <a:gd name="connsiteX54" fmla="*/ 492369 w 1209161"/>
              <a:gd name="connsiteY54" fmla="*/ 82222 h 1383483"/>
              <a:gd name="connsiteX55" fmla="*/ 468923 w 1209161"/>
              <a:gd name="connsiteY55" fmla="*/ 140837 h 1383483"/>
              <a:gd name="connsiteX56" fmla="*/ 492369 w 1209161"/>
              <a:gd name="connsiteY56" fmla="*/ 281514 h 1383483"/>
              <a:gd name="connsiteX57" fmla="*/ 539262 w 1209161"/>
              <a:gd name="connsiteY57" fmla="*/ 328406 h 1383483"/>
              <a:gd name="connsiteX58" fmla="*/ 586154 w 1209161"/>
              <a:gd name="connsiteY58" fmla="*/ 387022 h 1383483"/>
              <a:gd name="connsiteX59" fmla="*/ 703385 w 1209161"/>
              <a:gd name="connsiteY59" fmla="*/ 480806 h 1383483"/>
              <a:gd name="connsiteX60" fmla="*/ 750277 w 1209161"/>
              <a:gd name="connsiteY60" fmla="*/ 539422 h 1383483"/>
              <a:gd name="connsiteX61" fmla="*/ 785446 w 1209161"/>
              <a:gd name="connsiteY61" fmla="*/ 562868 h 1383483"/>
              <a:gd name="connsiteX62" fmla="*/ 844062 w 1209161"/>
              <a:gd name="connsiteY62" fmla="*/ 598037 h 1383483"/>
              <a:gd name="connsiteX63" fmla="*/ 937846 w 1209161"/>
              <a:gd name="connsiteY63" fmla="*/ 680099 h 1383483"/>
              <a:gd name="connsiteX64" fmla="*/ 926123 w 1209161"/>
              <a:gd name="connsiteY64" fmla="*/ 809053 h 1383483"/>
              <a:gd name="connsiteX65" fmla="*/ 855785 w 1209161"/>
              <a:gd name="connsiteY65" fmla="*/ 879391 h 1383483"/>
              <a:gd name="connsiteX66" fmla="*/ 726831 w 1209161"/>
              <a:gd name="connsiteY66" fmla="*/ 1020068 h 1383483"/>
              <a:gd name="connsiteX67" fmla="*/ 633046 w 1209161"/>
              <a:gd name="connsiteY67" fmla="*/ 1090406 h 1383483"/>
              <a:gd name="connsiteX68" fmla="*/ 597877 w 1209161"/>
              <a:gd name="connsiteY68" fmla="*/ 1125576 h 1383483"/>
              <a:gd name="connsiteX69" fmla="*/ 480646 w 1209161"/>
              <a:gd name="connsiteY69" fmla="*/ 1160745 h 1383483"/>
              <a:gd name="connsiteX70" fmla="*/ 445477 w 1209161"/>
              <a:gd name="connsiteY70" fmla="*/ 1184191 h 1383483"/>
              <a:gd name="connsiteX71" fmla="*/ 187569 w 1209161"/>
              <a:gd name="connsiteY71" fmla="*/ 1184191 h 1383483"/>
              <a:gd name="connsiteX72" fmla="*/ 152400 w 1209161"/>
              <a:gd name="connsiteY72" fmla="*/ 1160745 h 1383483"/>
              <a:gd name="connsiteX73" fmla="*/ 105508 w 1209161"/>
              <a:gd name="connsiteY73" fmla="*/ 1137299 h 1383483"/>
              <a:gd name="connsiteX74" fmla="*/ 46893 w 1209161"/>
              <a:gd name="connsiteY74" fmla="*/ 1078683 h 1383483"/>
              <a:gd name="connsiteX75" fmla="*/ 46893 w 1209161"/>
              <a:gd name="connsiteY75" fmla="*/ 633206 h 1383483"/>
              <a:gd name="connsiteX76" fmla="*/ 70339 w 1209161"/>
              <a:gd name="connsiteY76" fmla="*/ 598037 h 1383483"/>
              <a:gd name="connsiteX77" fmla="*/ 140677 w 1209161"/>
              <a:gd name="connsiteY77" fmla="*/ 574591 h 1383483"/>
              <a:gd name="connsiteX78" fmla="*/ 222739 w 1209161"/>
              <a:gd name="connsiteY78" fmla="*/ 656653 h 1383483"/>
              <a:gd name="connsiteX79" fmla="*/ 257908 w 1209161"/>
              <a:gd name="connsiteY79" fmla="*/ 691822 h 1383483"/>
              <a:gd name="connsiteX80" fmla="*/ 304800 w 1209161"/>
              <a:gd name="connsiteY80" fmla="*/ 726991 h 1383483"/>
              <a:gd name="connsiteX81" fmla="*/ 339969 w 1209161"/>
              <a:gd name="connsiteY81" fmla="*/ 750437 h 1383483"/>
              <a:gd name="connsiteX82" fmla="*/ 363416 w 1209161"/>
              <a:gd name="connsiteY82" fmla="*/ 773883 h 1383483"/>
              <a:gd name="connsiteX83" fmla="*/ 246185 w 1209161"/>
              <a:gd name="connsiteY83" fmla="*/ 809053 h 1383483"/>
              <a:gd name="connsiteX84" fmla="*/ 199293 w 1209161"/>
              <a:gd name="connsiteY84" fmla="*/ 832499 h 138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209161" h="1383483">
                <a:moveTo>
                  <a:pt x="0" y="1055237"/>
                </a:moveTo>
                <a:cubicBezTo>
                  <a:pt x="9233" y="1129104"/>
                  <a:pt x="6118" y="1153996"/>
                  <a:pt x="35169" y="1219360"/>
                </a:cubicBezTo>
                <a:cubicBezTo>
                  <a:pt x="46301" y="1244407"/>
                  <a:pt x="73965" y="1272710"/>
                  <a:pt x="93785" y="1289699"/>
                </a:cubicBezTo>
                <a:cubicBezTo>
                  <a:pt x="108620" y="1302414"/>
                  <a:pt x="123713" y="1315174"/>
                  <a:pt x="140677" y="1324868"/>
                </a:cubicBezTo>
                <a:cubicBezTo>
                  <a:pt x="151406" y="1330999"/>
                  <a:pt x="164793" y="1331065"/>
                  <a:pt x="175846" y="1336591"/>
                </a:cubicBezTo>
                <a:cubicBezTo>
                  <a:pt x="196226" y="1346781"/>
                  <a:pt x="212684" y="1365059"/>
                  <a:pt x="234462" y="1371760"/>
                </a:cubicBezTo>
                <a:cubicBezTo>
                  <a:pt x="264573" y="1381025"/>
                  <a:pt x="296985" y="1379575"/>
                  <a:pt x="328246" y="1383483"/>
                </a:cubicBezTo>
                <a:cubicBezTo>
                  <a:pt x="353212" y="1379642"/>
                  <a:pt x="493615" y="1369788"/>
                  <a:pt x="539262" y="1336591"/>
                </a:cubicBezTo>
                <a:cubicBezTo>
                  <a:pt x="566078" y="1317089"/>
                  <a:pt x="586154" y="1289699"/>
                  <a:pt x="609600" y="1266253"/>
                </a:cubicBezTo>
                <a:cubicBezTo>
                  <a:pt x="625231" y="1250622"/>
                  <a:pt x="644231" y="1237753"/>
                  <a:pt x="656493" y="1219360"/>
                </a:cubicBezTo>
                <a:cubicBezTo>
                  <a:pt x="664308" y="1207637"/>
                  <a:pt x="669976" y="1194154"/>
                  <a:pt x="679939" y="1184191"/>
                </a:cubicBezTo>
                <a:cubicBezTo>
                  <a:pt x="693755" y="1170375"/>
                  <a:pt x="711996" y="1161737"/>
                  <a:pt x="726831" y="1149022"/>
                </a:cubicBezTo>
                <a:cubicBezTo>
                  <a:pt x="739419" y="1138233"/>
                  <a:pt x="749264" y="1124467"/>
                  <a:pt x="762000" y="1113853"/>
                </a:cubicBezTo>
                <a:cubicBezTo>
                  <a:pt x="772824" y="1104833"/>
                  <a:pt x="786167" y="1099208"/>
                  <a:pt x="797169" y="1090406"/>
                </a:cubicBezTo>
                <a:cubicBezTo>
                  <a:pt x="831280" y="1063117"/>
                  <a:pt x="813592" y="1068355"/>
                  <a:pt x="844062" y="1031791"/>
                </a:cubicBezTo>
                <a:cubicBezTo>
                  <a:pt x="854676" y="1019055"/>
                  <a:pt x="867508" y="1008345"/>
                  <a:pt x="879231" y="996622"/>
                </a:cubicBezTo>
                <a:cubicBezTo>
                  <a:pt x="884760" y="980036"/>
                  <a:pt x="902677" y="929281"/>
                  <a:pt x="902677" y="914560"/>
                </a:cubicBezTo>
                <a:cubicBezTo>
                  <a:pt x="902677" y="879175"/>
                  <a:pt x="903047" y="842308"/>
                  <a:pt x="890954" y="809053"/>
                </a:cubicBezTo>
                <a:cubicBezTo>
                  <a:pt x="886139" y="795812"/>
                  <a:pt x="868387" y="791907"/>
                  <a:pt x="855785" y="785606"/>
                </a:cubicBezTo>
                <a:cubicBezTo>
                  <a:pt x="836963" y="776195"/>
                  <a:pt x="816399" y="770707"/>
                  <a:pt x="797169" y="762160"/>
                </a:cubicBezTo>
                <a:cubicBezTo>
                  <a:pt x="781200" y="755063"/>
                  <a:pt x="765908" y="746529"/>
                  <a:pt x="750277" y="738714"/>
                </a:cubicBezTo>
                <a:cubicBezTo>
                  <a:pt x="644769" y="742622"/>
                  <a:pt x="538068" y="734138"/>
                  <a:pt x="433754" y="750437"/>
                </a:cubicBezTo>
                <a:cubicBezTo>
                  <a:pt x="409032" y="754300"/>
                  <a:pt x="397012" y="785178"/>
                  <a:pt x="375139" y="797330"/>
                </a:cubicBezTo>
                <a:cubicBezTo>
                  <a:pt x="361055" y="805155"/>
                  <a:pt x="343877" y="805145"/>
                  <a:pt x="328246" y="809053"/>
                </a:cubicBezTo>
                <a:cubicBezTo>
                  <a:pt x="320431" y="820776"/>
                  <a:pt x="315497" y="835053"/>
                  <a:pt x="304800" y="844222"/>
                </a:cubicBezTo>
                <a:cubicBezTo>
                  <a:pt x="287500" y="859051"/>
                  <a:pt x="264413" y="865720"/>
                  <a:pt x="246185" y="879391"/>
                </a:cubicBezTo>
                <a:cubicBezTo>
                  <a:pt x="232922" y="889338"/>
                  <a:pt x="222739" y="902837"/>
                  <a:pt x="211016" y="914560"/>
                </a:cubicBezTo>
                <a:cubicBezTo>
                  <a:pt x="222739" y="969268"/>
                  <a:pt x="229497" y="1025280"/>
                  <a:pt x="246185" y="1078683"/>
                </a:cubicBezTo>
                <a:cubicBezTo>
                  <a:pt x="249482" y="1089233"/>
                  <a:pt x="262726" y="1093499"/>
                  <a:pt x="269631" y="1102130"/>
                </a:cubicBezTo>
                <a:cubicBezTo>
                  <a:pt x="278432" y="1113132"/>
                  <a:pt x="282253" y="1128279"/>
                  <a:pt x="293077" y="1137299"/>
                </a:cubicBezTo>
                <a:cubicBezTo>
                  <a:pt x="319169" y="1159042"/>
                  <a:pt x="384068" y="1173258"/>
                  <a:pt x="410308" y="1184191"/>
                </a:cubicBezTo>
                <a:cubicBezTo>
                  <a:pt x="595196" y="1261227"/>
                  <a:pt x="368619" y="1182018"/>
                  <a:pt x="550985" y="1242806"/>
                </a:cubicBezTo>
                <a:cubicBezTo>
                  <a:pt x="562708" y="1250622"/>
                  <a:pt x="572962" y="1261306"/>
                  <a:pt x="586154" y="1266253"/>
                </a:cubicBezTo>
                <a:cubicBezTo>
                  <a:pt x="649178" y="1289888"/>
                  <a:pt x="707057" y="1272314"/>
                  <a:pt x="773723" y="1266253"/>
                </a:cubicBezTo>
                <a:cubicBezTo>
                  <a:pt x="801077" y="1238899"/>
                  <a:pt x="834327" y="1216378"/>
                  <a:pt x="855785" y="1184191"/>
                </a:cubicBezTo>
                <a:cubicBezTo>
                  <a:pt x="863600" y="1172468"/>
                  <a:pt x="869268" y="1158985"/>
                  <a:pt x="879231" y="1149022"/>
                </a:cubicBezTo>
                <a:cubicBezTo>
                  <a:pt x="889194" y="1139059"/>
                  <a:pt x="904923" y="1136001"/>
                  <a:pt x="914400" y="1125576"/>
                </a:cubicBezTo>
                <a:cubicBezTo>
                  <a:pt x="947896" y="1088731"/>
                  <a:pt x="1013404" y="999647"/>
                  <a:pt x="1043354" y="949730"/>
                </a:cubicBezTo>
                <a:cubicBezTo>
                  <a:pt x="1055077" y="930191"/>
                  <a:pt x="1068333" y="911494"/>
                  <a:pt x="1078523" y="891114"/>
                </a:cubicBezTo>
                <a:cubicBezTo>
                  <a:pt x="1084049" y="880061"/>
                  <a:pt x="1084115" y="866674"/>
                  <a:pt x="1090246" y="855945"/>
                </a:cubicBezTo>
                <a:cubicBezTo>
                  <a:pt x="1099940" y="838981"/>
                  <a:pt x="1114211" y="825060"/>
                  <a:pt x="1125416" y="809053"/>
                </a:cubicBezTo>
                <a:cubicBezTo>
                  <a:pt x="1141576" y="785968"/>
                  <a:pt x="1172308" y="738714"/>
                  <a:pt x="1172308" y="738714"/>
                </a:cubicBezTo>
                <a:cubicBezTo>
                  <a:pt x="1176216" y="715268"/>
                  <a:pt x="1177201" y="691143"/>
                  <a:pt x="1184031" y="668376"/>
                </a:cubicBezTo>
                <a:cubicBezTo>
                  <a:pt x="1189053" y="651637"/>
                  <a:pt x="1206853" y="638948"/>
                  <a:pt x="1207477" y="621483"/>
                </a:cubicBezTo>
                <a:cubicBezTo>
                  <a:pt x="1210827" y="527677"/>
                  <a:pt x="1210245" y="432870"/>
                  <a:pt x="1195754" y="340130"/>
                </a:cubicBezTo>
                <a:cubicBezTo>
                  <a:pt x="1190358" y="305597"/>
                  <a:pt x="1176823" y="267316"/>
                  <a:pt x="1148862" y="246345"/>
                </a:cubicBezTo>
                <a:cubicBezTo>
                  <a:pt x="1133231" y="234622"/>
                  <a:pt x="1118226" y="222014"/>
                  <a:pt x="1101969" y="211176"/>
                </a:cubicBezTo>
                <a:cubicBezTo>
                  <a:pt x="1083010" y="198537"/>
                  <a:pt x="1061582" y="189677"/>
                  <a:pt x="1043354" y="176006"/>
                </a:cubicBezTo>
                <a:cubicBezTo>
                  <a:pt x="1030091" y="166059"/>
                  <a:pt x="1021979" y="150033"/>
                  <a:pt x="1008185" y="140837"/>
                </a:cubicBezTo>
                <a:cubicBezTo>
                  <a:pt x="986374" y="126296"/>
                  <a:pt x="960324" y="119155"/>
                  <a:pt x="937846" y="105668"/>
                </a:cubicBezTo>
                <a:cubicBezTo>
                  <a:pt x="921092" y="95616"/>
                  <a:pt x="908989" y="78014"/>
                  <a:pt x="890954" y="70499"/>
                </a:cubicBezTo>
                <a:cubicBezTo>
                  <a:pt x="861209" y="58105"/>
                  <a:pt x="797169" y="47053"/>
                  <a:pt x="797169" y="47053"/>
                </a:cubicBezTo>
                <a:cubicBezTo>
                  <a:pt x="773723" y="35330"/>
                  <a:pt x="751466" y="20841"/>
                  <a:pt x="726831" y="11883"/>
                </a:cubicBezTo>
                <a:cubicBezTo>
                  <a:pt x="663987" y="-10970"/>
                  <a:pt x="620477" y="4934"/>
                  <a:pt x="550985" y="11883"/>
                </a:cubicBezTo>
                <a:cubicBezTo>
                  <a:pt x="527519" y="35350"/>
                  <a:pt x="509784" y="50876"/>
                  <a:pt x="492369" y="82222"/>
                </a:cubicBezTo>
                <a:cubicBezTo>
                  <a:pt x="482149" y="100617"/>
                  <a:pt x="476738" y="121299"/>
                  <a:pt x="468923" y="140837"/>
                </a:cubicBezTo>
                <a:cubicBezTo>
                  <a:pt x="476738" y="187729"/>
                  <a:pt x="475677" y="237002"/>
                  <a:pt x="492369" y="281514"/>
                </a:cubicBezTo>
                <a:cubicBezTo>
                  <a:pt x="500131" y="302212"/>
                  <a:pt x="524576" y="311884"/>
                  <a:pt x="539262" y="328406"/>
                </a:cubicBezTo>
                <a:cubicBezTo>
                  <a:pt x="555885" y="347107"/>
                  <a:pt x="567818" y="369996"/>
                  <a:pt x="586154" y="387022"/>
                </a:cubicBezTo>
                <a:cubicBezTo>
                  <a:pt x="622825" y="421074"/>
                  <a:pt x="672124" y="441729"/>
                  <a:pt x="703385" y="480806"/>
                </a:cubicBezTo>
                <a:cubicBezTo>
                  <a:pt x="719016" y="500345"/>
                  <a:pt x="732584" y="521729"/>
                  <a:pt x="750277" y="539422"/>
                </a:cubicBezTo>
                <a:cubicBezTo>
                  <a:pt x="760240" y="549385"/>
                  <a:pt x="773498" y="555401"/>
                  <a:pt x="785446" y="562868"/>
                </a:cubicBezTo>
                <a:cubicBezTo>
                  <a:pt x="804768" y="574944"/>
                  <a:pt x="826269" y="583803"/>
                  <a:pt x="844062" y="598037"/>
                </a:cubicBezTo>
                <a:cubicBezTo>
                  <a:pt x="1015512" y="735198"/>
                  <a:pt x="827231" y="606356"/>
                  <a:pt x="937846" y="680099"/>
                </a:cubicBezTo>
                <a:cubicBezTo>
                  <a:pt x="933938" y="723084"/>
                  <a:pt x="937244" y="767348"/>
                  <a:pt x="926123" y="809053"/>
                </a:cubicBezTo>
                <a:cubicBezTo>
                  <a:pt x="912191" y="861297"/>
                  <a:pt x="885800" y="849376"/>
                  <a:pt x="855785" y="879391"/>
                </a:cubicBezTo>
                <a:cubicBezTo>
                  <a:pt x="759384" y="975792"/>
                  <a:pt x="912961" y="880472"/>
                  <a:pt x="726831" y="1020068"/>
                </a:cubicBezTo>
                <a:cubicBezTo>
                  <a:pt x="695569" y="1043514"/>
                  <a:pt x="660677" y="1062774"/>
                  <a:pt x="633046" y="1090406"/>
                </a:cubicBezTo>
                <a:cubicBezTo>
                  <a:pt x="621323" y="1102129"/>
                  <a:pt x="611936" y="1116789"/>
                  <a:pt x="597877" y="1125576"/>
                </a:cubicBezTo>
                <a:cubicBezTo>
                  <a:pt x="561588" y="1148257"/>
                  <a:pt x="521239" y="1152627"/>
                  <a:pt x="480646" y="1160745"/>
                </a:cubicBezTo>
                <a:cubicBezTo>
                  <a:pt x="468923" y="1168560"/>
                  <a:pt x="459146" y="1180774"/>
                  <a:pt x="445477" y="1184191"/>
                </a:cubicBezTo>
                <a:cubicBezTo>
                  <a:pt x="355667" y="1206643"/>
                  <a:pt x="279736" y="1191281"/>
                  <a:pt x="187569" y="1184191"/>
                </a:cubicBezTo>
                <a:cubicBezTo>
                  <a:pt x="175846" y="1176376"/>
                  <a:pt x="164633" y="1167735"/>
                  <a:pt x="152400" y="1160745"/>
                </a:cubicBezTo>
                <a:cubicBezTo>
                  <a:pt x="137227" y="1152075"/>
                  <a:pt x="119302" y="1148028"/>
                  <a:pt x="105508" y="1137299"/>
                </a:cubicBezTo>
                <a:cubicBezTo>
                  <a:pt x="83697" y="1120335"/>
                  <a:pt x="46893" y="1078683"/>
                  <a:pt x="46893" y="1078683"/>
                </a:cubicBezTo>
                <a:cubicBezTo>
                  <a:pt x="12217" y="905318"/>
                  <a:pt x="19338" y="963855"/>
                  <a:pt x="46893" y="633206"/>
                </a:cubicBezTo>
                <a:cubicBezTo>
                  <a:pt x="48063" y="619165"/>
                  <a:pt x="58391" y="605504"/>
                  <a:pt x="70339" y="598037"/>
                </a:cubicBezTo>
                <a:cubicBezTo>
                  <a:pt x="91297" y="584938"/>
                  <a:pt x="140677" y="574591"/>
                  <a:pt x="140677" y="574591"/>
                </a:cubicBezTo>
                <a:lnTo>
                  <a:pt x="222739" y="656653"/>
                </a:lnTo>
                <a:cubicBezTo>
                  <a:pt x="234462" y="668376"/>
                  <a:pt x="244645" y="681875"/>
                  <a:pt x="257908" y="691822"/>
                </a:cubicBezTo>
                <a:cubicBezTo>
                  <a:pt x="273539" y="703545"/>
                  <a:pt x="288901" y="715635"/>
                  <a:pt x="304800" y="726991"/>
                </a:cubicBezTo>
                <a:cubicBezTo>
                  <a:pt x="316265" y="735180"/>
                  <a:pt x="328967" y="741636"/>
                  <a:pt x="339969" y="750437"/>
                </a:cubicBezTo>
                <a:cubicBezTo>
                  <a:pt x="348600" y="757342"/>
                  <a:pt x="355600" y="766068"/>
                  <a:pt x="363416" y="773883"/>
                </a:cubicBezTo>
                <a:cubicBezTo>
                  <a:pt x="292543" y="791601"/>
                  <a:pt x="331813" y="780510"/>
                  <a:pt x="246185" y="809053"/>
                </a:cubicBezTo>
                <a:cubicBezTo>
                  <a:pt x="205773" y="822524"/>
                  <a:pt x="219754" y="812038"/>
                  <a:pt x="199293" y="832499"/>
                </a:cubicBezTo>
              </a:path>
            </a:pathLst>
          </a:cu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81178" y="1041361"/>
            <a:ext cx="4686300" cy="4400550"/>
          </a:xfrm>
          <a:prstGeom prst="ellipse">
            <a:avLst/>
          </a:prstGeom>
          <a:solidFill>
            <a:srgbClr val="BE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Oval 165"/>
          <p:cNvSpPr/>
          <p:nvPr/>
        </p:nvSpPr>
        <p:spPr>
          <a:xfrm>
            <a:off x="4307934" y="2276964"/>
            <a:ext cx="2008415" cy="187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7" name="Oval 166"/>
          <p:cNvSpPr/>
          <p:nvPr/>
        </p:nvSpPr>
        <p:spPr>
          <a:xfrm>
            <a:off x="6930879" y="2344040"/>
            <a:ext cx="2008415" cy="187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84" y="3169027"/>
            <a:ext cx="390161" cy="34993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8447044" y="3233287"/>
            <a:ext cx="390161" cy="349938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712172" y="947430"/>
            <a:ext cx="3062789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sz="2000" dirty="0"/>
              <a:t>The nuclear envelope develops around the chromosomes.</a:t>
            </a:r>
          </a:p>
          <a:p>
            <a:pPr marL="257175" indent="-257175">
              <a:buFont typeface="+mj-lt"/>
              <a:buAutoNum type="arabicPeriod"/>
            </a:pPr>
            <a:endParaRPr lang="en-US" sz="2000" dirty="0"/>
          </a:p>
          <a:p>
            <a:pPr marL="257175" indent="-257175">
              <a:buFont typeface="+mj-lt"/>
              <a:buAutoNum type="arabicPeriod"/>
            </a:pPr>
            <a:r>
              <a:rPr lang="en-US" sz="2000" dirty="0"/>
              <a:t>The chromosomes unwind back into Chromatin</a:t>
            </a:r>
          </a:p>
          <a:p>
            <a:pPr>
              <a:buFont typeface="Arial" pitchFamily="34" charset="0"/>
              <a:buChar char="•"/>
            </a:pPr>
            <a:endParaRPr lang="en-US" sz="1350" dirty="0"/>
          </a:p>
          <a:p>
            <a:pPr>
              <a:buFont typeface="Arial" pitchFamily="34" charset="0"/>
              <a:buChar char="•"/>
            </a:pPr>
            <a:endParaRPr lang="en-US" sz="1350" dirty="0"/>
          </a:p>
          <a:p>
            <a:pPr>
              <a:buFont typeface="Arial" pitchFamily="34" charset="0"/>
              <a:buChar char="•"/>
            </a:pPr>
            <a:endParaRPr lang="en-US" sz="1350" dirty="0"/>
          </a:p>
        </p:txBody>
      </p:sp>
      <p:grpSp>
        <p:nvGrpSpPr>
          <p:cNvPr id="2" name="Group 1"/>
          <p:cNvGrpSpPr/>
          <p:nvPr/>
        </p:nvGrpSpPr>
        <p:grpSpPr>
          <a:xfrm>
            <a:off x="1126453" y="4144095"/>
            <a:ext cx="2847460" cy="1297816"/>
            <a:chOff x="272435" y="4408084"/>
            <a:chExt cx="2847460" cy="1297816"/>
          </a:xfrm>
        </p:grpSpPr>
        <p:sp>
          <p:nvSpPr>
            <p:cNvPr id="107" name="Rectangle 106"/>
            <p:cNvSpPr/>
            <p:nvPr/>
          </p:nvSpPr>
          <p:spPr>
            <a:xfrm>
              <a:off x="272435" y="4408084"/>
              <a:ext cx="2203554" cy="1297816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5095" y="4478302"/>
              <a:ext cx="19431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M Phase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76795" y="5146304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Telophase</a:t>
              </a:r>
              <a:endParaRPr lang="en-US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83783" y="4874091"/>
              <a:ext cx="19431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Mitosis</a:t>
              </a: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923838" y="3367358"/>
            <a:ext cx="247022" cy="470790"/>
            <a:chOff x="10512439" y="1247003"/>
            <a:chExt cx="329362" cy="627720"/>
          </a:xfrm>
        </p:grpSpPr>
        <p:sp>
          <p:nvSpPr>
            <p:cNvPr id="127" name="Isosceles Triangle 126"/>
            <p:cNvSpPr/>
            <p:nvPr/>
          </p:nvSpPr>
          <p:spPr>
            <a:xfrm rot="16200000">
              <a:off x="10488984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8" name="Rounded Rectangle 3"/>
            <p:cNvSpPr/>
            <p:nvPr/>
          </p:nvSpPr>
          <p:spPr>
            <a:xfrm>
              <a:off x="10650042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708750" y="3274275"/>
            <a:ext cx="247022" cy="470790"/>
            <a:chOff x="10512439" y="1247003"/>
            <a:chExt cx="329362" cy="627720"/>
          </a:xfrm>
        </p:grpSpPr>
        <p:sp>
          <p:nvSpPr>
            <p:cNvPr id="130" name="Isosceles Triangle 129"/>
            <p:cNvSpPr/>
            <p:nvPr/>
          </p:nvSpPr>
          <p:spPr>
            <a:xfrm rot="16200000">
              <a:off x="10488984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Rounded Rectangle 3"/>
            <p:cNvSpPr/>
            <p:nvPr/>
          </p:nvSpPr>
          <p:spPr>
            <a:xfrm>
              <a:off x="10650042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832262" y="2948709"/>
            <a:ext cx="247022" cy="470790"/>
            <a:chOff x="10512439" y="1247003"/>
            <a:chExt cx="329362" cy="627720"/>
          </a:xfrm>
        </p:grpSpPr>
        <p:sp>
          <p:nvSpPr>
            <p:cNvPr id="133" name="Isosceles Triangle 132"/>
            <p:cNvSpPr/>
            <p:nvPr/>
          </p:nvSpPr>
          <p:spPr>
            <a:xfrm rot="16200000">
              <a:off x="10488984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4" name="Rounded Rectangle 3"/>
            <p:cNvSpPr/>
            <p:nvPr/>
          </p:nvSpPr>
          <p:spPr>
            <a:xfrm>
              <a:off x="10650042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074865" y="2873206"/>
            <a:ext cx="247022" cy="470790"/>
            <a:chOff x="10508692" y="1247003"/>
            <a:chExt cx="329362" cy="627720"/>
          </a:xfrm>
        </p:grpSpPr>
        <p:sp>
          <p:nvSpPr>
            <p:cNvPr id="136" name="Isosceles Triangle 135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7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951354" y="2544142"/>
            <a:ext cx="247022" cy="470790"/>
            <a:chOff x="10508692" y="1247003"/>
            <a:chExt cx="329362" cy="627720"/>
          </a:xfrm>
        </p:grpSpPr>
        <p:sp>
          <p:nvSpPr>
            <p:cNvPr id="139" name="Isosceles Triangle 138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0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645622" y="2772817"/>
            <a:ext cx="247022" cy="470790"/>
            <a:chOff x="10508692" y="1247003"/>
            <a:chExt cx="329362" cy="627720"/>
          </a:xfrm>
        </p:grpSpPr>
        <p:sp>
          <p:nvSpPr>
            <p:cNvPr id="142" name="Isosceles Triangle 141"/>
            <p:cNvSpPr/>
            <p:nvPr/>
          </p:nvSpPr>
          <p:spPr>
            <a:xfrm rot="16200000">
              <a:off x="10485237" y="142913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Rounded Rectangle 3"/>
            <p:cNvSpPr/>
            <p:nvPr/>
          </p:nvSpPr>
          <p:spPr>
            <a:xfrm>
              <a:off x="10646295" y="1247003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7896078" y="3212527"/>
            <a:ext cx="236394" cy="470790"/>
            <a:chOff x="10866818" y="1248990"/>
            <a:chExt cx="315192" cy="627720"/>
          </a:xfrm>
        </p:grpSpPr>
        <p:sp>
          <p:nvSpPr>
            <p:cNvPr id="145" name="Isosceles Triangle 144"/>
            <p:cNvSpPr/>
            <p:nvPr/>
          </p:nvSpPr>
          <p:spPr>
            <a:xfrm rot="5400000">
              <a:off x="10955052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6" name="Rounded Rectangle 3"/>
            <p:cNvSpPr/>
            <p:nvPr/>
          </p:nvSpPr>
          <p:spPr>
            <a:xfrm rot="21554102" flipH="1">
              <a:off x="10866818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8063806" y="3343730"/>
            <a:ext cx="236394" cy="470790"/>
            <a:chOff x="10866818" y="1248990"/>
            <a:chExt cx="315192" cy="627720"/>
          </a:xfrm>
        </p:grpSpPr>
        <p:sp>
          <p:nvSpPr>
            <p:cNvPr id="148" name="Isosceles Triangle 147"/>
            <p:cNvSpPr/>
            <p:nvPr/>
          </p:nvSpPr>
          <p:spPr>
            <a:xfrm rot="5400000">
              <a:off x="10955052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Rounded Rectangle 3"/>
            <p:cNvSpPr/>
            <p:nvPr/>
          </p:nvSpPr>
          <p:spPr>
            <a:xfrm rot="21554102" flipH="1">
              <a:off x="10866818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8199839" y="3163785"/>
            <a:ext cx="236394" cy="470790"/>
            <a:chOff x="10866818" y="1248990"/>
            <a:chExt cx="315192" cy="627720"/>
          </a:xfrm>
        </p:grpSpPr>
        <p:sp>
          <p:nvSpPr>
            <p:cNvPr id="151" name="Isosceles Triangle 150"/>
            <p:cNvSpPr/>
            <p:nvPr/>
          </p:nvSpPr>
          <p:spPr>
            <a:xfrm rot="5400000">
              <a:off x="10955052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2" name="Rounded Rectangle 3"/>
            <p:cNvSpPr/>
            <p:nvPr/>
          </p:nvSpPr>
          <p:spPr>
            <a:xfrm rot="21554102" flipH="1">
              <a:off x="10866818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914135" y="2791086"/>
            <a:ext cx="236394" cy="470790"/>
            <a:chOff x="10863071" y="1248990"/>
            <a:chExt cx="315192" cy="627720"/>
          </a:xfrm>
        </p:grpSpPr>
        <p:sp>
          <p:nvSpPr>
            <p:cNvPr id="154" name="Isosceles Triangle 153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8246464" y="2861963"/>
            <a:ext cx="236394" cy="470790"/>
            <a:chOff x="10863071" y="1248990"/>
            <a:chExt cx="315192" cy="627720"/>
          </a:xfrm>
        </p:grpSpPr>
        <p:sp>
          <p:nvSpPr>
            <p:cNvPr id="157" name="Isosceles Triangle 156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8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8017411" y="3095012"/>
            <a:ext cx="236394" cy="470790"/>
            <a:chOff x="10863071" y="1248990"/>
            <a:chExt cx="315192" cy="627720"/>
          </a:xfrm>
        </p:grpSpPr>
        <p:sp>
          <p:nvSpPr>
            <p:cNvPr id="160" name="Isosceles Triangle 159"/>
            <p:cNvSpPr/>
            <p:nvPr/>
          </p:nvSpPr>
          <p:spPr>
            <a:xfrm rot="5400000">
              <a:off x="10951305" y="142913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1" name="Rounded Rectangle 3"/>
            <p:cNvSpPr/>
            <p:nvPr/>
          </p:nvSpPr>
          <p:spPr>
            <a:xfrm rot="21554102" flipH="1">
              <a:off x="10863071" y="124899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2" name="Freeform 161"/>
          <p:cNvSpPr/>
          <p:nvPr/>
        </p:nvSpPr>
        <p:spPr>
          <a:xfrm>
            <a:off x="4679928" y="2801390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FF8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3" name="Freeform 162"/>
          <p:cNvSpPr/>
          <p:nvPr/>
        </p:nvSpPr>
        <p:spPr>
          <a:xfrm>
            <a:off x="4693113" y="2597187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4" name="Freeform 163"/>
          <p:cNvSpPr/>
          <p:nvPr/>
        </p:nvSpPr>
        <p:spPr>
          <a:xfrm>
            <a:off x="7429117" y="2613592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FF8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Freeform 164"/>
          <p:cNvSpPr/>
          <p:nvPr/>
        </p:nvSpPr>
        <p:spPr>
          <a:xfrm>
            <a:off x="7502124" y="2515413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267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97483" y="1686"/>
            <a:ext cx="2447924" cy="2871322"/>
            <a:chOff x="281353" y="850339"/>
            <a:chExt cx="2447924" cy="2871322"/>
          </a:xfrm>
        </p:grpSpPr>
        <p:sp>
          <p:nvSpPr>
            <p:cNvPr id="4" name="Oval 3"/>
            <p:cNvSpPr/>
            <p:nvPr/>
          </p:nvSpPr>
          <p:spPr>
            <a:xfrm>
              <a:off x="281353" y="850339"/>
              <a:ext cx="2447924" cy="287132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999308" y="1844090"/>
              <a:ext cx="614937" cy="682653"/>
              <a:chOff x="1858631" y="1603347"/>
              <a:chExt cx="614937" cy="682653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858631" y="1603347"/>
                <a:ext cx="614937" cy="6826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980098" y="1855931"/>
                <a:ext cx="457201" cy="366034"/>
              </a:xfrm>
              <a:custGeom>
                <a:avLst/>
                <a:gdLst>
                  <a:gd name="connsiteX0" fmla="*/ 397491 w 1464291"/>
                  <a:gd name="connsiteY0" fmla="*/ 1125415 h 1172307"/>
                  <a:gd name="connsiteX1" fmla="*/ 303706 w 1464291"/>
                  <a:gd name="connsiteY1" fmla="*/ 1160584 h 1172307"/>
                  <a:gd name="connsiteX2" fmla="*/ 256814 w 1464291"/>
                  <a:gd name="connsiteY2" fmla="*/ 1172307 h 1172307"/>
                  <a:gd name="connsiteX3" fmla="*/ 80968 w 1464291"/>
                  <a:gd name="connsiteY3" fmla="*/ 1113692 h 1172307"/>
                  <a:gd name="connsiteX4" fmla="*/ 22352 w 1464291"/>
                  <a:gd name="connsiteY4" fmla="*/ 1055077 h 1172307"/>
                  <a:gd name="connsiteX5" fmla="*/ 22352 w 1464291"/>
                  <a:gd name="connsiteY5" fmla="*/ 797169 h 1172307"/>
                  <a:gd name="connsiteX6" fmla="*/ 116137 w 1464291"/>
                  <a:gd name="connsiteY6" fmla="*/ 715107 h 1172307"/>
                  <a:gd name="connsiteX7" fmla="*/ 151306 w 1464291"/>
                  <a:gd name="connsiteY7" fmla="*/ 703384 h 1172307"/>
                  <a:gd name="connsiteX8" fmla="*/ 362321 w 1464291"/>
                  <a:gd name="connsiteY8" fmla="*/ 715107 h 1172307"/>
                  <a:gd name="connsiteX9" fmla="*/ 409214 w 1464291"/>
                  <a:gd name="connsiteY9" fmla="*/ 738554 h 1172307"/>
                  <a:gd name="connsiteX10" fmla="*/ 444383 w 1464291"/>
                  <a:gd name="connsiteY10" fmla="*/ 750277 h 1172307"/>
                  <a:gd name="connsiteX11" fmla="*/ 526445 w 1464291"/>
                  <a:gd name="connsiteY11" fmla="*/ 785446 h 1172307"/>
                  <a:gd name="connsiteX12" fmla="*/ 631952 w 1464291"/>
                  <a:gd name="connsiteY12" fmla="*/ 773723 h 1172307"/>
                  <a:gd name="connsiteX13" fmla="*/ 667121 w 1464291"/>
                  <a:gd name="connsiteY13" fmla="*/ 738554 h 1172307"/>
                  <a:gd name="connsiteX14" fmla="*/ 714014 w 1464291"/>
                  <a:gd name="connsiteY14" fmla="*/ 656492 h 1172307"/>
                  <a:gd name="connsiteX15" fmla="*/ 725737 w 1464291"/>
                  <a:gd name="connsiteY15" fmla="*/ 609600 h 1172307"/>
                  <a:gd name="connsiteX16" fmla="*/ 714014 w 1464291"/>
                  <a:gd name="connsiteY16" fmla="*/ 422030 h 1172307"/>
                  <a:gd name="connsiteX17" fmla="*/ 608506 w 1464291"/>
                  <a:gd name="connsiteY17" fmla="*/ 328246 h 1172307"/>
                  <a:gd name="connsiteX18" fmla="*/ 561614 w 1464291"/>
                  <a:gd name="connsiteY18" fmla="*/ 281354 h 1172307"/>
                  <a:gd name="connsiteX19" fmla="*/ 526445 w 1464291"/>
                  <a:gd name="connsiteY19" fmla="*/ 269630 h 1172307"/>
                  <a:gd name="connsiteX20" fmla="*/ 420937 w 1464291"/>
                  <a:gd name="connsiteY20" fmla="*/ 187569 h 1172307"/>
                  <a:gd name="connsiteX21" fmla="*/ 397491 w 1464291"/>
                  <a:gd name="connsiteY21" fmla="*/ 152400 h 1172307"/>
                  <a:gd name="connsiteX22" fmla="*/ 385768 w 1464291"/>
                  <a:gd name="connsiteY22" fmla="*/ 117230 h 1172307"/>
                  <a:gd name="connsiteX23" fmla="*/ 420937 w 1464291"/>
                  <a:gd name="connsiteY23" fmla="*/ 105507 h 1172307"/>
                  <a:gd name="connsiteX24" fmla="*/ 479552 w 1464291"/>
                  <a:gd name="connsiteY24" fmla="*/ 93784 h 1172307"/>
                  <a:gd name="connsiteX25" fmla="*/ 772629 w 1464291"/>
                  <a:gd name="connsiteY25" fmla="*/ 105507 h 1172307"/>
                  <a:gd name="connsiteX26" fmla="*/ 796075 w 1464291"/>
                  <a:gd name="connsiteY26" fmla="*/ 140677 h 1172307"/>
                  <a:gd name="connsiteX27" fmla="*/ 831245 w 1464291"/>
                  <a:gd name="connsiteY27" fmla="*/ 164123 h 1172307"/>
                  <a:gd name="connsiteX28" fmla="*/ 889860 w 1464291"/>
                  <a:gd name="connsiteY28" fmla="*/ 222738 h 1172307"/>
                  <a:gd name="connsiteX29" fmla="*/ 913306 w 1464291"/>
                  <a:gd name="connsiteY29" fmla="*/ 257907 h 1172307"/>
                  <a:gd name="connsiteX30" fmla="*/ 960198 w 1464291"/>
                  <a:gd name="connsiteY30" fmla="*/ 293077 h 1172307"/>
                  <a:gd name="connsiteX31" fmla="*/ 1030537 w 1464291"/>
                  <a:gd name="connsiteY31" fmla="*/ 351692 h 1172307"/>
                  <a:gd name="connsiteX32" fmla="*/ 1124321 w 1464291"/>
                  <a:gd name="connsiteY32" fmla="*/ 375138 h 1172307"/>
                  <a:gd name="connsiteX33" fmla="*/ 1182937 w 1464291"/>
                  <a:gd name="connsiteY33" fmla="*/ 351692 h 1172307"/>
                  <a:gd name="connsiteX34" fmla="*/ 1194660 w 1464291"/>
                  <a:gd name="connsiteY34" fmla="*/ 304800 h 1172307"/>
                  <a:gd name="connsiteX35" fmla="*/ 1206383 w 1464291"/>
                  <a:gd name="connsiteY35" fmla="*/ 269630 h 1172307"/>
                  <a:gd name="connsiteX36" fmla="*/ 1194660 w 1464291"/>
                  <a:gd name="connsiteY36" fmla="*/ 164123 h 1172307"/>
                  <a:gd name="connsiteX37" fmla="*/ 1124321 w 1464291"/>
                  <a:gd name="connsiteY37" fmla="*/ 82061 h 1172307"/>
                  <a:gd name="connsiteX38" fmla="*/ 1089152 w 1464291"/>
                  <a:gd name="connsiteY38" fmla="*/ 70338 h 1172307"/>
                  <a:gd name="connsiteX39" fmla="*/ 1053983 w 1464291"/>
                  <a:gd name="connsiteY39" fmla="*/ 46892 h 1172307"/>
                  <a:gd name="connsiteX40" fmla="*/ 960198 w 1464291"/>
                  <a:gd name="connsiteY40" fmla="*/ 93784 h 1172307"/>
                  <a:gd name="connsiteX41" fmla="*/ 948475 w 1464291"/>
                  <a:gd name="connsiteY41" fmla="*/ 140677 h 1172307"/>
                  <a:gd name="connsiteX42" fmla="*/ 960198 w 1464291"/>
                  <a:gd name="connsiteY42" fmla="*/ 211015 h 1172307"/>
                  <a:gd name="connsiteX43" fmla="*/ 1007091 w 1464291"/>
                  <a:gd name="connsiteY43" fmla="*/ 257907 h 1172307"/>
                  <a:gd name="connsiteX44" fmla="*/ 1030537 w 1464291"/>
                  <a:gd name="connsiteY44" fmla="*/ 293077 h 1172307"/>
                  <a:gd name="connsiteX45" fmla="*/ 1089152 w 1464291"/>
                  <a:gd name="connsiteY45" fmla="*/ 328246 h 1172307"/>
                  <a:gd name="connsiteX46" fmla="*/ 1124321 w 1464291"/>
                  <a:gd name="connsiteY46" fmla="*/ 363415 h 1172307"/>
                  <a:gd name="connsiteX47" fmla="*/ 1218106 w 1464291"/>
                  <a:gd name="connsiteY47" fmla="*/ 422030 h 1172307"/>
                  <a:gd name="connsiteX48" fmla="*/ 1253275 w 1464291"/>
                  <a:gd name="connsiteY48" fmla="*/ 457200 h 1172307"/>
                  <a:gd name="connsiteX49" fmla="*/ 1300168 w 1464291"/>
                  <a:gd name="connsiteY49" fmla="*/ 492369 h 1172307"/>
                  <a:gd name="connsiteX50" fmla="*/ 1382229 w 1464291"/>
                  <a:gd name="connsiteY50" fmla="*/ 574430 h 1172307"/>
                  <a:gd name="connsiteX51" fmla="*/ 1358783 w 1464291"/>
                  <a:gd name="connsiteY51" fmla="*/ 691661 h 1172307"/>
                  <a:gd name="connsiteX52" fmla="*/ 1276721 w 1464291"/>
                  <a:gd name="connsiteY52" fmla="*/ 797169 h 1172307"/>
                  <a:gd name="connsiteX53" fmla="*/ 1112598 w 1464291"/>
                  <a:gd name="connsiteY53" fmla="*/ 926123 h 1172307"/>
                  <a:gd name="connsiteX54" fmla="*/ 1053983 w 1464291"/>
                  <a:gd name="connsiteY54" fmla="*/ 961292 h 1172307"/>
                  <a:gd name="connsiteX55" fmla="*/ 772629 w 1464291"/>
                  <a:gd name="connsiteY55" fmla="*/ 961292 h 1172307"/>
                  <a:gd name="connsiteX56" fmla="*/ 737460 w 1464291"/>
                  <a:gd name="connsiteY56" fmla="*/ 914400 h 1172307"/>
                  <a:gd name="connsiteX57" fmla="*/ 714014 w 1464291"/>
                  <a:gd name="connsiteY57" fmla="*/ 797169 h 1172307"/>
                  <a:gd name="connsiteX58" fmla="*/ 725737 w 1464291"/>
                  <a:gd name="connsiteY58" fmla="*/ 679938 h 1172307"/>
                  <a:gd name="connsiteX59" fmla="*/ 772629 w 1464291"/>
                  <a:gd name="connsiteY59" fmla="*/ 633046 h 1172307"/>
                  <a:gd name="connsiteX60" fmla="*/ 866414 w 1464291"/>
                  <a:gd name="connsiteY60" fmla="*/ 574430 h 1172307"/>
                  <a:gd name="connsiteX61" fmla="*/ 901583 w 1464291"/>
                  <a:gd name="connsiteY61" fmla="*/ 562707 h 1172307"/>
                  <a:gd name="connsiteX62" fmla="*/ 1112598 w 1464291"/>
                  <a:gd name="connsiteY62" fmla="*/ 586154 h 1172307"/>
                  <a:gd name="connsiteX63" fmla="*/ 1159491 w 1464291"/>
                  <a:gd name="connsiteY63" fmla="*/ 597877 h 1172307"/>
                  <a:gd name="connsiteX64" fmla="*/ 1206383 w 1464291"/>
                  <a:gd name="connsiteY64" fmla="*/ 621323 h 1172307"/>
                  <a:gd name="connsiteX65" fmla="*/ 1241552 w 1464291"/>
                  <a:gd name="connsiteY65" fmla="*/ 633046 h 1172307"/>
                  <a:gd name="connsiteX66" fmla="*/ 1405675 w 1464291"/>
                  <a:gd name="connsiteY66" fmla="*/ 621323 h 1172307"/>
                  <a:gd name="connsiteX67" fmla="*/ 1429121 w 1464291"/>
                  <a:gd name="connsiteY67" fmla="*/ 586154 h 1172307"/>
                  <a:gd name="connsiteX68" fmla="*/ 1440845 w 1464291"/>
                  <a:gd name="connsiteY68" fmla="*/ 550984 h 1172307"/>
                  <a:gd name="connsiteX69" fmla="*/ 1464291 w 1464291"/>
                  <a:gd name="connsiteY69" fmla="*/ 504092 h 1172307"/>
                  <a:gd name="connsiteX70" fmla="*/ 1440845 w 1464291"/>
                  <a:gd name="connsiteY70" fmla="*/ 351692 h 1172307"/>
                  <a:gd name="connsiteX71" fmla="*/ 1417398 w 1464291"/>
                  <a:gd name="connsiteY71" fmla="*/ 316523 h 1172307"/>
                  <a:gd name="connsiteX72" fmla="*/ 1335337 w 1464291"/>
                  <a:gd name="connsiteY72" fmla="*/ 246184 h 1172307"/>
                  <a:gd name="connsiteX73" fmla="*/ 1300168 w 1464291"/>
                  <a:gd name="connsiteY73" fmla="*/ 234461 h 1172307"/>
                  <a:gd name="connsiteX74" fmla="*/ 1276721 w 1464291"/>
                  <a:gd name="connsiteY74" fmla="*/ 211015 h 1172307"/>
                  <a:gd name="connsiteX75" fmla="*/ 1194660 w 1464291"/>
                  <a:gd name="connsiteY75" fmla="*/ 175846 h 1172307"/>
                  <a:gd name="connsiteX76" fmla="*/ 1112598 w 1464291"/>
                  <a:gd name="connsiteY76" fmla="*/ 140677 h 1172307"/>
                  <a:gd name="connsiteX77" fmla="*/ 866414 w 1464291"/>
                  <a:gd name="connsiteY77" fmla="*/ 152400 h 1172307"/>
                  <a:gd name="connsiteX78" fmla="*/ 819521 w 1464291"/>
                  <a:gd name="connsiteY78" fmla="*/ 164123 h 1172307"/>
                  <a:gd name="connsiteX79" fmla="*/ 749183 w 1464291"/>
                  <a:gd name="connsiteY79" fmla="*/ 175846 h 1172307"/>
                  <a:gd name="connsiteX80" fmla="*/ 714014 w 1464291"/>
                  <a:gd name="connsiteY80" fmla="*/ 187569 h 1172307"/>
                  <a:gd name="connsiteX81" fmla="*/ 350598 w 1464291"/>
                  <a:gd name="connsiteY81" fmla="*/ 199292 h 1172307"/>
                  <a:gd name="connsiteX82" fmla="*/ 327152 w 1464291"/>
                  <a:gd name="connsiteY82" fmla="*/ 164123 h 1172307"/>
                  <a:gd name="connsiteX83" fmla="*/ 362321 w 1464291"/>
                  <a:gd name="connsiteY83" fmla="*/ 58615 h 1172307"/>
                  <a:gd name="connsiteX84" fmla="*/ 374045 w 1464291"/>
                  <a:gd name="connsiteY84" fmla="*/ 23446 h 1172307"/>
                  <a:gd name="connsiteX85" fmla="*/ 420937 w 1464291"/>
                  <a:gd name="connsiteY85" fmla="*/ 11723 h 1172307"/>
                  <a:gd name="connsiteX86" fmla="*/ 491275 w 1464291"/>
                  <a:gd name="connsiteY86" fmla="*/ 0 h 1172307"/>
                  <a:gd name="connsiteX87" fmla="*/ 842968 w 1464291"/>
                  <a:gd name="connsiteY87" fmla="*/ 23446 h 1172307"/>
                  <a:gd name="connsiteX88" fmla="*/ 925029 w 1464291"/>
                  <a:gd name="connsiteY88" fmla="*/ 58615 h 1172307"/>
                  <a:gd name="connsiteX89" fmla="*/ 1018814 w 1464291"/>
                  <a:gd name="connsiteY89" fmla="*/ 82061 h 1172307"/>
                  <a:gd name="connsiteX90" fmla="*/ 1077429 w 1464291"/>
                  <a:gd name="connsiteY90" fmla="*/ 140677 h 1172307"/>
                  <a:gd name="connsiteX91" fmla="*/ 1124321 w 1464291"/>
                  <a:gd name="connsiteY91" fmla="*/ 187569 h 1172307"/>
                  <a:gd name="connsiteX92" fmla="*/ 1182937 w 1464291"/>
                  <a:gd name="connsiteY92" fmla="*/ 199292 h 1172307"/>
                  <a:gd name="connsiteX93" fmla="*/ 1276721 w 1464291"/>
                  <a:gd name="connsiteY93" fmla="*/ 175846 h 1172307"/>
                  <a:gd name="connsiteX94" fmla="*/ 1311891 w 1464291"/>
                  <a:gd name="connsiteY94" fmla="*/ 117230 h 1172307"/>
                  <a:gd name="connsiteX95" fmla="*/ 1311891 w 1464291"/>
                  <a:gd name="connsiteY95" fmla="*/ 105507 h 117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64291" h="1172307">
                    <a:moveTo>
                      <a:pt x="397491" y="1125415"/>
                    </a:moveTo>
                    <a:cubicBezTo>
                      <a:pt x="366525" y="1137801"/>
                      <a:pt x="335865" y="1151396"/>
                      <a:pt x="303706" y="1160584"/>
                    </a:cubicBezTo>
                    <a:cubicBezTo>
                      <a:pt x="288214" y="1165010"/>
                      <a:pt x="272445" y="1168399"/>
                      <a:pt x="256814" y="1172307"/>
                    </a:cubicBezTo>
                    <a:cubicBezTo>
                      <a:pt x="170286" y="1162693"/>
                      <a:pt x="143332" y="1176055"/>
                      <a:pt x="80968" y="1113692"/>
                    </a:cubicBezTo>
                    <a:lnTo>
                      <a:pt x="22352" y="1055077"/>
                    </a:lnTo>
                    <a:cubicBezTo>
                      <a:pt x="-1238" y="960716"/>
                      <a:pt x="-13082" y="932999"/>
                      <a:pt x="22352" y="797169"/>
                    </a:cubicBezTo>
                    <a:cubicBezTo>
                      <a:pt x="26935" y="779602"/>
                      <a:pt x="90609" y="727871"/>
                      <a:pt x="116137" y="715107"/>
                    </a:cubicBezTo>
                    <a:cubicBezTo>
                      <a:pt x="127189" y="709581"/>
                      <a:pt x="139583" y="707292"/>
                      <a:pt x="151306" y="703384"/>
                    </a:cubicBezTo>
                    <a:cubicBezTo>
                      <a:pt x="221644" y="707292"/>
                      <a:pt x="292520" y="705589"/>
                      <a:pt x="362321" y="715107"/>
                    </a:cubicBezTo>
                    <a:cubicBezTo>
                      <a:pt x="379637" y="717468"/>
                      <a:pt x="393151" y="731670"/>
                      <a:pt x="409214" y="738554"/>
                    </a:cubicBezTo>
                    <a:cubicBezTo>
                      <a:pt x="420572" y="743422"/>
                      <a:pt x="433025" y="745409"/>
                      <a:pt x="444383" y="750277"/>
                    </a:cubicBezTo>
                    <a:cubicBezTo>
                      <a:pt x="545782" y="793734"/>
                      <a:pt x="443969" y="757955"/>
                      <a:pt x="526445" y="785446"/>
                    </a:cubicBezTo>
                    <a:cubicBezTo>
                      <a:pt x="561614" y="781538"/>
                      <a:pt x="598382" y="784913"/>
                      <a:pt x="631952" y="773723"/>
                    </a:cubicBezTo>
                    <a:cubicBezTo>
                      <a:pt x="647680" y="768480"/>
                      <a:pt x="656507" y="751290"/>
                      <a:pt x="667121" y="738554"/>
                    </a:cubicBezTo>
                    <a:cubicBezTo>
                      <a:pt x="682582" y="720001"/>
                      <a:pt x="706196" y="677341"/>
                      <a:pt x="714014" y="656492"/>
                    </a:cubicBezTo>
                    <a:cubicBezTo>
                      <a:pt x="719671" y="641406"/>
                      <a:pt x="721829" y="625231"/>
                      <a:pt x="725737" y="609600"/>
                    </a:cubicBezTo>
                    <a:cubicBezTo>
                      <a:pt x="721829" y="547077"/>
                      <a:pt x="731224" y="482265"/>
                      <a:pt x="714014" y="422030"/>
                    </a:cubicBezTo>
                    <a:cubicBezTo>
                      <a:pt x="705919" y="393697"/>
                      <a:pt x="632011" y="348813"/>
                      <a:pt x="608506" y="328246"/>
                    </a:cubicBezTo>
                    <a:cubicBezTo>
                      <a:pt x="591870" y="313690"/>
                      <a:pt x="579602" y="294202"/>
                      <a:pt x="561614" y="281354"/>
                    </a:cubicBezTo>
                    <a:cubicBezTo>
                      <a:pt x="551559" y="274171"/>
                      <a:pt x="537247" y="275631"/>
                      <a:pt x="526445" y="269630"/>
                    </a:cubicBezTo>
                    <a:cubicBezTo>
                      <a:pt x="485878" y="247092"/>
                      <a:pt x="450400" y="222924"/>
                      <a:pt x="420937" y="187569"/>
                    </a:cubicBezTo>
                    <a:cubicBezTo>
                      <a:pt x="411917" y="176745"/>
                      <a:pt x="405306" y="164123"/>
                      <a:pt x="397491" y="152400"/>
                    </a:cubicBezTo>
                    <a:cubicBezTo>
                      <a:pt x="393583" y="140677"/>
                      <a:pt x="380242" y="128283"/>
                      <a:pt x="385768" y="117230"/>
                    </a:cubicBezTo>
                    <a:cubicBezTo>
                      <a:pt x="391294" y="106177"/>
                      <a:pt x="408949" y="108504"/>
                      <a:pt x="420937" y="105507"/>
                    </a:cubicBezTo>
                    <a:cubicBezTo>
                      <a:pt x="440267" y="100674"/>
                      <a:pt x="460014" y="97692"/>
                      <a:pt x="479552" y="93784"/>
                    </a:cubicBezTo>
                    <a:cubicBezTo>
                      <a:pt x="577244" y="97692"/>
                      <a:pt x="675914" y="91179"/>
                      <a:pt x="772629" y="105507"/>
                    </a:cubicBezTo>
                    <a:cubicBezTo>
                      <a:pt x="786566" y="107572"/>
                      <a:pt x="786112" y="130714"/>
                      <a:pt x="796075" y="140677"/>
                    </a:cubicBezTo>
                    <a:cubicBezTo>
                      <a:pt x="806038" y="150640"/>
                      <a:pt x="819522" y="156308"/>
                      <a:pt x="831245" y="164123"/>
                    </a:cubicBezTo>
                    <a:cubicBezTo>
                      <a:pt x="893768" y="257907"/>
                      <a:pt x="811707" y="144585"/>
                      <a:pt x="889860" y="222738"/>
                    </a:cubicBezTo>
                    <a:cubicBezTo>
                      <a:pt x="899823" y="232701"/>
                      <a:pt x="903343" y="247944"/>
                      <a:pt x="913306" y="257907"/>
                    </a:cubicBezTo>
                    <a:cubicBezTo>
                      <a:pt x="927122" y="271723"/>
                      <a:pt x="945188" y="280569"/>
                      <a:pt x="960198" y="293077"/>
                    </a:cubicBezTo>
                    <a:cubicBezTo>
                      <a:pt x="987139" y="315528"/>
                      <a:pt x="993049" y="336072"/>
                      <a:pt x="1030537" y="351692"/>
                    </a:cubicBezTo>
                    <a:cubicBezTo>
                      <a:pt x="1060282" y="364086"/>
                      <a:pt x="1124321" y="375138"/>
                      <a:pt x="1124321" y="375138"/>
                    </a:cubicBezTo>
                    <a:cubicBezTo>
                      <a:pt x="1143860" y="367323"/>
                      <a:pt x="1168057" y="366572"/>
                      <a:pt x="1182937" y="351692"/>
                    </a:cubicBezTo>
                    <a:cubicBezTo>
                      <a:pt x="1194330" y="340299"/>
                      <a:pt x="1190234" y="320292"/>
                      <a:pt x="1194660" y="304800"/>
                    </a:cubicBezTo>
                    <a:cubicBezTo>
                      <a:pt x="1198055" y="292918"/>
                      <a:pt x="1202475" y="281353"/>
                      <a:pt x="1206383" y="269630"/>
                    </a:cubicBezTo>
                    <a:cubicBezTo>
                      <a:pt x="1202475" y="234461"/>
                      <a:pt x="1202617" y="198602"/>
                      <a:pt x="1194660" y="164123"/>
                    </a:cubicBezTo>
                    <a:cubicBezTo>
                      <a:pt x="1185022" y="122360"/>
                      <a:pt x="1159988" y="102442"/>
                      <a:pt x="1124321" y="82061"/>
                    </a:cubicBezTo>
                    <a:cubicBezTo>
                      <a:pt x="1113592" y="75930"/>
                      <a:pt x="1100205" y="75864"/>
                      <a:pt x="1089152" y="70338"/>
                    </a:cubicBezTo>
                    <a:cubicBezTo>
                      <a:pt x="1076550" y="64037"/>
                      <a:pt x="1065706" y="54707"/>
                      <a:pt x="1053983" y="46892"/>
                    </a:cubicBezTo>
                    <a:cubicBezTo>
                      <a:pt x="1028064" y="55532"/>
                      <a:pt x="976566" y="61048"/>
                      <a:pt x="960198" y="93784"/>
                    </a:cubicBezTo>
                    <a:cubicBezTo>
                      <a:pt x="952992" y="108195"/>
                      <a:pt x="952383" y="125046"/>
                      <a:pt x="948475" y="140677"/>
                    </a:cubicBezTo>
                    <a:cubicBezTo>
                      <a:pt x="952383" y="164123"/>
                      <a:pt x="949568" y="189755"/>
                      <a:pt x="960198" y="211015"/>
                    </a:cubicBezTo>
                    <a:cubicBezTo>
                      <a:pt x="970084" y="230787"/>
                      <a:pt x="992705" y="241123"/>
                      <a:pt x="1007091" y="257907"/>
                    </a:cubicBezTo>
                    <a:cubicBezTo>
                      <a:pt x="1016260" y="268605"/>
                      <a:pt x="1019839" y="283908"/>
                      <a:pt x="1030537" y="293077"/>
                    </a:cubicBezTo>
                    <a:cubicBezTo>
                      <a:pt x="1047837" y="307906"/>
                      <a:pt x="1070924" y="314575"/>
                      <a:pt x="1089152" y="328246"/>
                    </a:cubicBezTo>
                    <a:cubicBezTo>
                      <a:pt x="1102415" y="338193"/>
                      <a:pt x="1110830" y="353779"/>
                      <a:pt x="1124321" y="363415"/>
                    </a:cubicBezTo>
                    <a:cubicBezTo>
                      <a:pt x="1244395" y="449181"/>
                      <a:pt x="1094953" y="316469"/>
                      <a:pt x="1218106" y="422030"/>
                    </a:cubicBezTo>
                    <a:cubicBezTo>
                      <a:pt x="1230694" y="432820"/>
                      <a:pt x="1240687" y="446410"/>
                      <a:pt x="1253275" y="457200"/>
                    </a:cubicBezTo>
                    <a:cubicBezTo>
                      <a:pt x="1268110" y="469916"/>
                      <a:pt x="1285711" y="479226"/>
                      <a:pt x="1300168" y="492369"/>
                    </a:cubicBezTo>
                    <a:cubicBezTo>
                      <a:pt x="1328792" y="518391"/>
                      <a:pt x="1382229" y="574430"/>
                      <a:pt x="1382229" y="574430"/>
                    </a:cubicBezTo>
                    <a:cubicBezTo>
                      <a:pt x="1374414" y="613507"/>
                      <a:pt x="1375843" y="655646"/>
                      <a:pt x="1358783" y="691661"/>
                    </a:cubicBezTo>
                    <a:cubicBezTo>
                      <a:pt x="1339710" y="731927"/>
                      <a:pt x="1308226" y="765664"/>
                      <a:pt x="1276721" y="797169"/>
                    </a:cubicBezTo>
                    <a:cubicBezTo>
                      <a:pt x="1148098" y="925793"/>
                      <a:pt x="1213104" y="900997"/>
                      <a:pt x="1112598" y="926123"/>
                    </a:cubicBezTo>
                    <a:cubicBezTo>
                      <a:pt x="1093060" y="937846"/>
                      <a:pt x="1075139" y="952830"/>
                      <a:pt x="1053983" y="961292"/>
                    </a:cubicBezTo>
                    <a:cubicBezTo>
                      <a:pt x="980576" y="990655"/>
                      <a:pt x="798421" y="962649"/>
                      <a:pt x="772629" y="961292"/>
                    </a:cubicBezTo>
                    <a:cubicBezTo>
                      <a:pt x="760906" y="945661"/>
                      <a:pt x="746198" y="931876"/>
                      <a:pt x="737460" y="914400"/>
                    </a:cubicBezTo>
                    <a:cubicBezTo>
                      <a:pt x="728716" y="896913"/>
                      <a:pt x="715486" y="806000"/>
                      <a:pt x="714014" y="797169"/>
                    </a:cubicBezTo>
                    <a:cubicBezTo>
                      <a:pt x="717922" y="758092"/>
                      <a:pt x="712529" y="716922"/>
                      <a:pt x="725737" y="679938"/>
                    </a:cubicBezTo>
                    <a:cubicBezTo>
                      <a:pt x="733172" y="659121"/>
                      <a:pt x="755993" y="647602"/>
                      <a:pt x="772629" y="633046"/>
                    </a:cubicBezTo>
                    <a:cubicBezTo>
                      <a:pt x="804942" y="604772"/>
                      <a:pt x="827591" y="591069"/>
                      <a:pt x="866414" y="574430"/>
                    </a:cubicBezTo>
                    <a:cubicBezTo>
                      <a:pt x="877772" y="569562"/>
                      <a:pt x="889860" y="566615"/>
                      <a:pt x="901583" y="562707"/>
                    </a:cubicBezTo>
                    <a:cubicBezTo>
                      <a:pt x="971921" y="570523"/>
                      <a:pt x="1042476" y="576592"/>
                      <a:pt x="1112598" y="586154"/>
                    </a:cubicBezTo>
                    <a:cubicBezTo>
                      <a:pt x="1128562" y="588331"/>
                      <a:pt x="1144405" y="592220"/>
                      <a:pt x="1159491" y="597877"/>
                    </a:cubicBezTo>
                    <a:cubicBezTo>
                      <a:pt x="1175854" y="604013"/>
                      <a:pt x="1190320" y="614439"/>
                      <a:pt x="1206383" y="621323"/>
                    </a:cubicBezTo>
                    <a:cubicBezTo>
                      <a:pt x="1217741" y="626191"/>
                      <a:pt x="1229829" y="629138"/>
                      <a:pt x="1241552" y="633046"/>
                    </a:cubicBezTo>
                    <a:cubicBezTo>
                      <a:pt x="1296260" y="629138"/>
                      <a:pt x="1352466" y="634625"/>
                      <a:pt x="1405675" y="621323"/>
                    </a:cubicBezTo>
                    <a:cubicBezTo>
                      <a:pt x="1419344" y="617906"/>
                      <a:pt x="1422820" y="598756"/>
                      <a:pt x="1429121" y="586154"/>
                    </a:cubicBezTo>
                    <a:cubicBezTo>
                      <a:pt x="1434648" y="575101"/>
                      <a:pt x="1435977" y="562342"/>
                      <a:pt x="1440845" y="550984"/>
                    </a:cubicBezTo>
                    <a:cubicBezTo>
                      <a:pt x="1447729" y="534921"/>
                      <a:pt x="1456476" y="519723"/>
                      <a:pt x="1464291" y="504092"/>
                    </a:cubicBezTo>
                    <a:cubicBezTo>
                      <a:pt x="1456476" y="453292"/>
                      <a:pt x="1453311" y="401555"/>
                      <a:pt x="1440845" y="351692"/>
                    </a:cubicBezTo>
                    <a:cubicBezTo>
                      <a:pt x="1437428" y="338023"/>
                      <a:pt x="1426418" y="327347"/>
                      <a:pt x="1417398" y="316523"/>
                    </a:cubicBezTo>
                    <a:cubicBezTo>
                      <a:pt x="1398501" y="293847"/>
                      <a:pt x="1360033" y="260296"/>
                      <a:pt x="1335337" y="246184"/>
                    </a:cubicBezTo>
                    <a:cubicBezTo>
                      <a:pt x="1324608" y="240053"/>
                      <a:pt x="1311891" y="238369"/>
                      <a:pt x="1300168" y="234461"/>
                    </a:cubicBezTo>
                    <a:cubicBezTo>
                      <a:pt x="1292352" y="226646"/>
                      <a:pt x="1285918" y="217146"/>
                      <a:pt x="1276721" y="211015"/>
                    </a:cubicBezTo>
                    <a:cubicBezTo>
                      <a:pt x="1230063" y="179910"/>
                      <a:pt x="1238427" y="194603"/>
                      <a:pt x="1194660" y="175846"/>
                    </a:cubicBezTo>
                    <a:cubicBezTo>
                      <a:pt x="1093261" y="132389"/>
                      <a:pt x="1195074" y="168168"/>
                      <a:pt x="1112598" y="140677"/>
                    </a:cubicBezTo>
                    <a:cubicBezTo>
                      <a:pt x="1030537" y="144585"/>
                      <a:pt x="948307" y="145849"/>
                      <a:pt x="866414" y="152400"/>
                    </a:cubicBezTo>
                    <a:cubicBezTo>
                      <a:pt x="850353" y="153685"/>
                      <a:pt x="835320" y="160963"/>
                      <a:pt x="819521" y="164123"/>
                    </a:cubicBezTo>
                    <a:cubicBezTo>
                      <a:pt x="796213" y="168785"/>
                      <a:pt x="772386" y="170690"/>
                      <a:pt x="749183" y="175846"/>
                    </a:cubicBezTo>
                    <a:cubicBezTo>
                      <a:pt x="737120" y="178527"/>
                      <a:pt x="726350" y="186843"/>
                      <a:pt x="714014" y="187569"/>
                    </a:cubicBezTo>
                    <a:cubicBezTo>
                      <a:pt x="593021" y="194686"/>
                      <a:pt x="471737" y="195384"/>
                      <a:pt x="350598" y="199292"/>
                    </a:cubicBezTo>
                    <a:cubicBezTo>
                      <a:pt x="342783" y="187569"/>
                      <a:pt x="328708" y="178126"/>
                      <a:pt x="327152" y="164123"/>
                    </a:cubicBezTo>
                    <a:cubicBezTo>
                      <a:pt x="319238" y="92896"/>
                      <a:pt x="338703" y="105851"/>
                      <a:pt x="362321" y="58615"/>
                    </a:cubicBezTo>
                    <a:cubicBezTo>
                      <a:pt x="367847" y="47562"/>
                      <a:pt x="364396" y="31165"/>
                      <a:pt x="374045" y="23446"/>
                    </a:cubicBezTo>
                    <a:cubicBezTo>
                      <a:pt x="386626" y="13381"/>
                      <a:pt x="405138" y="14883"/>
                      <a:pt x="420937" y="11723"/>
                    </a:cubicBezTo>
                    <a:cubicBezTo>
                      <a:pt x="444245" y="7061"/>
                      <a:pt x="467829" y="3908"/>
                      <a:pt x="491275" y="0"/>
                    </a:cubicBezTo>
                    <a:cubicBezTo>
                      <a:pt x="608506" y="7815"/>
                      <a:pt x="725959" y="12809"/>
                      <a:pt x="842968" y="23446"/>
                    </a:cubicBezTo>
                    <a:cubicBezTo>
                      <a:pt x="871137" y="26007"/>
                      <a:pt x="900430" y="50415"/>
                      <a:pt x="925029" y="58615"/>
                    </a:cubicBezTo>
                    <a:cubicBezTo>
                      <a:pt x="955599" y="68805"/>
                      <a:pt x="987552" y="74246"/>
                      <a:pt x="1018814" y="82061"/>
                    </a:cubicBezTo>
                    <a:cubicBezTo>
                      <a:pt x="1063968" y="149792"/>
                      <a:pt x="1016644" y="88575"/>
                      <a:pt x="1077429" y="140677"/>
                    </a:cubicBezTo>
                    <a:cubicBezTo>
                      <a:pt x="1094212" y="155063"/>
                      <a:pt x="1104998" y="176834"/>
                      <a:pt x="1124321" y="187569"/>
                    </a:cubicBezTo>
                    <a:cubicBezTo>
                      <a:pt x="1141739" y="197246"/>
                      <a:pt x="1163398" y="195384"/>
                      <a:pt x="1182937" y="199292"/>
                    </a:cubicBezTo>
                    <a:cubicBezTo>
                      <a:pt x="1214198" y="191477"/>
                      <a:pt x="1246802" y="187813"/>
                      <a:pt x="1276721" y="175846"/>
                    </a:cubicBezTo>
                    <a:cubicBezTo>
                      <a:pt x="1299762" y="166630"/>
                      <a:pt x="1306897" y="137207"/>
                      <a:pt x="1311891" y="117230"/>
                    </a:cubicBezTo>
                    <a:cubicBezTo>
                      <a:pt x="1312839" y="113439"/>
                      <a:pt x="1311891" y="109415"/>
                      <a:pt x="1311891" y="105507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931904" y="1639946"/>
                <a:ext cx="377541" cy="431970"/>
              </a:xfrm>
              <a:custGeom>
                <a:avLst/>
                <a:gdLst>
                  <a:gd name="connsiteX0" fmla="*/ 0 w 1209161"/>
                  <a:gd name="connsiteY0" fmla="*/ 1055237 h 1383483"/>
                  <a:gd name="connsiteX1" fmla="*/ 35169 w 1209161"/>
                  <a:gd name="connsiteY1" fmla="*/ 1219360 h 1383483"/>
                  <a:gd name="connsiteX2" fmla="*/ 93785 w 1209161"/>
                  <a:gd name="connsiteY2" fmla="*/ 1289699 h 1383483"/>
                  <a:gd name="connsiteX3" fmla="*/ 140677 w 1209161"/>
                  <a:gd name="connsiteY3" fmla="*/ 1324868 h 1383483"/>
                  <a:gd name="connsiteX4" fmla="*/ 175846 w 1209161"/>
                  <a:gd name="connsiteY4" fmla="*/ 1336591 h 1383483"/>
                  <a:gd name="connsiteX5" fmla="*/ 234462 w 1209161"/>
                  <a:gd name="connsiteY5" fmla="*/ 1371760 h 1383483"/>
                  <a:gd name="connsiteX6" fmla="*/ 328246 w 1209161"/>
                  <a:gd name="connsiteY6" fmla="*/ 1383483 h 1383483"/>
                  <a:gd name="connsiteX7" fmla="*/ 539262 w 1209161"/>
                  <a:gd name="connsiteY7" fmla="*/ 1336591 h 1383483"/>
                  <a:gd name="connsiteX8" fmla="*/ 609600 w 1209161"/>
                  <a:gd name="connsiteY8" fmla="*/ 1266253 h 1383483"/>
                  <a:gd name="connsiteX9" fmla="*/ 656493 w 1209161"/>
                  <a:gd name="connsiteY9" fmla="*/ 1219360 h 1383483"/>
                  <a:gd name="connsiteX10" fmla="*/ 679939 w 1209161"/>
                  <a:gd name="connsiteY10" fmla="*/ 1184191 h 1383483"/>
                  <a:gd name="connsiteX11" fmla="*/ 726831 w 1209161"/>
                  <a:gd name="connsiteY11" fmla="*/ 1149022 h 1383483"/>
                  <a:gd name="connsiteX12" fmla="*/ 762000 w 1209161"/>
                  <a:gd name="connsiteY12" fmla="*/ 1113853 h 1383483"/>
                  <a:gd name="connsiteX13" fmla="*/ 797169 w 1209161"/>
                  <a:gd name="connsiteY13" fmla="*/ 1090406 h 1383483"/>
                  <a:gd name="connsiteX14" fmla="*/ 844062 w 1209161"/>
                  <a:gd name="connsiteY14" fmla="*/ 1031791 h 1383483"/>
                  <a:gd name="connsiteX15" fmla="*/ 879231 w 1209161"/>
                  <a:gd name="connsiteY15" fmla="*/ 996622 h 1383483"/>
                  <a:gd name="connsiteX16" fmla="*/ 902677 w 1209161"/>
                  <a:gd name="connsiteY16" fmla="*/ 914560 h 1383483"/>
                  <a:gd name="connsiteX17" fmla="*/ 890954 w 1209161"/>
                  <a:gd name="connsiteY17" fmla="*/ 809053 h 1383483"/>
                  <a:gd name="connsiteX18" fmla="*/ 855785 w 1209161"/>
                  <a:gd name="connsiteY18" fmla="*/ 785606 h 1383483"/>
                  <a:gd name="connsiteX19" fmla="*/ 797169 w 1209161"/>
                  <a:gd name="connsiteY19" fmla="*/ 762160 h 1383483"/>
                  <a:gd name="connsiteX20" fmla="*/ 750277 w 1209161"/>
                  <a:gd name="connsiteY20" fmla="*/ 738714 h 1383483"/>
                  <a:gd name="connsiteX21" fmla="*/ 433754 w 1209161"/>
                  <a:gd name="connsiteY21" fmla="*/ 750437 h 1383483"/>
                  <a:gd name="connsiteX22" fmla="*/ 375139 w 1209161"/>
                  <a:gd name="connsiteY22" fmla="*/ 797330 h 1383483"/>
                  <a:gd name="connsiteX23" fmla="*/ 328246 w 1209161"/>
                  <a:gd name="connsiteY23" fmla="*/ 809053 h 1383483"/>
                  <a:gd name="connsiteX24" fmla="*/ 304800 w 1209161"/>
                  <a:gd name="connsiteY24" fmla="*/ 844222 h 1383483"/>
                  <a:gd name="connsiteX25" fmla="*/ 246185 w 1209161"/>
                  <a:gd name="connsiteY25" fmla="*/ 879391 h 1383483"/>
                  <a:gd name="connsiteX26" fmla="*/ 211016 w 1209161"/>
                  <a:gd name="connsiteY26" fmla="*/ 914560 h 1383483"/>
                  <a:gd name="connsiteX27" fmla="*/ 246185 w 1209161"/>
                  <a:gd name="connsiteY27" fmla="*/ 1078683 h 1383483"/>
                  <a:gd name="connsiteX28" fmla="*/ 269631 w 1209161"/>
                  <a:gd name="connsiteY28" fmla="*/ 1102130 h 1383483"/>
                  <a:gd name="connsiteX29" fmla="*/ 293077 w 1209161"/>
                  <a:gd name="connsiteY29" fmla="*/ 1137299 h 1383483"/>
                  <a:gd name="connsiteX30" fmla="*/ 410308 w 1209161"/>
                  <a:gd name="connsiteY30" fmla="*/ 1184191 h 1383483"/>
                  <a:gd name="connsiteX31" fmla="*/ 550985 w 1209161"/>
                  <a:gd name="connsiteY31" fmla="*/ 1242806 h 1383483"/>
                  <a:gd name="connsiteX32" fmla="*/ 586154 w 1209161"/>
                  <a:gd name="connsiteY32" fmla="*/ 1266253 h 1383483"/>
                  <a:gd name="connsiteX33" fmla="*/ 773723 w 1209161"/>
                  <a:gd name="connsiteY33" fmla="*/ 1266253 h 1383483"/>
                  <a:gd name="connsiteX34" fmla="*/ 855785 w 1209161"/>
                  <a:gd name="connsiteY34" fmla="*/ 1184191 h 1383483"/>
                  <a:gd name="connsiteX35" fmla="*/ 879231 w 1209161"/>
                  <a:gd name="connsiteY35" fmla="*/ 1149022 h 1383483"/>
                  <a:gd name="connsiteX36" fmla="*/ 914400 w 1209161"/>
                  <a:gd name="connsiteY36" fmla="*/ 1125576 h 1383483"/>
                  <a:gd name="connsiteX37" fmla="*/ 1043354 w 1209161"/>
                  <a:gd name="connsiteY37" fmla="*/ 949730 h 1383483"/>
                  <a:gd name="connsiteX38" fmla="*/ 1078523 w 1209161"/>
                  <a:gd name="connsiteY38" fmla="*/ 891114 h 1383483"/>
                  <a:gd name="connsiteX39" fmla="*/ 1090246 w 1209161"/>
                  <a:gd name="connsiteY39" fmla="*/ 855945 h 1383483"/>
                  <a:gd name="connsiteX40" fmla="*/ 1125416 w 1209161"/>
                  <a:gd name="connsiteY40" fmla="*/ 809053 h 1383483"/>
                  <a:gd name="connsiteX41" fmla="*/ 1172308 w 1209161"/>
                  <a:gd name="connsiteY41" fmla="*/ 738714 h 1383483"/>
                  <a:gd name="connsiteX42" fmla="*/ 1184031 w 1209161"/>
                  <a:gd name="connsiteY42" fmla="*/ 668376 h 1383483"/>
                  <a:gd name="connsiteX43" fmla="*/ 1207477 w 1209161"/>
                  <a:gd name="connsiteY43" fmla="*/ 621483 h 1383483"/>
                  <a:gd name="connsiteX44" fmla="*/ 1195754 w 1209161"/>
                  <a:gd name="connsiteY44" fmla="*/ 340130 h 1383483"/>
                  <a:gd name="connsiteX45" fmla="*/ 1148862 w 1209161"/>
                  <a:gd name="connsiteY45" fmla="*/ 246345 h 1383483"/>
                  <a:gd name="connsiteX46" fmla="*/ 1101969 w 1209161"/>
                  <a:gd name="connsiteY46" fmla="*/ 211176 h 1383483"/>
                  <a:gd name="connsiteX47" fmla="*/ 1043354 w 1209161"/>
                  <a:gd name="connsiteY47" fmla="*/ 176006 h 1383483"/>
                  <a:gd name="connsiteX48" fmla="*/ 1008185 w 1209161"/>
                  <a:gd name="connsiteY48" fmla="*/ 140837 h 1383483"/>
                  <a:gd name="connsiteX49" fmla="*/ 937846 w 1209161"/>
                  <a:gd name="connsiteY49" fmla="*/ 105668 h 1383483"/>
                  <a:gd name="connsiteX50" fmla="*/ 890954 w 1209161"/>
                  <a:gd name="connsiteY50" fmla="*/ 70499 h 1383483"/>
                  <a:gd name="connsiteX51" fmla="*/ 797169 w 1209161"/>
                  <a:gd name="connsiteY51" fmla="*/ 47053 h 1383483"/>
                  <a:gd name="connsiteX52" fmla="*/ 726831 w 1209161"/>
                  <a:gd name="connsiteY52" fmla="*/ 11883 h 1383483"/>
                  <a:gd name="connsiteX53" fmla="*/ 550985 w 1209161"/>
                  <a:gd name="connsiteY53" fmla="*/ 11883 h 1383483"/>
                  <a:gd name="connsiteX54" fmla="*/ 492369 w 1209161"/>
                  <a:gd name="connsiteY54" fmla="*/ 82222 h 1383483"/>
                  <a:gd name="connsiteX55" fmla="*/ 468923 w 1209161"/>
                  <a:gd name="connsiteY55" fmla="*/ 140837 h 1383483"/>
                  <a:gd name="connsiteX56" fmla="*/ 492369 w 1209161"/>
                  <a:gd name="connsiteY56" fmla="*/ 281514 h 1383483"/>
                  <a:gd name="connsiteX57" fmla="*/ 539262 w 1209161"/>
                  <a:gd name="connsiteY57" fmla="*/ 328406 h 1383483"/>
                  <a:gd name="connsiteX58" fmla="*/ 586154 w 1209161"/>
                  <a:gd name="connsiteY58" fmla="*/ 387022 h 1383483"/>
                  <a:gd name="connsiteX59" fmla="*/ 703385 w 1209161"/>
                  <a:gd name="connsiteY59" fmla="*/ 480806 h 1383483"/>
                  <a:gd name="connsiteX60" fmla="*/ 750277 w 1209161"/>
                  <a:gd name="connsiteY60" fmla="*/ 539422 h 1383483"/>
                  <a:gd name="connsiteX61" fmla="*/ 785446 w 1209161"/>
                  <a:gd name="connsiteY61" fmla="*/ 562868 h 1383483"/>
                  <a:gd name="connsiteX62" fmla="*/ 844062 w 1209161"/>
                  <a:gd name="connsiteY62" fmla="*/ 598037 h 1383483"/>
                  <a:gd name="connsiteX63" fmla="*/ 937846 w 1209161"/>
                  <a:gd name="connsiteY63" fmla="*/ 680099 h 1383483"/>
                  <a:gd name="connsiteX64" fmla="*/ 926123 w 1209161"/>
                  <a:gd name="connsiteY64" fmla="*/ 809053 h 1383483"/>
                  <a:gd name="connsiteX65" fmla="*/ 855785 w 1209161"/>
                  <a:gd name="connsiteY65" fmla="*/ 879391 h 1383483"/>
                  <a:gd name="connsiteX66" fmla="*/ 726831 w 1209161"/>
                  <a:gd name="connsiteY66" fmla="*/ 1020068 h 1383483"/>
                  <a:gd name="connsiteX67" fmla="*/ 633046 w 1209161"/>
                  <a:gd name="connsiteY67" fmla="*/ 1090406 h 1383483"/>
                  <a:gd name="connsiteX68" fmla="*/ 597877 w 1209161"/>
                  <a:gd name="connsiteY68" fmla="*/ 1125576 h 1383483"/>
                  <a:gd name="connsiteX69" fmla="*/ 480646 w 1209161"/>
                  <a:gd name="connsiteY69" fmla="*/ 1160745 h 1383483"/>
                  <a:gd name="connsiteX70" fmla="*/ 445477 w 1209161"/>
                  <a:gd name="connsiteY70" fmla="*/ 1184191 h 1383483"/>
                  <a:gd name="connsiteX71" fmla="*/ 187569 w 1209161"/>
                  <a:gd name="connsiteY71" fmla="*/ 1184191 h 1383483"/>
                  <a:gd name="connsiteX72" fmla="*/ 152400 w 1209161"/>
                  <a:gd name="connsiteY72" fmla="*/ 1160745 h 1383483"/>
                  <a:gd name="connsiteX73" fmla="*/ 105508 w 1209161"/>
                  <a:gd name="connsiteY73" fmla="*/ 1137299 h 1383483"/>
                  <a:gd name="connsiteX74" fmla="*/ 46893 w 1209161"/>
                  <a:gd name="connsiteY74" fmla="*/ 1078683 h 1383483"/>
                  <a:gd name="connsiteX75" fmla="*/ 46893 w 1209161"/>
                  <a:gd name="connsiteY75" fmla="*/ 633206 h 1383483"/>
                  <a:gd name="connsiteX76" fmla="*/ 70339 w 1209161"/>
                  <a:gd name="connsiteY76" fmla="*/ 598037 h 1383483"/>
                  <a:gd name="connsiteX77" fmla="*/ 140677 w 1209161"/>
                  <a:gd name="connsiteY77" fmla="*/ 574591 h 1383483"/>
                  <a:gd name="connsiteX78" fmla="*/ 222739 w 1209161"/>
                  <a:gd name="connsiteY78" fmla="*/ 656653 h 1383483"/>
                  <a:gd name="connsiteX79" fmla="*/ 257908 w 1209161"/>
                  <a:gd name="connsiteY79" fmla="*/ 691822 h 1383483"/>
                  <a:gd name="connsiteX80" fmla="*/ 304800 w 1209161"/>
                  <a:gd name="connsiteY80" fmla="*/ 726991 h 1383483"/>
                  <a:gd name="connsiteX81" fmla="*/ 339969 w 1209161"/>
                  <a:gd name="connsiteY81" fmla="*/ 750437 h 1383483"/>
                  <a:gd name="connsiteX82" fmla="*/ 363416 w 1209161"/>
                  <a:gd name="connsiteY82" fmla="*/ 773883 h 1383483"/>
                  <a:gd name="connsiteX83" fmla="*/ 246185 w 1209161"/>
                  <a:gd name="connsiteY83" fmla="*/ 809053 h 1383483"/>
                  <a:gd name="connsiteX84" fmla="*/ 199293 w 1209161"/>
                  <a:gd name="connsiteY84" fmla="*/ 832499 h 138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209161" h="1383483">
                    <a:moveTo>
                      <a:pt x="0" y="1055237"/>
                    </a:moveTo>
                    <a:cubicBezTo>
                      <a:pt x="9233" y="1129104"/>
                      <a:pt x="6118" y="1153996"/>
                      <a:pt x="35169" y="1219360"/>
                    </a:cubicBezTo>
                    <a:cubicBezTo>
                      <a:pt x="46301" y="1244407"/>
                      <a:pt x="73965" y="1272710"/>
                      <a:pt x="93785" y="1289699"/>
                    </a:cubicBezTo>
                    <a:cubicBezTo>
                      <a:pt x="108620" y="1302414"/>
                      <a:pt x="123713" y="1315174"/>
                      <a:pt x="140677" y="1324868"/>
                    </a:cubicBezTo>
                    <a:cubicBezTo>
                      <a:pt x="151406" y="1330999"/>
                      <a:pt x="164793" y="1331065"/>
                      <a:pt x="175846" y="1336591"/>
                    </a:cubicBezTo>
                    <a:cubicBezTo>
                      <a:pt x="196226" y="1346781"/>
                      <a:pt x="212684" y="1365059"/>
                      <a:pt x="234462" y="1371760"/>
                    </a:cubicBezTo>
                    <a:cubicBezTo>
                      <a:pt x="264573" y="1381025"/>
                      <a:pt x="296985" y="1379575"/>
                      <a:pt x="328246" y="1383483"/>
                    </a:cubicBezTo>
                    <a:cubicBezTo>
                      <a:pt x="353212" y="1379642"/>
                      <a:pt x="493615" y="1369788"/>
                      <a:pt x="539262" y="1336591"/>
                    </a:cubicBezTo>
                    <a:cubicBezTo>
                      <a:pt x="566078" y="1317089"/>
                      <a:pt x="586154" y="1289699"/>
                      <a:pt x="609600" y="1266253"/>
                    </a:cubicBezTo>
                    <a:cubicBezTo>
                      <a:pt x="625231" y="1250622"/>
                      <a:pt x="644231" y="1237753"/>
                      <a:pt x="656493" y="1219360"/>
                    </a:cubicBezTo>
                    <a:cubicBezTo>
                      <a:pt x="664308" y="1207637"/>
                      <a:pt x="669976" y="1194154"/>
                      <a:pt x="679939" y="1184191"/>
                    </a:cubicBezTo>
                    <a:cubicBezTo>
                      <a:pt x="693755" y="1170375"/>
                      <a:pt x="711996" y="1161737"/>
                      <a:pt x="726831" y="1149022"/>
                    </a:cubicBezTo>
                    <a:cubicBezTo>
                      <a:pt x="739419" y="1138233"/>
                      <a:pt x="749264" y="1124467"/>
                      <a:pt x="762000" y="1113853"/>
                    </a:cubicBezTo>
                    <a:cubicBezTo>
                      <a:pt x="772824" y="1104833"/>
                      <a:pt x="786167" y="1099208"/>
                      <a:pt x="797169" y="1090406"/>
                    </a:cubicBezTo>
                    <a:cubicBezTo>
                      <a:pt x="831280" y="1063117"/>
                      <a:pt x="813592" y="1068355"/>
                      <a:pt x="844062" y="1031791"/>
                    </a:cubicBezTo>
                    <a:cubicBezTo>
                      <a:pt x="854676" y="1019055"/>
                      <a:pt x="867508" y="1008345"/>
                      <a:pt x="879231" y="996622"/>
                    </a:cubicBezTo>
                    <a:cubicBezTo>
                      <a:pt x="884760" y="980036"/>
                      <a:pt x="902677" y="929281"/>
                      <a:pt x="902677" y="914560"/>
                    </a:cubicBezTo>
                    <a:cubicBezTo>
                      <a:pt x="902677" y="879175"/>
                      <a:pt x="903047" y="842308"/>
                      <a:pt x="890954" y="809053"/>
                    </a:cubicBezTo>
                    <a:cubicBezTo>
                      <a:pt x="886139" y="795812"/>
                      <a:pt x="868387" y="791907"/>
                      <a:pt x="855785" y="785606"/>
                    </a:cubicBezTo>
                    <a:cubicBezTo>
                      <a:pt x="836963" y="776195"/>
                      <a:pt x="816399" y="770707"/>
                      <a:pt x="797169" y="762160"/>
                    </a:cubicBezTo>
                    <a:cubicBezTo>
                      <a:pt x="781200" y="755063"/>
                      <a:pt x="765908" y="746529"/>
                      <a:pt x="750277" y="738714"/>
                    </a:cubicBezTo>
                    <a:cubicBezTo>
                      <a:pt x="644769" y="742622"/>
                      <a:pt x="538068" y="734138"/>
                      <a:pt x="433754" y="750437"/>
                    </a:cubicBezTo>
                    <a:cubicBezTo>
                      <a:pt x="409032" y="754300"/>
                      <a:pt x="397012" y="785178"/>
                      <a:pt x="375139" y="797330"/>
                    </a:cubicBezTo>
                    <a:cubicBezTo>
                      <a:pt x="361055" y="805155"/>
                      <a:pt x="343877" y="805145"/>
                      <a:pt x="328246" y="809053"/>
                    </a:cubicBezTo>
                    <a:cubicBezTo>
                      <a:pt x="320431" y="820776"/>
                      <a:pt x="315497" y="835053"/>
                      <a:pt x="304800" y="844222"/>
                    </a:cubicBezTo>
                    <a:cubicBezTo>
                      <a:pt x="287500" y="859051"/>
                      <a:pt x="264413" y="865720"/>
                      <a:pt x="246185" y="879391"/>
                    </a:cubicBezTo>
                    <a:cubicBezTo>
                      <a:pt x="232922" y="889338"/>
                      <a:pt x="222739" y="902837"/>
                      <a:pt x="211016" y="914560"/>
                    </a:cubicBezTo>
                    <a:cubicBezTo>
                      <a:pt x="222739" y="969268"/>
                      <a:pt x="229497" y="1025280"/>
                      <a:pt x="246185" y="1078683"/>
                    </a:cubicBezTo>
                    <a:cubicBezTo>
                      <a:pt x="249482" y="1089233"/>
                      <a:pt x="262726" y="1093499"/>
                      <a:pt x="269631" y="1102130"/>
                    </a:cubicBezTo>
                    <a:cubicBezTo>
                      <a:pt x="278432" y="1113132"/>
                      <a:pt x="282253" y="1128279"/>
                      <a:pt x="293077" y="1137299"/>
                    </a:cubicBezTo>
                    <a:cubicBezTo>
                      <a:pt x="319169" y="1159042"/>
                      <a:pt x="384068" y="1173258"/>
                      <a:pt x="410308" y="1184191"/>
                    </a:cubicBezTo>
                    <a:cubicBezTo>
                      <a:pt x="595196" y="1261227"/>
                      <a:pt x="368619" y="1182018"/>
                      <a:pt x="550985" y="1242806"/>
                    </a:cubicBezTo>
                    <a:cubicBezTo>
                      <a:pt x="562708" y="1250622"/>
                      <a:pt x="572962" y="1261306"/>
                      <a:pt x="586154" y="1266253"/>
                    </a:cubicBezTo>
                    <a:cubicBezTo>
                      <a:pt x="649178" y="1289888"/>
                      <a:pt x="707057" y="1272314"/>
                      <a:pt x="773723" y="1266253"/>
                    </a:cubicBezTo>
                    <a:cubicBezTo>
                      <a:pt x="801077" y="1238899"/>
                      <a:pt x="834327" y="1216378"/>
                      <a:pt x="855785" y="1184191"/>
                    </a:cubicBezTo>
                    <a:cubicBezTo>
                      <a:pt x="863600" y="1172468"/>
                      <a:pt x="869268" y="1158985"/>
                      <a:pt x="879231" y="1149022"/>
                    </a:cubicBezTo>
                    <a:cubicBezTo>
                      <a:pt x="889194" y="1139059"/>
                      <a:pt x="904923" y="1136001"/>
                      <a:pt x="914400" y="1125576"/>
                    </a:cubicBezTo>
                    <a:cubicBezTo>
                      <a:pt x="947896" y="1088731"/>
                      <a:pt x="1013404" y="999647"/>
                      <a:pt x="1043354" y="949730"/>
                    </a:cubicBezTo>
                    <a:cubicBezTo>
                      <a:pt x="1055077" y="930191"/>
                      <a:pt x="1068333" y="911494"/>
                      <a:pt x="1078523" y="891114"/>
                    </a:cubicBezTo>
                    <a:cubicBezTo>
                      <a:pt x="1084049" y="880061"/>
                      <a:pt x="1084115" y="866674"/>
                      <a:pt x="1090246" y="855945"/>
                    </a:cubicBezTo>
                    <a:cubicBezTo>
                      <a:pt x="1099940" y="838981"/>
                      <a:pt x="1114211" y="825060"/>
                      <a:pt x="1125416" y="809053"/>
                    </a:cubicBezTo>
                    <a:cubicBezTo>
                      <a:pt x="1141576" y="785968"/>
                      <a:pt x="1172308" y="738714"/>
                      <a:pt x="1172308" y="738714"/>
                    </a:cubicBezTo>
                    <a:cubicBezTo>
                      <a:pt x="1176216" y="715268"/>
                      <a:pt x="1177201" y="691143"/>
                      <a:pt x="1184031" y="668376"/>
                    </a:cubicBezTo>
                    <a:cubicBezTo>
                      <a:pt x="1189053" y="651637"/>
                      <a:pt x="1206853" y="638948"/>
                      <a:pt x="1207477" y="621483"/>
                    </a:cubicBezTo>
                    <a:cubicBezTo>
                      <a:pt x="1210827" y="527677"/>
                      <a:pt x="1210245" y="432870"/>
                      <a:pt x="1195754" y="340130"/>
                    </a:cubicBezTo>
                    <a:cubicBezTo>
                      <a:pt x="1190358" y="305597"/>
                      <a:pt x="1176823" y="267316"/>
                      <a:pt x="1148862" y="246345"/>
                    </a:cubicBezTo>
                    <a:cubicBezTo>
                      <a:pt x="1133231" y="234622"/>
                      <a:pt x="1118226" y="222014"/>
                      <a:pt x="1101969" y="211176"/>
                    </a:cubicBezTo>
                    <a:cubicBezTo>
                      <a:pt x="1083010" y="198537"/>
                      <a:pt x="1061582" y="189677"/>
                      <a:pt x="1043354" y="176006"/>
                    </a:cubicBezTo>
                    <a:cubicBezTo>
                      <a:pt x="1030091" y="166059"/>
                      <a:pt x="1021979" y="150033"/>
                      <a:pt x="1008185" y="140837"/>
                    </a:cubicBezTo>
                    <a:cubicBezTo>
                      <a:pt x="986374" y="126296"/>
                      <a:pt x="960324" y="119155"/>
                      <a:pt x="937846" y="105668"/>
                    </a:cubicBezTo>
                    <a:cubicBezTo>
                      <a:pt x="921092" y="95616"/>
                      <a:pt x="908989" y="78014"/>
                      <a:pt x="890954" y="70499"/>
                    </a:cubicBezTo>
                    <a:cubicBezTo>
                      <a:pt x="861209" y="58105"/>
                      <a:pt x="797169" y="47053"/>
                      <a:pt x="797169" y="47053"/>
                    </a:cubicBezTo>
                    <a:cubicBezTo>
                      <a:pt x="773723" y="35330"/>
                      <a:pt x="751466" y="20841"/>
                      <a:pt x="726831" y="11883"/>
                    </a:cubicBezTo>
                    <a:cubicBezTo>
                      <a:pt x="663987" y="-10970"/>
                      <a:pt x="620477" y="4934"/>
                      <a:pt x="550985" y="11883"/>
                    </a:cubicBezTo>
                    <a:cubicBezTo>
                      <a:pt x="527519" y="35350"/>
                      <a:pt x="509784" y="50876"/>
                      <a:pt x="492369" y="82222"/>
                    </a:cubicBezTo>
                    <a:cubicBezTo>
                      <a:pt x="482149" y="100617"/>
                      <a:pt x="476738" y="121299"/>
                      <a:pt x="468923" y="140837"/>
                    </a:cubicBezTo>
                    <a:cubicBezTo>
                      <a:pt x="476738" y="187729"/>
                      <a:pt x="475677" y="237002"/>
                      <a:pt x="492369" y="281514"/>
                    </a:cubicBezTo>
                    <a:cubicBezTo>
                      <a:pt x="500131" y="302212"/>
                      <a:pt x="524576" y="311884"/>
                      <a:pt x="539262" y="328406"/>
                    </a:cubicBezTo>
                    <a:cubicBezTo>
                      <a:pt x="555885" y="347107"/>
                      <a:pt x="567818" y="369996"/>
                      <a:pt x="586154" y="387022"/>
                    </a:cubicBezTo>
                    <a:cubicBezTo>
                      <a:pt x="622825" y="421074"/>
                      <a:pt x="672124" y="441729"/>
                      <a:pt x="703385" y="480806"/>
                    </a:cubicBezTo>
                    <a:cubicBezTo>
                      <a:pt x="719016" y="500345"/>
                      <a:pt x="732584" y="521729"/>
                      <a:pt x="750277" y="539422"/>
                    </a:cubicBezTo>
                    <a:cubicBezTo>
                      <a:pt x="760240" y="549385"/>
                      <a:pt x="773498" y="555401"/>
                      <a:pt x="785446" y="562868"/>
                    </a:cubicBezTo>
                    <a:cubicBezTo>
                      <a:pt x="804768" y="574944"/>
                      <a:pt x="826269" y="583803"/>
                      <a:pt x="844062" y="598037"/>
                    </a:cubicBezTo>
                    <a:cubicBezTo>
                      <a:pt x="1015512" y="735198"/>
                      <a:pt x="827231" y="606356"/>
                      <a:pt x="937846" y="680099"/>
                    </a:cubicBezTo>
                    <a:cubicBezTo>
                      <a:pt x="933938" y="723084"/>
                      <a:pt x="937244" y="767348"/>
                      <a:pt x="926123" y="809053"/>
                    </a:cubicBezTo>
                    <a:cubicBezTo>
                      <a:pt x="912191" y="861297"/>
                      <a:pt x="885800" y="849376"/>
                      <a:pt x="855785" y="879391"/>
                    </a:cubicBezTo>
                    <a:cubicBezTo>
                      <a:pt x="759384" y="975792"/>
                      <a:pt x="912961" y="880472"/>
                      <a:pt x="726831" y="1020068"/>
                    </a:cubicBezTo>
                    <a:cubicBezTo>
                      <a:pt x="695569" y="1043514"/>
                      <a:pt x="660677" y="1062774"/>
                      <a:pt x="633046" y="1090406"/>
                    </a:cubicBezTo>
                    <a:cubicBezTo>
                      <a:pt x="621323" y="1102129"/>
                      <a:pt x="611936" y="1116789"/>
                      <a:pt x="597877" y="1125576"/>
                    </a:cubicBezTo>
                    <a:cubicBezTo>
                      <a:pt x="561588" y="1148257"/>
                      <a:pt x="521239" y="1152627"/>
                      <a:pt x="480646" y="1160745"/>
                    </a:cubicBezTo>
                    <a:cubicBezTo>
                      <a:pt x="468923" y="1168560"/>
                      <a:pt x="459146" y="1180774"/>
                      <a:pt x="445477" y="1184191"/>
                    </a:cubicBezTo>
                    <a:cubicBezTo>
                      <a:pt x="355667" y="1206643"/>
                      <a:pt x="279736" y="1191281"/>
                      <a:pt x="187569" y="1184191"/>
                    </a:cubicBezTo>
                    <a:cubicBezTo>
                      <a:pt x="175846" y="1176376"/>
                      <a:pt x="164633" y="1167735"/>
                      <a:pt x="152400" y="1160745"/>
                    </a:cubicBezTo>
                    <a:cubicBezTo>
                      <a:pt x="137227" y="1152075"/>
                      <a:pt x="119302" y="1148028"/>
                      <a:pt x="105508" y="1137299"/>
                    </a:cubicBezTo>
                    <a:cubicBezTo>
                      <a:pt x="83697" y="1120335"/>
                      <a:pt x="46893" y="1078683"/>
                      <a:pt x="46893" y="1078683"/>
                    </a:cubicBezTo>
                    <a:cubicBezTo>
                      <a:pt x="12217" y="905318"/>
                      <a:pt x="19338" y="963855"/>
                      <a:pt x="46893" y="633206"/>
                    </a:cubicBezTo>
                    <a:cubicBezTo>
                      <a:pt x="48063" y="619165"/>
                      <a:pt x="58391" y="605504"/>
                      <a:pt x="70339" y="598037"/>
                    </a:cubicBezTo>
                    <a:cubicBezTo>
                      <a:pt x="91297" y="584938"/>
                      <a:pt x="140677" y="574591"/>
                      <a:pt x="140677" y="574591"/>
                    </a:cubicBezTo>
                    <a:lnTo>
                      <a:pt x="222739" y="656653"/>
                    </a:lnTo>
                    <a:cubicBezTo>
                      <a:pt x="234462" y="668376"/>
                      <a:pt x="244645" y="681875"/>
                      <a:pt x="257908" y="691822"/>
                    </a:cubicBezTo>
                    <a:cubicBezTo>
                      <a:pt x="273539" y="703545"/>
                      <a:pt x="288901" y="715635"/>
                      <a:pt x="304800" y="726991"/>
                    </a:cubicBezTo>
                    <a:cubicBezTo>
                      <a:pt x="316265" y="735180"/>
                      <a:pt x="328967" y="741636"/>
                      <a:pt x="339969" y="750437"/>
                    </a:cubicBezTo>
                    <a:cubicBezTo>
                      <a:pt x="348600" y="757342"/>
                      <a:pt x="355600" y="766068"/>
                      <a:pt x="363416" y="773883"/>
                    </a:cubicBezTo>
                    <a:cubicBezTo>
                      <a:pt x="292543" y="791601"/>
                      <a:pt x="331813" y="780510"/>
                      <a:pt x="246185" y="809053"/>
                    </a:cubicBezTo>
                    <a:cubicBezTo>
                      <a:pt x="205773" y="822524"/>
                      <a:pt x="219754" y="812038"/>
                      <a:pt x="199293" y="832499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96243" y="1849585"/>
              <a:ext cx="614937" cy="682653"/>
              <a:chOff x="1858631" y="1603347"/>
              <a:chExt cx="614937" cy="682653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858631" y="1603347"/>
                <a:ext cx="614937" cy="6826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980098" y="1855931"/>
                <a:ext cx="457201" cy="366034"/>
              </a:xfrm>
              <a:custGeom>
                <a:avLst/>
                <a:gdLst>
                  <a:gd name="connsiteX0" fmla="*/ 397491 w 1464291"/>
                  <a:gd name="connsiteY0" fmla="*/ 1125415 h 1172307"/>
                  <a:gd name="connsiteX1" fmla="*/ 303706 w 1464291"/>
                  <a:gd name="connsiteY1" fmla="*/ 1160584 h 1172307"/>
                  <a:gd name="connsiteX2" fmla="*/ 256814 w 1464291"/>
                  <a:gd name="connsiteY2" fmla="*/ 1172307 h 1172307"/>
                  <a:gd name="connsiteX3" fmla="*/ 80968 w 1464291"/>
                  <a:gd name="connsiteY3" fmla="*/ 1113692 h 1172307"/>
                  <a:gd name="connsiteX4" fmla="*/ 22352 w 1464291"/>
                  <a:gd name="connsiteY4" fmla="*/ 1055077 h 1172307"/>
                  <a:gd name="connsiteX5" fmla="*/ 22352 w 1464291"/>
                  <a:gd name="connsiteY5" fmla="*/ 797169 h 1172307"/>
                  <a:gd name="connsiteX6" fmla="*/ 116137 w 1464291"/>
                  <a:gd name="connsiteY6" fmla="*/ 715107 h 1172307"/>
                  <a:gd name="connsiteX7" fmla="*/ 151306 w 1464291"/>
                  <a:gd name="connsiteY7" fmla="*/ 703384 h 1172307"/>
                  <a:gd name="connsiteX8" fmla="*/ 362321 w 1464291"/>
                  <a:gd name="connsiteY8" fmla="*/ 715107 h 1172307"/>
                  <a:gd name="connsiteX9" fmla="*/ 409214 w 1464291"/>
                  <a:gd name="connsiteY9" fmla="*/ 738554 h 1172307"/>
                  <a:gd name="connsiteX10" fmla="*/ 444383 w 1464291"/>
                  <a:gd name="connsiteY10" fmla="*/ 750277 h 1172307"/>
                  <a:gd name="connsiteX11" fmla="*/ 526445 w 1464291"/>
                  <a:gd name="connsiteY11" fmla="*/ 785446 h 1172307"/>
                  <a:gd name="connsiteX12" fmla="*/ 631952 w 1464291"/>
                  <a:gd name="connsiteY12" fmla="*/ 773723 h 1172307"/>
                  <a:gd name="connsiteX13" fmla="*/ 667121 w 1464291"/>
                  <a:gd name="connsiteY13" fmla="*/ 738554 h 1172307"/>
                  <a:gd name="connsiteX14" fmla="*/ 714014 w 1464291"/>
                  <a:gd name="connsiteY14" fmla="*/ 656492 h 1172307"/>
                  <a:gd name="connsiteX15" fmla="*/ 725737 w 1464291"/>
                  <a:gd name="connsiteY15" fmla="*/ 609600 h 1172307"/>
                  <a:gd name="connsiteX16" fmla="*/ 714014 w 1464291"/>
                  <a:gd name="connsiteY16" fmla="*/ 422030 h 1172307"/>
                  <a:gd name="connsiteX17" fmla="*/ 608506 w 1464291"/>
                  <a:gd name="connsiteY17" fmla="*/ 328246 h 1172307"/>
                  <a:gd name="connsiteX18" fmla="*/ 561614 w 1464291"/>
                  <a:gd name="connsiteY18" fmla="*/ 281354 h 1172307"/>
                  <a:gd name="connsiteX19" fmla="*/ 526445 w 1464291"/>
                  <a:gd name="connsiteY19" fmla="*/ 269630 h 1172307"/>
                  <a:gd name="connsiteX20" fmla="*/ 420937 w 1464291"/>
                  <a:gd name="connsiteY20" fmla="*/ 187569 h 1172307"/>
                  <a:gd name="connsiteX21" fmla="*/ 397491 w 1464291"/>
                  <a:gd name="connsiteY21" fmla="*/ 152400 h 1172307"/>
                  <a:gd name="connsiteX22" fmla="*/ 385768 w 1464291"/>
                  <a:gd name="connsiteY22" fmla="*/ 117230 h 1172307"/>
                  <a:gd name="connsiteX23" fmla="*/ 420937 w 1464291"/>
                  <a:gd name="connsiteY23" fmla="*/ 105507 h 1172307"/>
                  <a:gd name="connsiteX24" fmla="*/ 479552 w 1464291"/>
                  <a:gd name="connsiteY24" fmla="*/ 93784 h 1172307"/>
                  <a:gd name="connsiteX25" fmla="*/ 772629 w 1464291"/>
                  <a:gd name="connsiteY25" fmla="*/ 105507 h 1172307"/>
                  <a:gd name="connsiteX26" fmla="*/ 796075 w 1464291"/>
                  <a:gd name="connsiteY26" fmla="*/ 140677 h 1172307"/>
                  <a:gd name="connsiteX27" fmla="*/ 831245 w 1464291"/>
                  <a:gd name="connsiteY27" fmla="*/ 164123 h 1172307"/>
                  <a:gd name="connsiteX28" fmla="*/ 889860 w 1464291"/>
                  <a:gd name="connsiteY28" fmla="*/ 222738 h 1172307"/>
                  <a:gd name="connsiteX29" fmla="*/ 913306 w 1464291"/>
                  <a:gd name="connsiteY29" fmla="*/ 257907 h 1172307"/>
                  <a:gd name="connsiteX30" fmla="*/ 960198 w 1464291"/>
                  <a:gd name="connsiteY30" fmla="*/ 293077 h 1172307"/>
                  <a:gd name="connsiteX31" fmla="*/ 1030537 w 1464291"/>
                  <a:gd name="connsiteY31" fmla="*/ 351692 h 1172307"/>
                  <a:gd name="connsiteX32" fmla="*/ 1124321 w 1464291"/>
                  <a:gd name="connsiteY32" fmla="*/ 375138 h 1172307"/>
                  <a:gd name="connsiteX33" fmla="*/ 1182937 w 1464291"/>
                  <a:gd name="connsiteY33" fmla="*/ 351692 h 1172307"/>
                  <a:gd name="connsiteX34" fmla="*/ 1194660 w 1464291"/>
                  <a:gd name="connsiteY34" fmla="*/ 304800 h 1172307"/>
                  <a:gd name="connsiteX35" fmla="*/ 1206383 w 1464291"/>
                  <a:gd name="connsiteY35" fmla="*/ 269630 h 1172307"/>
                  <a:gd name="connsiteX36" fmla="*/ 1194660 w 1464291"/>
                  <a:gd name="connsiteY36" fmla="*/ 164123 h 1172307"/>
                  <a:gd name="connsiteX37" fmla="*/ 1124321 w 1464291"/>
                  <a:gd name="connsiteY37" fmla="*/ 82061 h 1172307"/>
                  <a:gd name="connsiteX38" fmla="*/ 1089152 w 1464291"/>
                  <a:gd name="connsiteY38" fmla="*/ 70338 h 1172307"/>
                  <a:gd name="connsiteX39" fmla="*/ 1053983 w 1464291"/>
                  <a:gd name="connsiteY39" fmla="*/ 46892 h 1172307"/>
                  <a:gd name="connsiteX40" fmla="*/ 960198 w 1464291"/>
                  <a:gd name="connsiteY40" fmla="*/ 93784 h 1172307"/>
                  <a:gd name="connsiteX41" fmla="*/ 948475 w 1464291"/>
                  <a:gd name="connsiteY41" fmla="*/ 140677 h 1172307"/>
                  <a:gd name="connsiteX42" fmla="*/ 960198 w 1464291"/>
                  <a:gd name="connsiteY42" fmla="*/ 211015 h 1172307"/>
                  <a:gd name="connsiteX43" fmla="*/ 1007091 w 1464291"/>
                  <a:gd name="connsiteY43" fmla="*/ 257907 h 1172307"/>
                  <a:gd name="connsiteX44" fmla="*/ 1030537 w 1464291"/>
                  <a:gd name="connsiteY44" fmla="*/ 293077 h 1172307"/>
                  <a:gd name="connsiteX45" fmla="*/ 1089152 w 1464291"/>
                  <a:gd name="connsiteY45" fmla="*/ 328246 h 1172307"/>
                  <a:gd name="connsiteX46" fmla="*/ 1124321 w 1464291"/>
                  <a:gd name="connsiteY46" fmla="*/ 363415 h 1172307"/>
                  <a:gd name="connsiteX47" fmla="*/ 1218106 w 1464291"/>
                  <a:gd name="connsiteY47" fmla="*/ 422030 h 1172307"/>
                  <a:gd name="connsiteX48" fmla="*/ 1253275 w 1464291"/>
                  <a:gd name="connsiteY48" fmla="*/ 457200 h 1172307"/>
                  <a:gd name="connsiteX49" fmla="*/ 1300168 w 1464291"/>
                  <a:gd name="connsiteY49" fmla="*/ 492369 h 1172307"/>
                  <a:gd name="connsiteX50" fmla="*/ 1382229 w 1464291"/>
                  <a:gd name="connsiteY50" fmla="*/ 574430 h 1172307"/>
                  <a:gd name="connsiteX51" fmla="*/ 1358783 w 1464291"/>
                  <a:gd name="connsiteY51" fmla="*/ 691661 h 1172307"/>
                  <a:gd name="connsiteX52" fmla="*/ 1276721 w 1464291"/>
                  <a:gd name="connsiteY52" fmla="*/ 797169 h 1172307"/>
                  <a:gd name="connsiteX53" fmla="*/ 1112598 w 1464291"/>
                  <a:gd name="connsiteY53" fmla="*/ 926123 h 1172307"/>
                  <a:gd name="connsiteX54" fmla="*/ 1053983 w 1464291"/>
                  <a:gd name="connsiteY54" fmla="*/ 961292 h 1172307"/>
                  <a:gd name="connsiteX55" fmla="*/ 772629 w 1464291"/>
                  <a:gd name="connsiteY55" fmla="*/ 961292 h 1172307"/>
                  <a:gd name="connsiteX56" fmla="*/ 737460 w 1464291"/>
                  <a:gd name="connsiteY56" fmla="*/ 914400 h 1172307"/>
                  <a:gd name="connsiteX57" fmla="*/ 714014 w 1464291"/>
                  <a:gd name="connsiteY57" fmla="*/ 797169 h 1172307"/>
                  <a:gd name="connsiteX58" fmla="*/ 725737 w 1464291"/>
                  <a:gd name="connsiteY58" fmla="*/ 679938 h 1172307"/>
                  <a:gd name="connsiteX59" fmla="*/ 772629 w 1464291"/>
                  <a:gd name="connsiteY59" fmla="*/ 633046 h 1172307"/>
                  <a:gd name="connsiteX60" fmla="*/ 866414 w 1464291"/>
                  <a:gd name="connsiteY60" fmla="*/ 574430 h 1172307"/>
                  <a:gd name="connsiteX61" fmla="*/ 901583 w 1464291"/>
                  <a:gd name="connsiteY61" fmla="*/ 562707 h 1172307"/>
                  <a:gd name="connsiteX62" fmla="*/ 1112598 w 1464291"/>
                  <a:gd name="connsiteY62" fmla="*/ 586154 h 1172307"/>
                  <a:gd name="connsiteX63" fmla="*/ 1159491 w 1464291"/>
                  <a:gd name="connsiteY63" fmla="*/ 597877 h 1172307"/>
                  <a:gd name="connsiteX64" fmla="*/ 1206383 w 1464291"/>
                  <a:gd name="connsiteY64" fmla="*/ 621323 h 1172307"/>
                  <a:gd name="connsiteX65" fmla="*/ 1241552 w 1464291"/>
                  <a:gd name="connsiteY65" fmla="*/ 633046 h 1172307"/>
                  <a:gd name="connsiteX66" fmla="*/ 1405675 w 1464291"/>
                  <a:gd name="connsiteY66" fmla="*/ 621323 h 1172307"/>
                  <a:gd name="connsiteX67" fmla="*/ 1429121 w 1464291"/>
                  <a:gd name="connsiteY67" fmla="*/ 586154 h 1172307"/>
                  <a:gd name="connsiteX68" fmla="*/ 1440845 w 1464291"/>
                  <a:gd name="connsiteY68" fmla="*/ 550984 h 1172307"/>
                  <a:gd name="connsiteX69" fmla="*/ 1464291 w 1464291"/>
                  <a:gd name="connsiteY69" fmla="*/ 504092 h 1172307"/>
                  <a:gd name="connsiteX70" fmla="*/ 1440845 w 1464291"/>
                  <a:gd name="connsiteY70" fmla="*/ 351692 h 1172307"/>
                  <a:gd name="connsiteX71" fmla="*/ 1417398 w 1464291"/>
                  <a:gd name="connsiteY71" fmla="*/ 316523 h 1172307"/>
                  <a:gd name="connsiteX72" fmla="*/ 1335337 w 1464291"/>
                  <a:gd name="connsiteY72" fmla="*/ 246184 h 1172307"/>
                  <a:gd name="connsiteX73" fmla="*/ 1300168 w 1464291"/>
                  <a:gd name="connsiteY73" fmla="*/ 234461 h 1172307"/>
                  <a:gd name="connsiteX74" fmla="*/ 1276721 w 1464291"/>
                  <a:gd name="connsiteY74" fmla="*/ 211015 h 1172307"/>
                  <a:gd name="connsiteX75" fmla="*/ 1194660 w 1464291"/>
                  <a:gd name="connsiteY75" fmla="*/ 175846 h 1172307"/>
                  <a:gd name="connsiteX76" fmla="*/ 1112598 w 1464291"/>
                  <a:gd name="connsiteY76" fmla="*/ 140677 h 1172307"/>
                  <a:gd name="connsiteX77" fmla="*/ 866414 w 1464291"/>
                  <a:gd name="connsiteY77" fmla="*/ 152400 h 1172307"/>
                  <a:gd name="connsiteX78" fmla="*/ 819521 w 1464291"/>
                  <a:gd name="connsiteY78" fmla="*/ 164123 h 1172307"/>
                  <a:gd name="connsiteX79" fmla="*/ 749183 w 1464291"/>
                  <a:gd name="connsiteY79" fmla="*/ 175846 h 1172307"/>
                  <a:gd name="connsiteX80" fmla="*/ 714014 w 1464291"/>
                  <a:gd name="connsiteY80" fmla="*/ 187569 h 1172307"/>
                  <a:gd name="connsiteX81" fmla="*/ 350598 w 1464291"/>
                  <a:gd name="connsiteY81" fmla="*/ 199292 h 1172307"/>
                  <a:gd name="connsiteX82" fmla="*/ 327152 w 1464291"/>
                  <a:gd name="connsiteY82" fmla="*/ 164123 h 1172307"/>
                  <a:gd name="connsiteX83" fmla="*/ 362321 w 1464291"/>
                  <a:gd name="connsiteY83" fmla="*/ 58615 h 1172307"/>
                  <a:gd name="connsiteX84" fmla="*/ 374045 w 1464291"/>
                  <a:gd name="connsiteY84" fmla="*/ 23446 h 1172307"/>
                  <a:gd name="connsiteX85" fmla="*/ 420937 w 1464291"/>
                  <a:gd name="connsiteY85" fmla="*/ 11723 h 1172307"/>
                  <a:gd name="connsiteX86" fmla="*/ 491275 w 1464291"/>
                  <a:gd name="connsiteY86" fmla="*/ 0 h 1172307"/>
                  <a:gd name="connsiteX87" fmla="*/ 842968 w 1464291"/>
                  <a:gd name="connsiteY87" fmla="*/ 23446 h 1172307"/>
                  <a:gd name="connsiteX88" fmla="*/ 925029 w 1464291"/>
                  <a:gd name="connsiteY88" fmla="*/ 58615 h 1172307"/>
                  <a:gd name="connsiteX89" fmla="*/ 1018814 w 1464291"/>
                  <a:gd name="connsiteY89" fmla="*/ 82061 h 1172307"/>
                  <a:gd name="connsiteX90" fmla="*/ 1077429 w 1464291"/>
                  <a:gd name="connsiteY90" fmla="*/ 140677 h 1172307"/>
                  <a:gd name="connsiteX91" fmla="*/ 1124321 w 1464291"/>
                  <a:gd name="connsiteY91" fmla="*/ 187569 h 1172307"/>
                  <a:gd name="connsiteX92" fmla="*/ 1182937 w 1464291"/>
                  <a:gd name="connsiteY92" fmla="*/ 199292 h 1172307"/>
                  <a:gd name="connsiteX93" fmla="*/ 1276721 w 1464291"/>
                  <a:gd name="connsiteY93" fmla="*/ 175846 h 1172307"/>
                  <a:gd name="connsiteX94" fmla="*/ 1311891 w 1464291"/>
                  <a:gd name="connsiteY94" fmla="*/ 117230 h 1172307"/>
                  <a:gd name="connsiteX95" fmla="*/ 1311891 w 1464291"/>
                  <a:gd name="connsiteY95" fmla="*/ 105507 h 117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64291" h="1172307">
                    <a:moveTo>
                      <a:pt x="397491" y="1125415"/>
                    </a:moveTo>
                    <a:cubicBezTo>
                      <a:pt x="366525" y="1137801"/>
                      <a:pt x="335865" y="1151396"/>
                      <a:pt x="303706" y="1160584"/>
                    </a:cubicBezTo>
                    <a:cubicBezTo>
                      <a:pt x="288214" y="1165010"/>
                      <a:pt x="272445" y="1168399"/>
                      <a:pt x="256814" y="1172307"/>
                    </a:cubicBezTo>
                    <a:cubicBezTo>
                      <a:pt x="170286" y="1162693"/>
                      <a:pt x="143332" y="1176055"/>
                      <a:pt x="80968" y="1113692"/>
                    </a:cubicBezTo>
                    <a:lnTo>
                      <a:pt x="22352" y="1055077"/>
                    </a:lnTo>
                    <a:cubicBezTo>
                      <a:pt x="-1238" y="960716"/>
                      <a:pt x="-13082" y="932999"/>
                      <a:pt x="22352" y="797169"/>
                    </a:cubicBezTo>
                    <a:cubicBezTo>
                      <a:pt x="26935" y="779602"/>
                      <a:pt x="90609" y="727871"/>
                      <a:pt x="116137" y="715107"/>
                    </a:cubicBezTo>
                    <a:cubicBezTo>
                      <a:pt x="127189" y="709581"/>
                      <a:pt x="139583" y="707292"/>
                      <a:pt x="151306" y="703384"/>
                    </a:cubicBezTo>
                    <a:cubicBezTo>
                      <a:pt x="221644" y="707292"/>
                      <a:pt x="292520" y="705589"/>
                      <a:pt x="362321" y="715107"/>
                    </a:cubicBezTo>
                    <a:cubicBezTo>
                      <a:pt x="379637" y="717468"/>
                      <a:pt x="393151" y="731670"/>
                      <a:pt x="409214" y="738554"/>
                    </a:cubicBezTo>
                    <a:cubicBezTo>
                      <a:pt x="420572" y="743422"/>
                      <a:pt x="433025" y="745409"/>
                      <a:pt x="444383" y="750277"/>
                    </a:cubicBezTo>
                    <a:cubicBezTo>
                      <a:pt x="545782" y="793734"/>
                      <a:pt x="443969" y="757955"/>
                      <a:pt x="526445" y="785446"/>
                    </a:cubicBezTo>
                    <a:cubicBezTo>
                      <a:pt x="561614" y="781538"/>
                      <a:pt x="598382" y="784913"/>
                      <a:pt x="631952" y="773723"/>
                    </a:cubicBezTo>
                    <a:cubicBezTo>
                      <a:pt x="647680" y="768480"/>
                      <a:pt x="656507" y="751290"/>
                      <a:pt x="667121" y="738554"/>
                    </a:cubicBezTo>
                    <a:cubicBezTo>
                      <a:pt x="682582" y="720001"/>
                      <a:pt x="706196" y="677341"/>
                      <a:pt x="714014" y="656492"/>
                    </a:cubicBezTo>
                    <a:cubicBezTo>
                      <a:pt x="719671" y="641406"/>
                      <a:pt x="721829" y="625231"/>
                      <a:pt x="725737" y="609600"/>
                    </a:cubicBezTo>
                    <a:cubicBezTo>
                      <a:pt x="721829" y="547077"/>
                      <a:pt x="731224" y="482265"/>
                      <a:pt x="714014" y="422030"/>
                    </a:cubicBezTo>
                    <a:cubicBezTo>
                      <a:pt x="705919" y="393697"/>
                      <a:pt x="632011" y="348813"/>
                      <a:pt x="608506" y="328246"/>
                    </a:cubicBezTo>
                    <a:cubicBezTo>
                      <a:pt x="591870" y="313690"/>
                      <a:pt x="579602" y="294202"/>
                      <a:pt x="561614" y="281354"/>
                    </a:cubicBezTo>
                    <a:cubicBezTo>
                      <a:pt x="551559" y="274171"/>
                      <a:pt x="537247" y="275631"/>
                      <a:pt x="526445" y="269630"/>
                    </a:cubicBezTo>
                    <a:cubicBezTo>
                      <a:pt x="485878" y="247092"/>
                      <a:pt x="450400" y="222924"/>
                      <a:pt x="420937" y="187569"/>
                    </a:cubicBezTo>
                    <a:cubicBezTo>
                      <a:pt x="411917" y="176745"/>
                      <a:pt x="405306" y="164123"/>
                      <a:pt x="397491" y="152400"/>
                    </a:cubicBezTo>
                    <a:cubicBezTo>
                      <a:pt x="393583" y="140677"/>
                      <a:pt x="380242" y="128283"/>
                      <a:pt x="385768" y="117230"/>
                    </a:cubicBezTo>
                    <a:cubicBezTo>
                      <a:pt x="391294" y="106177"/>
                      <a:pt x="408949" y="108504"/>
                      <a:pt x="420937" y="105507"/>
                    </a:cubicBezTo>
                    <a:cubicBezTo>
                      <a:pt x="440267" y="100674"/>
                      <a:pt x="460014" y="97692"/>
                      <a:pt x="479552" y="93784"/>
                    </a:cubicBezTo>
                    <a:cubicBezTo>
                      <a:pt x="577244" y="97692"/>
                      <a:pt x="675914" y="91179"/>
                      <a:pt x="772629" y="105507"/>
                    </a:cubicBezTo>
                    <a:cubicBezTo>
                      <a:pt x="786566" y="107572"/>
                      <a:pt x="786112" y="130714"/>
                      <a:pt x="796075" y="140677"/>
                    </a:cubicBezTo>
                    <a:cubicBezTo>
                      <a:pt x="806038" y="150640"/>
                      <a:pt x="819522" y="156308"/>
                      <a:pt x="831245" y="164123"/>
                    </a:cubicBezTo>
                    <a:cubicBezTo>
                      <a:pt x="893768" y="257907"/>
                      <a:pt x="811707" y="144585"/>
                      <a:pt x="889860" y="222738"/>
                    </a:cubicBezTo>
                    <a:cubicBezTo>
                      <a:pt x="899823" y="232701"/>
                      <a:pt x="903343" y="247944"/>
                      <a:pt x="913306" y="257907"/>
                    </a:cubicBezTo>
                    <a:cubicBezTo>
                      <a:pt x="927122" y="271723"/>
                      <a:pt x="945188" y="280569"/>
                      <a:pt x="960198" y="293077"/>
                    </a:cubicBezTo>
                    <a:cubicBezTo>
                      <a:pt x="987139" y="315528"/>
                      <a:pt x="993049" y="336072"/>
                      <a:pt x="1030537" y="351692"/>
                    </a:cubicBezTo>
                    <a:cubicBezTo>
                      <a:pt x="1060282" y="364086"/>
                      <a:pt x="1124321" y="375138"/>
                      <a:pt x="1124321" y="375138"/>
                    </a:cubicBezTo>
                    <a:cubicBezTo>
                      <a:pt x="1143860" y="367323"/>
                      <a:pt x="1168057" y="366572"/>
                      <a:pt x="1182937" y="351692"/>
                    </a:cubicBezTo>
                    <a:cubicBezTo>
                      <a:pt x="1194330" y="340299"/>
                      <a:pt x="1190234" y="320292"/>
                      <a:pt x="1194660" y="304800"/>
                    </a:cubicBezTo>
                    <a:cubicBezTo>
                      <a:pt x="1198055" y="292918"/>
                      <a:pt x="1202475" y="281353"/>
                      <a:pt x="1206383" y="269630"/>
                    </a:cubicBezTo>
                    <a:cubicBezTo>
                      <a:pt x="1202475" y="234461"/>
                      <a:pt x="1202617" y="198602"/>
                      <a:pt x="1194660" y="164123"/>
                    </a:cubicBezTo>
                    <a:cubicBezTo>
                      <a:pt x="1185022" y="122360"/>
                      <a:pt x="1159988" y="102442"/>
                      <a:pt x="1124321" y="82061"/>
                    </a:cubicBezTo>
                    <a:cubicBezTo>
                      <a:pt x="1113592" y="75930"/>
                      <a:pt x="1100205" y="75864"/>
                      <a:pt x="1089152" y="70338"/>
                    </a:cubicBezTo>
                    <a:cubicBezTo>
                      <a:pt x="1076550" y="64037"/>
                      <a:pt x="1065706" y="54707"/>
                      <a:pt x="1053983" y="46892"/>
                    </a:cubicBezTo>
                    <a:cubicBezTo>
                      <a:pt x="1028064" y="55532"/>
                      <a:pt x="976566" y="61048"/>
                      <a:pt x="960198" y="93784"/>
                    </a:cubicBezTo>
                    <a:cubicBezTo>
                      <a:pt x="952992" y="108195"/>
                      <a:pt x="952383" y="125046"/>
                      <a:pt x="948475" y="140677"/>
                    </a:cubicBezTo>
                    <a:cubicBezTo>
                      <a:pt x="952383" y="164123"/>
                      <a:pt x="949568" y="189755"/>
                      <a:pt x="960198" y="211015"/>
                    </a:cubicBezTo>
                    <a:cubicBezTo>
                      <a:pt x="970084" y="230787"/>
                      <a:pt x="992705" y="241123"/>
                      <a:pt x="1007091" y="257907"/>
                    </a:cubicBezTo>
                    <a:cubicBezTo>
                      <a:pt x="1016260" y="268605"/>
                      <a:pt x="1019839" y="283908"/>
                      <a:pt x="1030537" y="293077"/>
                    </a:cubicBezTo>
                    <a:cubicBezTo>
                      <a:pt x="1047837" y="307906"/>
                      <a:pt x="1070924" y="314575"/>
                      <a:pt x="1089152" y="328246"/>
                    </a:cubicBezTo>
                    <a:cubicBezTo>
                      <a:pt x="1102415" y="338193"/>
                      <a:pt x="1110830" y="353779"/>
                      <a:pt x="1124321" y="363415"/>
                    </a:cubicBezTo>
                    <a:cubicBezTo>
                      <a:pt x="1244395" y="449181"/>
                      <a:pt x="1094953" y="316469"/>
                      <a:pt x="1218106" y="422030"/>
                    </a:cubicBezTo>
                    <a:cubicBezTo>
                      <a:pt x="1230694" y="432820"/>
                      <a:pt x="1240687" y="446410"/>
                      <a:pt x="1253275" y="457200"/>
                    </a:cubicBezTo>
                    <a:cubicBezTo>
                      <a:pt x="1268110" y="469916"/>
                      <a:pt x="1285711" y="479226"/>
                      <a:pt x="1300168" y="492369"/>
                    </a:cubicBezTo>
                    <a:cubicBezTo>
                      <a:pt x="1328792" y="518391"/>
                      <a:pt x="1382229" y="574430"/>
                      <a:pt x="1382229" y="574430"/>
                    </a:cubicBezTo>
                    <a:cubicBezTo>
                      <a:pt x="1374414" y="613507"/>
                      <a:pt x="1375843" y="655646"/>
                      <a:pt x="1358783" y="691661"/>
                    </a:cubicBezTo>
                    <a:cubicBezTo>
                      <a:pt x="1339710" y="731927"/>
                      <a:pt x="1308226" y="765664"/>
                      <a:pt x="1276721" y="797169"/>
                    </a:cubicBezTo>
                    <a:cubicBezTo>
                      <a:pt x="1148098" y="925793"/>
                      <a:pt x="1213104" y="900997"/>
                      <a:pt x="1112598" y="926123"/>
                    </a:cubicBezTo>
                    <a:cubicBezTo>
                      <a:pt x="1093060" y="937846"/>
                      <a:pt x="1075139" y="952830"/>
                      <a:pt x="1053983" y="961292"/>
                    </a:cubicBezTo>
                    <a:cubicBezTo>
                      <a:pt x="980576" y="990655"/>
                      <a:pt x="798421" y="962649"/>
                      <a:pt x="772629" y="961292"/>
                    </a:cubicBezTo>
                    <a:cubicBezTo>
                      <a:pt x="760906" y="945661"/>
                      <a:pt x="746198" y="931876"/>
                      <a:pt x="737460" y="914400"/>
                    </a:cubicBezTo>
                    <a:cubicBezTo>
                      <a:pt x="728716" y="896913"/>
                      <a:pt x="715486" y="806000"/>
                      <a:pt x="714014" y="797169"/>
                    </a:cubicBezTo>
                    <a:cubicBezTo>
                      <a:pt x="717922" y="758092"/>
                      <a:pt x="712529" y="716922"/>
                      <a:pt x="725737" y="679938"/>
                    </a:cubicBezTo>
                    <a:cubicBezTo>
                      <a:pt x="733172" y="659121"/>
                      <a:pt x="755993" y="647602"/>
                      <a:pt x="772629" y="633046"/>
                    </a:cubicBezTo>
                    <a:cubicBezTo>
                      <a:pt x="804942" y="604772"/>
                      <a:pt x="827591" y="591069"/>
                      <a:pt x="866414" y="574430"/>
                    </a:cubicBezTo>
                    <a:cubicBezTo>
                      <a:pt x="877772" y="569562"/>
                      <a:pt x="889860" y="566615"/>
                      <a:pt x="901583" y="562707"/>
                    </a:cubicBezTo>
                    <a:cubicBezTo>
                      <a:pt x="971921" y="570523"/>
                      <a:pt x="1042476" y="576592"/>
                      <a:pt x="1112598" y="586154"/>
                    </a:cubicBezTo>
                    <a:cubicBezTo>
                      <a:pt x="1128562" y="588331"/>
                      <a:pt x="1144405" y="592220"/>
                      <a:pt x="1159491" y="597877"/>
                    </a:cubicBezTo>
                    <a:cubicBezTo>
                      <a:pt x="1175854" y="604013"/>
                      <a:pt x="1190320" y="614439"/>
                      <a:pt x="1206383" y="621323"/>
                    </a:cubicBezTo>
                    <a:cubicBezTo>
                      <a:pt x="1217741" y="626191"/>
                      <a:pt x="1229829" y="629138"/>
                      <a:pt x="1241552" y="633046"/>
                    </a:cubicBezTo>
                    <a:cubicBezTo>
                      <a:pt x="1296260" y="629138"/>
                      <a:pt x="1352466" y="634625"/>
                      <a:pt x="1405675" y="621323"/>
                    </a:cubicBezTo>
                    <a:cubicBezTo>
                      <a:pt x="1419344" y="617906"/>
                      <a:pt x="1422820" y="598756"/>
                      <a:pt x="1429121" y="586154"/>
                    </a:cubicBezTo>
                    <a:cubicBezTo>
                      <a:pt x="1434648" y="575101"/>
                      <a:pt x="1435977" y="562342"/>
                      <a:pt x="1440845" y="550984"/>
                    </a:cubicBezTo>
                    <a:cubicBezTo>
                      <a:pt x="1447729" y="534921"/>
                      <a:pt x="1456476" y="519723"/>
                      <a:pt x="1464291" y="504092"/>
                    </a:cubicBezTo>
                    <a:cubicBezTo>
                      <a:pt x="1456476" y="453292"/>
                      <a:pt x="1453311" y="401555"/>
                      <a:pt x="1440845" y="351692"/>
                    </a:cubicBezTo>
                    <a:cubicBezTo>
                      <a:pt x="1437428" y="338023"/>
                      <a:pt x="1426418" y="327347"/>
                      <a:pt x="1417398" y="316523"/>
                    </a:cubicBezTo>
                    <a:cubicBezTo>
                      <a:pt x="1398501" y="293847"/>
                      <a:pt x="1360033" y="260296"/>
                      <a:pt x="1335337" y="246184"/>
                    </a:cubicBezTo>
                    <a:cubicBezTo>
                      <a:pt x="1324608" y="240053"/>
                      <a:pt x="1311891" y="238369"/>
                      <a:pt x="1300168" y="234461"/>
                    </a:cubicBezTo>
                    <a:cubicBezTo>
                      <a:pt x="1292352" y="226646"/>
                      <a:pt x="1285918" y="217146"/>
                      <a:pt x="1276721" y="211015"/>
                    </a:cubicBezTo>
                    <a:cubicBezTo>
                      <a:pt x="1230063" y="179910"/>
                      <a:pt x="1238427" y="194603"/>
                      <a:pt x="1194660" y="175846"/>
                    </a:cubicBezTo>
                    <a:cubicBezTo>
                      <a:pt x="1093261" y="132389"/>
                      <a:pt x="1195074" y="168168"/>
                      <a:pt x="1112598" y="140677"/>
                    </a:cubicBezTo>
                    <a:cubicBezTo>
                      <a:pt x="1030537" y="144585"/>
                      <a:pt x="948307" y="145849"/>
                      <a:pt x="866414" y="152400"/>
                    </a:cubicBezTo>
                    <a:cubicBezTo>
                      <a:pt x="850353" y="153685"/>
                      <a:pt x="835320" y="160963"/>
                      <a:pt x="819521" y="164123"/>
                    </a:cubicBezTo>
                    <a:cubicBezTo>
                      <a:pt x="796213" y="168785"/>
                      <a:pt x="772386" y="170690"/>
                      <a:pt x="749183" y="175846"/>
                    </a:cubicBezTo>
                    <a:cubicBezTo>
                      <a:pt x="737120" y="178527"/>
                      <a:pt x="726350" y="186843"/>
                      <a:pt x="714014" y="187569"/>
                    </a:cubicBezTo>
                    <a:cubicBezTo>
                      <a:pt x="593021" y="194686"/>
                      <a:pt x="471737" y="195384"/>
                      <a:pt x="350598" y="199292"/>
                    </a:cubicBezTo>
                    <a:cubicBezTo>
                      <a:pt x="342783" y="187569"/>
                      <a:pt x="328708" y="178126"/>
                      <a:pt x="327152" y="164123"/>
                    </a:cubicBezTo>
                    <a:cubicBezTo>
                      <a:pt x="319238" y="92896"/>
                      <a:pt x="338703" y="105851"/>
                      <a:pt x="362321" y="58615"/>
                    </a:cubicBezTo>
                    <a:cubicBezTo>
                      <a:pt x="367847" y="47562"/>
                      <a:pt x="364396" y="31165"/>
                      <a:pt x="374045" y="23446"/>
                    </a:cubicBezTo>
                    <a:cubicBezTo>
                      <a:pt x="386626" y="13381"/>
                      <a:pt x="405138" y="14883"/>
                      <a:pt x="420937" y="11723"/>
                    </a:cubicBezTo>
                    <a:cubicBezTo>
                      <a:pt x="444245" y="7061"/>
                      <a:pt x="467829" y="3908"/>
                      <a:pt x="491275" y="0"/>
                    </a:cubicBezTo>
                    <a:cubicBezTo>
                      <a:pt x="608506" y="7815"/>
                      <a:pt x="725959" y="12809"/>
                      <a:pt x="842968" y="23446"/>
                    </a:cubicBezTo>
                    <a:cubicBezTo>
                      <a:pt x="871137" y="26007"/>
                      <a:pt x="900430" y="50415"/>
                      <a:pt x="925029" y="58615"/>
                    </a:cubicBezTo>
                    <a:cubicBezTo>
                      <a:pt x="955599" y="68805"/>
                      <a:pt x="987552" y="74246"/>
                      <a:pt x="1018814" y="82061"/>
                    </a:cubicBezTo>
                    <a:cubicBezTo>
                      <a:pt x="1063968" y="149792"/>
                      <a:pt x="1016644" y="88575"/>
                      <a:pt x="1077429" y="140677"/>
                    </a:cubicBezTo>
                    <a:cubicBezTo>
                      <a:pt x="1094212" y="155063"/>
                      <a:pt x="1104998" y="176834"/>
                      <a:pt x="1124321" y="187569"/>
                    </a:cubicBezTo>
                    <a:cubicBezTo>
                      <a:pt x="1141739" y="197246"/>
                      <a:pt x="1163398" y="195384"/>
                      <a:pt x="1182937" y="199292"/>
                    </a:cubicBezTo>
                    <a:cubicBezTo>
                      <a:pt x="1214198" y="191477"/>
                      <a:pt x="1246802" y="187813"/>
                      <a:pt x="1276721" y="175846"/>
                    </a:cubicBezTo>
                    <a:cubicBezTo>
                      <a:pt x="1299762" y="166630"/>
                      <a:pt x="1306897" y="137207"/>
                      <a:pt x="1311891" y="117230"/>
                    </a:cubicBezTo>
                    <a:cubicBezTo>
                      <a:pt x="1312839" y="113439"/>
                      <a:pt x="1311891" y="109415"/>
                      <a:pt x="1311891" y="105507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1931904" y="1639946"/>
                <a:ext cx="377541" cy="431970"/>
              </a:xfrm>
              <a:custGeom>
                <a:avLst/>
                <a:gdLst>
                  <a:gd name="connsiteX0" fmla="*/ 0 w 1209161"/>
                  <a:gd name="connsiteY0" fmla="*/ 1055237 h 1383483"/>
                  <a:gd name="connsiteX1" fmla="*/ 35169 w 1209161"/>
                  <a:gd name="connsiteY1" fmla="*/ 1219360 h 1383483"/>
                  <a:gd name="connsiteX2" fmla="*/ 93785 w 1209161"/>
                  <a:gd name="connsiteY2" fmla="*/ 1289699 h 1383483"/>
                  <a:gd name="connsiteX3" fmla="*/ 140677 w 1209161"/>
                  <a:gd name="connsiteY3" fmla="*/ 1324868 h 1383483"/>
                  <a:gd name="connsiteX4" fmla="*/ 175846 w 1209161"/>
                  <a:gd name="connsiteY4" fmla="*/ 1336591 h 1383483"/>
                  <a:gd name="connsiteX5" fmla="*/ 234462 w 1209161"/>
                  <a:gd name="connsiteY5" fmla="*/ 1371760 h 1383483"/>
                  <a:gd name="connsiteX6" fmla="*/ 328246 w 1209161"/>
                  <a:gd name="connsiteY6" fmla="*/ 1383483 h 1383483"/>
                  <a:gd name="connsiteX7" fmla="*/ 539262 w 1209161"/>
                  <a:gd name="connsiteY7" fmla="*/ 1336591 h 1383483"/>
                  <a:gd name="connsiteX8" fmla="*/ 609600 w 1209161"/>
                  <a:gd name="connsiteY8" fmla="*/ 1266253 h 1383483"/>
                  <a:gd name="connsiteX9" fmla="*/ 656493 w 1209161"/>
                  <a:gd name="connsiteY9" fmla="*/ 1219360 h 1383483"/>
                  <a:gd name="connsiteX10" fmla="*/ 679939 w 1209161"/>
                  <a:gd name="connsiteY10" fmla="*/ 1184191 h 1383483"/>
                  <a:gd name="connsiteX11" fmla="*/ 726831 w 1209161"/>
                  <a:gd name="connsiteY11" fmla="*/ 1149022 h 1383483"/>
                  <a:gd name="connsiteX12" fmla="*/ 762000 w 1209161"/>
                  <a:gd name="connsiteY12" fmla="*/ 1113853 h 1383483"/>
                  <a:gd name="connsiteX13" fmla="*/ 797169 w 1209161"/>
                  <a:gd name="connsiteY13" fmla="*/ 1090406 h 1383483"/>
                  <a:gd name="connsiteX14" fmla="*/ 844062 w 1209161"/>
                  <a:gd name="connsiteY14" fmla="*/ 1031791 h 1383483"/>
                  <a:gd name="connsiteX15" fmla="*/ 879231 w 1209161"/>
                  <a:gd name="connsiteY15" fmla="*/ 996622 h 1383483"/>
                  <a:gd name="connsiteX16" fmla="*/ 902677 w 1209161"/>
                  <a:gd name="connsiteY16" fmla="*/ 914560 h 1383483"/>
                  <a:gd name="connsiteX17" fmla="*/ 890954 w 1209161"/>
                  <a:gd name="connsiteY17" fmla="*/ 809053 h 1383483"/>
                  <a:gd name="connsiteX18" fmla="*/ 855785 w 1209161"/>
                  <a:gd name="connsiteY18" fmla="*/ 785606 h 1383483"/>
                  <a:gd name="connsiteX19" fmla="*/ 797169 w 1209161"/>
                  <a:gd name="connsiteY19" fmla="*/ 762160 h 1383483"/>
                  <a:gd name="connsiteX20" fmla="*/ 750277 w 1209161"/>
                  <a:gd name="connsiteY20" fmla="*/ 738714 h 1383483"/>
                  <a:gd name="connsiteX21" fmla="*/ 433754 w 1209161"/>
                  <a:gd name="connsiteY21" fmla="*/ 750437 h 1383483"/>
                  <a:gd name="connsiteX22" fmla="*/ 375139 w 1209161"/>
                  <a:gd name="connsiteY22" fmla="*/ 797330 h 1383483"/>
                  <a:gd name="connsiteX23" fmla="*/ 328246 w 1209161"/>
                  <a:gd name="connsiteY23" fmla="*/ 809053 h 1383483"/>
                  <a:gd name="connsiteX24" fmla="*/ 304800 w 1209161"/>
                  <a:gd name="connsiteY24" fmla="*/ 844222 h 1383483"/>
                  <a:gd name="connsiteX25" fmla="*/ 246185 w 1209161"/>
                  <a:gd name="connsiteY25" fmla="*/ 879391 h 1383483"/>
                  <a:gd name="connsiteX26" fmla="*/ 211016 w 1209161"/>
                  <a:gd name="connsiteY26" fmla="*/ 914560 h 1383483"/>
                  <a:gd name="connsiteX27" fmla="*/ 246185 w 1209161"/>
                  <a:gd name="connsiteY27" fmla="*/ 1078683 h 1383483"/>
                  <a:gd name="connsiteX28" fmla="*/ 269631 w 1209161"/>
                  <a:gd name="connsiteY28" fmla="*/ 1102130 h 1383483"/>
                  <a:gd name="connsiteX29" fmla="*/ 293077 w 1209161"/>
                  <a:gd name="connsiteY29" fmla="*/ 1137299 h 1383483"/>
                  <a:gd name="connsiteX30" fmla="*/ 410308 w 1209161"/>
                  <a:gd name="connsiteY30" fmla="*/ 1184191 h 1383483"/>
                  <a:gd name="connsiteX31" fmla="*/ 550985 w 1209161"/>
                  <a:gd name="connsiteY31" fmla="*/ 1242806 h 1383483"/>
                  <a:gd name="connsiteX32" fmla="*/ 586154 w 1209161"/>
                  <a:gd name="connsiteY32" fmla="*/ 1266253 h 1383483"/>
                  <a:gd name="connsiteX33" fmla="*/ 773723 w 1209161"/>
                  <a:gd name="connsiteY33" fmla="*/ 1266253 h 1383483"/>
                  <a:gd name="connsiteX34" fmla="*/ 855785 w 1209161"/>
                  <a:gd name="connsiteY34" fmla="*/ 1184191 h 1383483"/>
                  <a:gd name="connsiteX35" fmla="*/ 879231 w 1209161"/>
                  <a:gd name="connsiteY35" fmla="*/ 1149022 h 1383483"/>
                  <a:gd name="connsiteX36" fmla="*/ 914400 w 1209161"/>
                  <a:gd name="connsiteY36" fmla="*/ 1125576 h 1383483"/>
                  <a:gd name="connsiteX37" fmla="*/ 1043354 w 1209161"/>
                  <a:gd name="connsiteY37" fmla="*/ 949730 h 1383483"/>
                  <a:gd name="connsiteX38" fmla="*/ 1078523 w 1209161"/>
                  <a:gd name="connsiteY38" fmla="*/ 891114 h 1383483"/>
                  <a:gd name="connsiteX39" fmla="*/ 1090246 w 1209161"/>
                  <a:gd name="connsiteY39" fmla="*/ 855945 h 1383483"/>
                  <a:gd name="connsiteX40" fmla="*/ 1125416 w 1209161"/>
                  <a:gd name="connsiteY40" fmla="*/ 809053 h 1383483"/>
                  <a:gd name="connsiteX41" fmla="*/ 1172308 w 1209161"/>
                  <a:gd name="connsiteY41" fmla="*/ 738714 h 1383483"/>
                  <a:gd name="connsiteX42" fmla="*/ 1184031 w 1209161"/>
                  <a:gd name="connsiteY42" fmla="*/ 668376 h 1383483"/>
                  <a:gd name="connsiteX43" fmla="*/ 1207477 w 1209161"/>
                  <a:gd name="connsiteY43" fmla="*/ 621483 h 1383483"/>
                  <a:gd name="connsiteX44" fmla="*/ 1195754 w 1209161"/>
                  <a:gd name="connsiteY44" fmla="*/ 340130 h 1383483"/>
                  <a:gd name="connsiteX45" fmla="*/ 1148862 w 1209161"/>
                  <a:gd name="connsiteY45" fmla="*/ 246345 h 1383483"/>
                  <a:gd name="connsiteX46" fmla="*/ 1101969 w 1209161"/>
                  <a:gd name="connsiteY46" fmla="*/ 211176 h 1383483"/>
                  <a:gd name="connsiteX47" fmla="*/ 1043354 w 1209161"/>
                  <a:gd name="connsiteY47" fmla="*/ 176006 h 1383483"/>
                  <a:gd name="connsiteX48" fmla="*/ 1008185 w 1209161"/>
                  <a:gd name="connsiteY48" fmla="*/ 140837 h 1383483"/>
                  <a:gd name="connsiteX49" fmla="*/ 937846 w 1209161"/>
                  <a:gd name="connsiteY49" fmla="*/ 105668 h 1383483"/>
                  <a:gd name="connsiteX50" fmla="*/ 890954 w 1209161"/>
                  <a:gd name="connsiteY50" fmla="*/ 70499 h 1383483"/>
                  <a:gd name="connsiteX51" fmla="*/ 797169 w 1209161"/>
                  <a:gd name="connsiteY51" fmla="*/ 47053 h 1383483"/>
                  <a:gd name="connsiteX52" fmla="*/ 726831 w 1209161"/>
                  <a:gd name="connsiteY52" fmla="*/ 11883 h 1383483"/>
                  <a:gd name="connsiteX53" fmla="*/ 550985 w 1209161"/>
                  <a:gd name="connsiteY53" fmla="*/ 11883 h 1383483"/>
                  <a:gd name="connsiteX54" fmla="*/ 492369 w 1209161"/>
                  <a:gd name="connsiteY54" fmla="*/ 82222 h 1383483"/>
                  <a:gd name="connsiteX55" fmla="*/ 468923 w 1209161"/>
                  <a:gd name="connsiteY55" fmla="*/ 140837 h 1383483"/>
                  <a:gd name="connsiteX56" fmla="*/ 492369 w 1209161"/>
                  <a:gd name="connsiteY56" fmla="*/ 281514 h 1383483"/>
                  <a:gd name="connsiteX57" fmla="*/ 539262 w 1209161"/>
                  <a:gd name="connsiteY57" fmla="*/ 328406 h 1383483"/>
                  <a:gd name="connsiteX58" fmla="*/ 586154 w 1209161"/>
                  <a:gd name="connsiteY58" fmla="*/ 387022 h 1383483"/>
                  <a:gd name="connsiteX59" fmla="*/ 703385 w 1209161"/>
                  <a:gd name="connsiteY59" fmla="*/ 480806 h 1383483"/>
                  <a:gd name="connsiteX60" fmla="*/ 750277 w 1209161"/>
                  <a:gd name="connsiteY60" fmla="*/ 539422 h 1383483"/>
                  <a:gd name="connsiteX61" fmla="*/ 785446 w 1209161"/>
                  <a:gd name="connsiteY61" fmla="*/ 562868 h 1383483"/>
                  <a:gd name="connsiteX62" fmla="*/ 844062 w 1209161"/>
                  <a:gd name="connsiteY62" fmla="*/ 598037 h 1383483"/>
                  <a:gd name="connsiteX63" fmla="*/ 937846 w 1209161"/>
                  <a:gd name="connsiteY63" fmla="*/ 680099 h 1383483"/>
                  <a:gd name="connsiteX64" fmla="*/ 926123 w 1209161"/>
                  <a:gd name="connsiteY64" fmla="*/ 809053 h 1383483"/>
                  <a:gd name="connsiteX65" fmla="*/ 855785 w 1209161"/>
                  <a:gd name="connsiteY65" fmla="*/ 879391 h 1383483"/>
                  <a:gd name="connsiteX66" fmla="*/ 726831 w 1209161"/>
                  <a:gd name="connsiteY66" fmla="*/ 1020068 h 1383483"/>
                  <a:gd name="connsiteX67" fmla="*/ 633046 w 1209161"/>
                  <a:gd name="connsiteY67" fmla="*/ 1090406 h 1383483"/>
                  <a:gd name="connsiteX68" fmla="*/ 597877 w 1209161"/>
                  <a:gd name="connsiteY68" fmla="*/ 1125576 h 1383483"/>
                  <a:gd name="connsiteX69" fmla="*/ 480646 w 1209161"/>
                  <a:gd name="connsiteY69" fmla="*/ 1160745 h 1383483"/>
                  <a:gd name="connsiteX70" fmla="*/ 445477 w 1209161"/>
                  <a:gd name="connsiteY70" fmla="*/ 1184191 h 1383483"/>
                  <a:gd name="connsiteX71" fmla="*/ 187569 w 1209161"/>
                  <a:gd name="connsiteY71" fmla="*/ 1184191 h 1383483"/>
                  <a:gd name="connsiteX72" fmla="*/ 152400 w 1209161"/>
                  <a:gd name="connsiteY72" fmla="*/ 1160745 h 1383483"/>
                  <a:gd name="connsiteX73" fmla="*/ 105508 w 1209161"/>
                  <a:gd name="connsiteY73" fmla="*/ 1137299 h 1383483"/>
                  <a:gd name="connsiteX74" fmla="*/ 46893 w 1209161"/>
                  <a:gd name="connsiteY74" fmla="*/ 1078683 h 1383483"/>
                  <a:gd name="connsiteX75" fmla="*/ 46893 w 1209161"/>
                  <a:gd name="connsiteY75" fmla="*/ 633206 h 1383483"/>
                  <a:gd name="connsiteX76" fmla="*/ 70339 w 1209161"/>
                  <a:gd name="connsiteY76" fmla="*/ 598037 h 1383483"/>
                  <a:gd name="connsiteX77" fmla="*/ 140677 w 1209161"/>
                  <a:gd name="connsiteY77" fmla="*/ 574591 h 1383483"/>
                  <a:gd name="connsiteX78" fmla="*/ 222739 w 1209161"/>
                  <a:gd name="connsiteY78" fmla="*/ 656653 h 1383483"/>
                  <a:gd name="connsiteX79" fmla="*/ 257908 w 1209161"/>
                  <a:gd name="connsiteY79" fmla="*/ 691822 h 1383483"/>
                  <a:gd name="connsiteX80" fmla="*/ 304800 w 1209161"/>
                  <a:gd name="connsiteY80" fmla="*/ 726991 h 1383483"/>
                  <a:gd name="connsiteX81" fmla="*/ 339969 w 1209161"/>
                  <a:gd name="connsiteY81" fmla="*/ 750437 h 1383483"/>
                  <a:gd name="connsiteX82" fmla="*/ 363416 w 1209161"/>
                  <a:gd name="connsiteY82" fmla="*/ 773883 h 1383483"/>
                  <a:gd name="connsiteX83" fmla="*/ 246185 w 1209161"/>
                  <a:gd name="connsiteY83" fmla="*/ 809053 h 1383483"/>
                  <a:gd name="connsiteX84" fmla="*/ 199293 w 1209161"/>
                  <a:gd name="connsiteY84" fmla="*/ 832499 h 138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209161" h="1383483">
                    <a:moveTo>
                      <a:pt x="0" y="1055237"/>
                    </a:moveTo>
                    <a:cubicBezTo>
                      <a:pt x="9233" y="1129104"/>
                      <a:pt x="6118" y="1153996"/>
                      <a:pt x="35169" y="1219360"/>
                    </a:cubicBezTo>
                    <a:cubicBezTo>
                      <a:pt x="46301" y="1244407"/>
                      <a:pt x="73965" y="1272710"/>
                      <a:pt x="93785" y="1289699"/>
                    </a:cubicBezTo>
                    <a:cubicBezTo>
                      <a:pt x="108620" y="1302414"/>
                      <a:pt x="123713" y="1315174"/>
                      <a:pt x="140677" y="1324868"/>
                    </a:cubicBezTo>
                    <a:cubicBezTo>
                      <a:pt x="151406" y="1330999"/>
                      <a:pt x="164793" y="1331065"/>
                      <a:pt x="175846" y="1336591"/>
                    </a:cubicBezTo>
                    <a:cubicBezTo>
                      <a:pt x="196226" y="1346781"/>
                      <a:pt x="212684" y="1365059"/>
                      <a:pt x="234462" y="1371760"/>
                    </a:cubicBezTo>
                    <a:cubicBezTo>
                      <a:pt x="264573" y="1381025"/>
                      <a:pt x="296985" y="1379575"/>
                      <a:pt x="328246" y="1383483"/>
                    </a:cubicBezTo>
                    <a:cubicBezTo>
                      <a:pt x="353212" y="1379642"/>
                      <a:pt x="493615" y="1369788"/>
                      <a:pt x="539262" y="1336591"/>
                    </a:cubicBezTo>
                    <a:cubicBezTo>
                      <a:pt x="566078" y="1317089"/>
                      <a:pt x="586154" y="1289699"/>
                      <a:pt x="609600" y="1266253"/>
                    </a:cubicBezTo>
                    <a:cubicBezTo>
                      <a:pt x="625231" y="1250622"/>
                      <a:pt x="644231" y="1237753"/>
                      <a:pt x="656493" y="1219360"/>
                    </a:cubicBezTo>
                    <a:cubicBezTo>
                      <a:pt x="664308" y="1207637"/>
                      <a:pt x="669976" y="1194154"/>
                      <a:pt x="679939" y="1184191"/>
                    </a:cubicBezTo>
                    <a:cubicBezTo>
                      <a:pt x="693755" y="1170375"/>
                      <a:pt x="711996" y="1161737"/>
                      <a:pt x="726831" y="1149022"/>
                    </a:cubicBezTo>
                    <a:cubicBezTo>
                      <a:pt x="739419" y="1138233"/>
                      <a:pt x="749264" y="1124467"/>
                      <a:pt x="762000" y="1113853"/>
                    </a:cubicBezTo>
                    <a:cubicBezTo>
                      <a:pt x="772824" y="1104833"/>
                      <a:pt x="786167" y="1099208"/>
                      <a:pt x="797169" y="1090406"/>
                    </a:cubicBezTo>
                    <a:cubicBezTo>
                      <a:pt x="831280" y="1063117"/>
                      <a:pt x="813592" y="1068355"/>
                      <a:pt x="844062" y="1031791"/>
                    </a:cubicBezTo>
                    <a:cubicBezTo>
                      <a:pt x="854676" y="1019055"/>
                      <a:pt x="867508" y="1008345"/>
                      <a:pt x="879231" y="996622"/>
                    </a:cubicBezTo>
                    <a:cubicBezTo>
                      <a:pt x="884760" y="980036"/>
                      <a:pt x="902677" y="929281"/>
                      <a:pt x="902677" y="914560"/>
                    </a:cubicBezTo>
                    <a:cubicBezTo>
                      <a:pt x="902677" y="879175"/>
                      <a:pt x="903047" y="842308"/>
                      <a:pt x="890954" y="809053"/>
                    </a:cubicBezTo>
                    <a:cubicBezTo>
                      <a:pt x="886139" y="795812"/>
                      <a:pt x="868387" y="791907"/>
                      <a:pt x="855785" y="785606"/>
                    </a:cubicBezTo>
                    <a:cubicBezTo>
                      <a:pt x="836963" y="776195"/>
                      <a:pt x="816399" y="770707"/>
                      <a:pt x="797169" y="762160"/>
                    </a:cubicBezTo>
                    <a:cubicBezTo>
                      <a:pt x="781200" y="755063"/>
                      <a:pt x="765908" y="746529"/>
                      <a:pt x="750277" y="738714"/>
                    </a:cubicBezTo>
                    <a:cubicBezTo>
                      <a:pt x="644769" y="742622"/>
                      <a:pt x="538068" y="734138"/>
                      <a:pt x="433754" y="750437"/>
                    </a:cubicBezTo>
                    <a:cubicBezTo>
                      <a:pt x="409032" y="754300"/>
                      <a:pt x="397012" y="785178"/>
                      <a:pt x="375139" y="797330"/>
                    </a:cubicBezTo>
                    <a:cubicBezTo>
                      <a:pt x="361055" y="805155"/>
                      <a:pt x="343877" y="805145"/>
                      <a:pt x="328246" y="809053"/>
                    </a:cubicBezTo>
                    <a:cubicBezTo>
                      <a:pt x="320431" y="820776"/>
                      <a:pt x="315497" y="835053"/>
                      <a:pt x="304800" y="844222"/>
                    </a:cubicBezTo>
                    <a:cubicBezTo>
                      <a:pt x="287500" y="859051"/>
                      <a:pt x="264413" y="865720"/>
                      <a:pt x="246185" y="879391"/>
                    </a:cubicBezTo>
                    <a:cubicBezTo>
                      <a:pt x="232922" y="889338"/>
                      <a:pt x="222739" y="902837"/>
                      <a:pt x="211016" y="914560"/>
                    </a:cubicBezTo>
                    <a:cubicBezTo>
                      <a:pt x="222739" y="969268"/>
                      <a:pt x="229497" y="1025280"/>
                      <a:pt x="246185" y="1078683"/>
                    </a:cubicBezTo>
                    <a:cubicBezTo>
                      <a:pt x="249482" y="1089233"/>
                      <a:pt x="262726" y="1093499"/>
                      <a:pt x="269631" y="1102130"/>
                    </a:cubicBezTo>
                    <a:cubicBezTo>
                      <a:pt x="278432" y="1113132"/>
                      <a:pt x="282253" y="1128279"/>
                      <a:pt x="293077" y="1137299"/>
                    </a:cubicBezTo>
                    <a:cubicBezTo>
                      <a:pt x="319169" y="1159042"/>
                      <a:pt x="384068" y="1173258"/>
                      <a:pt x="410308" y="1184191"/>
                    </a:cubicBezTo>
                    <a:cubicBezTo>
                      <a:pt x="595196" y="1261227"/>
                      <a:pt x="368619" y="1182018"/>
                      <a:pt x="550985" y="1242806"/>
                    </a:cubicBezTo>
                    <a:cubicBezTo>
                      <a:pt x="562708" y="1250622"/>
                      <a:pt x="572962" y="1261306"/>
                      <a:pt x="586154" y="1266253"/>
                    </a:cubicBezTo>
                    <a:cubicBezTo>
                      <a:pt x="649178" y="1289888"/>
                      <a:pt x="707057" y="1272314"/>
                      <a:pt x="773723" y="1266253"/>
                    </a:cubicBezTo>
                    <a:cubicBezTo>
                      <a:pt x="801077" y="1238899"/>
                      <a:pt x="834327" y="1216378"/>
                      <a:pt x="855785" y="1184191"/>
                    </a:cubicBezTo>
                    <a:cubicBezTo>
                      <a:pt x="863600" y="1172468"/>
                      <a:pt x="869268" y="1158985"/>
                      <a:pt x="879231" y="1149022"/>
                    </a:cubicBezTo>
                    <a:cubicBezTo>
                      <a:pt x="889194" y="1139059"/>
                      <a:pt x="904923" y="1136001"/>
                      <a:pt x="914400" y="1125576"/>
                    </a:cubicBezTo>
                    <a:cubicBezTo>
                      <a:pt x="947896" y="1088731"/>
                      <a:pt x="1013404" y="999647"/>
                      <a:pt x="1043354" y="949730"/>
                    </a:cubicBezTo>
                    <a:cubicBezTo>
                      <a:pt x="1055077" y="930191"/>
                      <a:pt x="1068333" y="911494"/>
                      <a:pt x="1078523" y="891114"/>
                    </a:cubicBezTo>
                    <a:cubicBezTo>
                      <a:pt x="1084049" y="880061"/>
                      <a:pt x="1084115" y="866674"/>
                      <a:pt x="1090246" y="855945"/>
                    </a:cubicBezTo>
                    <a:cubicBezTo>
                      <a:pt x="1099940" y="838981"/>
                      <a:pt x="1114211" y="825060"/>
                      <a:pt x="1125416" y="809053"/>
                    </a:cubicBezTo>
                    <a:cubicBezTo>
                      <a:pt x="1141576" y="785968"/>
                      <a:pt x="1172308" y="738714"/>
                      <a:pt x="1172308" y="738714"/>
                    </a:cubicBezTo>
                    <a:cubicBezTo>
                      <a:pt x="1176216" y="715268"/>
                      <a:pt x="1177201" y="691143"/>
                      <a:pt x="1184031" y="668376"/>
                    </a:cubicBezTo>
                    <a:cubicBezTo>
                      <a:pt x="1189053" y="651637"/>
                      <a:pt x="1206853" y="638948"/>
                      <a:pt x="1207477" y="621483"/>
                    </a:cubicBezTo>
                    <a:cubicBezTo>
                      <a:pt x="1210827" y="527677"/>
                      <a:pt x="1210245" y="432870"/>
                      <a:pt x="1195754" y="340130"/>
                    </a:cubicBezTo>
                    <a:cubicBezTo>
                      <a:pt x="1190358" y="305597"/>
                      <a:pt x="1176823" y="267316"/>
                      <a:pt x="1148862" y="246345"/>
                    </a:cubicBezTo>
                    <a:cubicBezTo>
                      <a:pt x="1133231" y="234622"/>
                      <a:pt x="1118226" y="222014"/>
                      <a:pt x="1101969" y="211176"/>
                    </a:cubicBezTo>
                    <a:cubicBezTo>
                      <a:pt x="1083010" y="198537"/>
                      <a:pt x="1061582" y="189677"/>
                      <a:pt x="1043354" y="176006"/>
                    </a:cubicBezTo>
                    <a:cubicBezTo>
                      <a:pt x="1030091" y="166059"/>
                      <a:pt x="1021979" y="150033"/>
                      <a:pt x="1008185" y="140837"/>
                    </a:cubicBezTo>
                    <a:cubicBezTo>
                      <a:pt x="986374" y="126296"/>
                      <a:pt x="960324" y="119155"/>
                      <a:pt x="937846" y="105668"/>
                    </a:cubicBezTo>
                    <a:cubicBezTo>
                      <a:pt x="921092" y="95616"/>
                      <a:pt x="908989" y="78014"/>
                      <a:pt x="890954" y="70499"/>
                    </a:cubicBezTo>
                    <a:cubicBezTo>
                      <a:pt x="861209" y="58105"/>
                      <a:pt x="797169" y="47053"/>
                      <a:pt x="797169" y="47053"/>
                    </a:cubicBezTo>
                    <a:cubicBezTo>
                      <a:pt x="773723" y="35330"/>
                      <a:pt x="751466" y="20841"/>
                      <a:pt x="726831" y="11883"/>
                    </a:cubicBezTo>
                    <a:cubicBezTo>
                      <a:pt x="663987" y="-10970"/>
                      <a:pt x="620477" y="4934"/>
                      <a:pt x="550985" y="11883"/>
                    </a:cubicBezTo>
                    <a:cubicBezTo>
                      <a:pt x="527519" y="35350"/>
                      <a:pt x="509784" y="50876"/>
                      <a:pt x="492369" y="82222"/>
                    </a:cubicBezTo>
                    <a:cubicBezTo>
                      <a:pt x="482149" y="100617"/>
                      <a:pt x="476738" y="121299"/>
                      <a:pt x="468923" y="140837"/>
                    </a:cubicBezTo>
                    <a:cubicBezTo>
                      <a:pt x="476738" y="187729"/>
                      <a:pt x="475677" y="237002"/>
                      <a:pt x="492369" y="281514"/>
                    </a:cubicBezTo>
                    <a:cubicBezTo>
                      <a:pt x="500131" y="302212"/>
                      <a:pt x="524576" y="311884"/>
                      <a:pt x="539262" y="328406"/>
                    </a:cubicBezTo>
                    <a:cubicBezTo>
                      <a:pt x="555885" y="347107"/>
                      <a:pt x="567818" y="369996"/>
                      <a:pt x="586154" y="387022"/>
                    </a:cubicBezTo>
                    <a:cubicBezTo>
                      <a:pt x="622825" y="421074"/>
                      <a:pt x="672124" y="441729"/>
                      <a:pt x="703385" y="480806"/>
                    </a:cubicBezTo>
                    <a:cubicBezTo>
                      <a:pt x="719016" y="500345"/>
                      <a:pt x="732584" y="521729"/>
                      <a:pt x="750277" y="539422"/>
                    </a:cubicBezTo>
                    <a:cubicBezTo>
                      <a:pt x="760240" y="549385"/>
                      <a:pt x="773498" y="555401"/>
                      <a:pt x="785446" y="562868"/>
                    </a:cubicBezTo>
                    <a:cubicBezTo>
                      <a:pt x="804768" y="574944"/>
                      <a:pt x="826269" y="583803"/>
                      <a:pt x="844062" y="598037"/>
                    </a:cubicBezTo>
                    <a:cubicBezTo>
                      <a:pt x="1015512" y="735198"/>
                      <a:pt x="827231" y="606356"/>
                      <a:pt x="937846" y="680099"/>
                    </a:cubicBezTo>
                    <a:cubicBezTo>
                      <a:pt x="933938" y="723084"/>
                      <a:pt x="937244" y="767348"/>
                      <a:pt x="926123" y="809053"/>
                    </a:cubicBezTo>
                    <a:cubicBezTo>
                      <a:pt x="912191" y="861297"/>
                      <a:pt x="885800" y="849376"/>
                      <a:pt x="855785" y="879391"/>
                    </a:cubicBezTo>
                    <a:cubicBezTo>
                      <a:pt x="759384" y="975792"/>
                      <a:pt x="912961" y="880472"/>
                      <a:pt x="726831" y="1020068"/>
                    </a:cubicBezTo>
                    <a:cubicBezTo>
                      <a:pt x="695569" y="1043514"/>
                      <a:pt x="660677" y="1062774"/>
                      <a:pt x="633046" y="1090406"/>
                    </a:cubicBezTo>
                    <a:cubicBezTo>
                      <a:pt x="621323" y="1102129"/>
                      <a:pt x="611936" y="1116789"/>
                      <a:pt x="597877" y="1125576"/>
                    </a:cubicBezTo>
                    <a:cubicBezTo>
                      <a:pt x="561588" y="1148257"/>
                      <a:pt x="521239" y="1152627"/>
                      <a:pt x="480646" y="1160745"/>
                    </a:cubicBezTo>
                    <a:cubicBezTo>
                      <a:pt x="468923" y="1168560"/>
                      <a:pt x="459146" y="1180774"/>
                      <a:pt x="445477" y="1184191"/>
                    </a:cubicBezTo>
                    <a:cubicBezTo>
                      <a:pt x="355667" y="1206643"/>
                      <a:pt x="279736" y="1191281"/>
                      <a:pt x="187569" y="1184191"/>
                    </a:cubicBezTo>
                    <a:cubicBezTo>
                      <a:pt x="175846" y="1176376"/>
                      <a:pt x="164633" y="1167735"/>
                      <a:pt x="152400" y="1160745"/>
                    </a:cubicBezTo>
                    <a:cubicBezTo>
                      <a:pt x="137227" y="1152075"/>
                      <a:pt x="119302" y="1148028"/>
                      <a:pt x="105508" y="1137299"/>
                    </a:cubicBezTo>
                    <a:cubicBezTo>
                      <a:pt x="83697" y="1120335"/>
                      <a:pt x="46893" y="1078683"/>
                      <a:pt x="46893" y="1078683"/>
                    </a:cubicBezTo>
                    <a:cubicBezTo>
                      <a:pt x="12217" y="905318"/>
                      <a:pt x="19338" y="963855"/>
                      <a:pt x="46893" y="633206"/>
                    </a:cubicBezTo>
                    <a:cubicBezTo>
                      <a:pt x="48063" y="619165"/>
                      <a:pt x="58391" y="605504"/>
                      <a:pt x="70339" y="598037"/>
                    </a:cubicBezTo>
                    <a:cubicBezTo>
                      <a:pt x="91297" y="584938"/>
                      <a:pt x="140677" y="574591"/>
                      <a:pt x="140677" y="574591"/>
                    </a:cubicBezTo>
                    <a:lnTo>
                      <a:pt x="222739" y="656653"/>
                    </a:lnTo>
                    <a:cubicBezTo>
                      <a:pt x="234462" y="668376"/>
                      <a:pt x="244645" y="681875"/>
                      <a:pt x="257908" y="691822"/>
                    </a:cubicBezTo>
                    <a:cubicBezTo>
                      <a:pt x="273539" y="703545"/>
                      <a:pt x="288901" y="715635"/>
                      <a:pt x="304800" y="726991"/>
                    </a:cubicBezTo>
                    <a:cubicBezTo>
                      <a:pt x="316265" y="735180"/>
                      <a:pt x="328967" y="741636"/>
                      <a:pt x="339969" y="750437"/>
                    </a:cubicBezTo>
                    <a:cubicBezTo>
                      <a:pt x="348600" y="757342"/>
                      <a:pt x="355600" y="766068"/>
                      <a:pt x="363416" y="773883"/>
                    </a:cubicBezTo>
                    <a:cubicBezTo>
                      <a:pt x="292543" y="791601"/>
                      <a:pt x="331813" y="780510"/>
                      <a:pt x="246185" y="809053"/>
                    </a:cubicBezTo>
                    <a:cubicBezTo>
                      <a:pt x="205773" y="822524"/>
                      <a:pt x="219754" y="812038"/>
                      <a:pt x="199293" y="832499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4899855" y="430274"/>
            <a:ext cx="3076588" cy="1957753"/>
            <a:chOff x="3216020" y="1333782"/>
            <a:chExt cx="3076588" cy="1957753"/>
          </a:xfrm>
        </p:grpSpPr>
        <p:sp>
          <p:nvSpPr>
            <p:cNvPr id="13" name="Freeform 12"/>
            <p:cNvSpPr/>
            <p:nvPr/>
          </p:nvSpPr>
          <p:spPr>
            <a:xfrm>
              <a:off x="3216020" y="1333782"/>
              <a:ext cx="3076588" cy="1957753"/>
            </a:xfrm>
            <a:custGeom>
              <a:avLst/>
              <a:gdLst>
                <a:gd name="connsiteX0" fmla="*/ 1055077 w 3076588"/>
                <a:gd name="connsiteY0" fmla="*/ 211015 h 1957753"/>
                <a:gd name="connsiteX1" fmla="*/ 1055077 w 3076588"/>
                <a:gd name="connsiteY1" fmla="*/ 211015 h 1957753"/>
                <a:gd name="connsiteX2" fmla="*/ 1019907 w 3076588"/>
                <a:gd name="connsiteY2" fmla="*/ 93784 h 1957753"/>
                <a:gd name="connsiteX3" fmla="*/ 949569 w 3076588"/>
                <a:gd name="connsiteY3" fmla="*/ 46892 h 1957753"/>
                <a:gd name="connsiteX4" fmla="*/ 914400 w 3076588"/>
                <a:gd name="connsiteY4" fmla="*/ 23446 h 1957753"/>
                <a:gd name="connsiteX5" fmla="*/ 633046 w 3076588"/>
                <a:gd name="connsiteY5" fmla="*/ 35169 h 1957753"/>
                <a:gd name="connsiteX6" fmla="*/ 562707 w 3076588"/>
                <a:gd name="connsiteY6" fmla="*/ 70338 h 1957753"/>
                <a:gd name="connsiteX7" fmla="*/ 527538 w 3076588"/>
                <a:gd name="connsiteY7" fmla="*/ 82061 h 1957753"/>
                <a:gd name="connsiteX8" fmla="*/ 457200 w 3076588"/>
                <a:gd name="connsiteY8" fmla="*/ 117230 h 1957753"/>
                <a:gd name="connsiteX9" fmla="*/ 386861 w 3076588"/>
                <a:gd name="connsiteY9" fmla="*/ 211015 h 1957753"/>
                <a:gd name="connsiteX10" fmla="*/ 304800 w 3076588"/>
                <a:gd name="connsiteY10" fmla="*/ 293076 h 1957753"/>
                <a:gd name="connsiteX11" fmla="*/ 257907 w 3076588"/>
                <a:gd name="connsiteY11" fmla="*/ 363415 h 1957753"/>
                <a:gd name="connsiteX12" fmla="*/ 246184 w 3076588"/>
                <a:gd name="connsiteY12" fmla="*/ 398584 h 1957753"/>
                <a:gd name="connsiteX13" fmla="*/ 164123 w 3076588"/>
                <a:gd name="connsiteY13" fmla="*/ 527538 h 1957753"/>
                <a:gd name="connsiteX14" fmla="*/ 140677 w 3076588"/>
                <a:gd name="connsiteY14" fmla="*/ 562707 h 1957753"/>
                <a:gd name="connsiteX15" fmla="*/ 105507 w 3076588"/>
                <a:gd name="connsiteY15" fmla="*/ 644769 h 1957753"/>
                <a:gd name="connsiteX16" fmla="*/ 70338 w 3076588"/>
                <a:gd name="connsiteY16" fmla="*/ 715107 h 1957753"/>
                <a:gd name="connsiteX17" fmla="*/ 58615 w 3076588"/>
                <a:gd name="connsiteY17" fmla="*/ 773723 h 1957753"/>
                <a:gd name="connsiteX18" fmla="*/ 35169 w 3076588"/>
                <a:gd name="connsiteY18" fmla="*/ 879230 h 1957753"/>
                <a:gd name="connsiteX19" fmla="*/ 11723 w 3076588"/>
                <a:gd name="connsiteY19" fmla="*/ 984738 h 1957753"/>
                <a:gd name="connsiteX20" fmla="*/ 0 w 3076588"/>
                <a:gd name="connsiteY20" fmla="*/ 1137138 h 1957753"/>
                <a:gd name="connsiteX21" fmla="*/ 11723 w 3076588"/>
                <a:gd name="connsiteY21" fmla="*/ 1348153 h 1957753"/>
                <a:gd name="connsiteX22" fmla="*/ 46892 w 3076588"/>
                <a:gd name="connsiteY22" fmla="*/ 1465384 h 1957753"/>
                <a:gd name="connsiteX23" fmla="*/ 117230 w 3076588"/>
                <a:gd name="connsiteY23" fmla="*/ 1594338 h 1957753"/>
                <a:gd name="connsiteX24" fmla="*/ 140677 w 3076588"/>
                <a:gd name="connsiteY24" fmla="*/ 1617784 h 1957753"/>
                <a:gd name="connsiteX25" fmla="*/ 175846 w 3076588"/>
                <a:gd name="connsiteY25" fmla="*/ 1641230 h 1957753"/>
                <a:gd name="connsiteX26" fmla="*/ 257907 w 3076588"/>
                <a:gd name="connsiteY26" fmla="*/ 1711569 h 1957753"/>
                <a:gd name="connsiteX27" fmla="*/ 328246 w 3076588"/>
                <a:gd name="connsiteY27" fmla="*/ 1758461 h 1957753"/>
                <a:gd name="connsiteX28" fmla="*/ 363415 w 3076588"/>
                <a:gd name="connsiteY28" fmla="*/ 1781907 h 1957753"/>
                <a:gd name="connsiteX29" fmla="*/ 410307 w 3076588"/>
                <a:gd name="connsiteY29" fmla="*/ 1817076 h 1957753"/>
                <a:gd name="connsiteX30" fmla="*/ 445477 w 3076588"/>
                <a:gd name="connsiteY30" fmla="*/ 1828800 h 1957753"/>
                <a:gd name="connsiteX31" fmla="*/ 539261 w 3076588"/>
                <a:gd name="connsiteY31" fmla="*/ 1875692 h 1957753"/>
                <a:gd name="connsiteX32" fmla="*/ 621323 w 3076588"/>
                <a:gd name="connsiteY32" fmla="*/ 1899138 h 1957753"/>
                <a:gd name="connsiteX33" fmla="*/ 726830 w 3076588"/>
                <a:gd name="connsiteY33" fmla="*/ 1934307 h 1957753"/>
                <a:gd name="connsiteX34" fmla="*/ 797169 w 3076588"/>
                <a:gd name="connsiteY34" fmla="*/ 1957753 h 1957753"/>
                <a:gd name="connsiteX35" fmla="*/ 1101969 w 3076588"/>
                <a:gd name="connsiteY35" fmla="*/ 1946030 h 1957753"/>
                <a:gd name="connsiteX36" fmla="*/ 1125415 w 3076588"/>
                <a:gd name="connsiteY36" fmla="*/ 1910861 h 1957753"/>
                <a:gd name="connsiteX37" fmla="*/ 1160584 w 3076588"/>
                <a:gd name="connsiteY37" fmla="*/ 1875692 h 1957753"/>
                <a:gd name="connsiteX38" fmla="*/ 1184030 w 3076588"/>
                <a:gd name="connsiteY38" fmla="*/ 1840523 h 1957753"/>
                <a:gd name="connsiteX39" fmla="*/ 1207477 w 3076588"/>
                <a:gd name="connsiteY39" fmla="*/ 1817076 h 1957753"/>
                <a:gd name="connsiteX40" fmla="*/ 1242646 w 3076588"/>
                <a:gd name="connsiteY40" fmla="*/ 1723292 h 1957753"/>
                <a:gd name="connsiteX41" fmla="*/ 1301261 w 3076588"/>
                <a:gd name="connsiteY41" fmla="*/ 1606061 h 1957753"/>
                <a:gd name="connsiteX42" fmla="*/ 1312984 w 3076588"/>
                <a:gd name="connsiteY42" fmla="*/ 1559169 h 1957753"/>
                <a:gd name="connsiteX43" fmla="*/ 1336430 w 3076588"/>
                <a:gd name="connsiteY43" fmla="*/ 1500553 h 1957753"/>
                <a:gd name="connsiteX44" fmla="*/ 1348154 w 3076588"/>
                <a:gd name="connsiteY44" fmla="*/ 1465384 h 1957753"/>
                <a:gd name="connsiteX45" fmla="*/ 1383323 w 3076588"/>
                <a:gd name="connsiteY45" fmla="*/ 1418492 h 1957753"/>
                <a:gd name="connsiteX46" fmla="*/ 1465384 w 3076588"/>
                <a:gd name="connsiteY46" fmla="*/ 1312984 h 1957753"/>
                <a:gd name="connsiteX47" fmla="*/ 1500554 w 3076588"/>
                <a:gd name="connsiteY47" fmla="*/ 1266092 h 1957753"/>
                <a:gd name="connsiteX48" fmla="*/ 1524000 w 3076588"/>
                <a:gd name="connsiteY48" fmla="*/ 1230923 h 1957753"/>
                <a:gd name="connsiteX49" fmla="*/ 1594338 w 3076588"/>
                <a:gd name="connsiteY49" fmla="*/ 1195753 h 1957753"/>
                <a:gd name="connsiteX50" fmla="*/ 1688123 w 3076588"/>
                <a:gd name="connsiteY50" fmla="*/ 1160584 h 1957753"/>
                <a:gd name="connsiteX51" fmla="*/ 1863969 w 3076588"/>
                <a:gd name="connsiteY51" fmla="*/ 1172307 h 1957753"/>
                <a:gd name="connsiteX52" fmla="*/ 1899138 w 3076588"/>
                <a:gd name="connsiteY52" fmla="*/ 1184030 h 1957753"/>
                <a:gd name="connsiteX53" fmla="*/ 1922584 w 3076588"/>
                <a:gd name="connsiteY53" fmla="*/ 1230923 h 1957753"/>
                <a:gd name="connsiteX54" fmla="*/ 1957754 w 3076588"/>
                <a:gd name="connsiteY54" fmla="*/ 1266092 h 1957753"/>
                <a:gd name="connsiteX55" fmla="*/ 1992923 w 3076588"/>
                <a:gd name="connsiteY55" fmla="*/ 1312984 h 1957753"/>
                <a:gd name="connsiteX56" fmla="*/ 2063261 w 3076588"/>
                <a:gd name="connsiteY56" fmla="*/ 1371600 h 1957753"/>
                <a:gd name="connsiteX57" fmla="*/ 2074984 w 3076588"/>
                <a:gd name="connsiteY57" fmla="*/ 1406769 h 1957753"/>
                <a:gd name="connsiteX58" fmla="*/ 2157046 w 3076588"/>
                <a:gd name="connsiteY58" fmla="*/ 1524000 h 1957753"/>
                <a:gd name="connsiteX59" fmla="*/ 2227384 w 3076588"/>
                <a:gd name="connsiteY59" fmla="*/ 1594338 h 1957753"/>
                <a:gd name="connsiteX60" fmla="*/ 2262554 w 3076588"/>
                <a:gd name="connsiteY60" fmla="*/ 1629507 h 1957753"/>
                <a:gd name="connsiteX61" fmla="*/ 2297723 w 3076588"/>
                <a:gd name="connsiteY61" fmla="*/ 1664676 h 1957753"/>
                <a:gd name="connsiteX62" fmla="*/ 2391507 w 3076588"/>
                <a:gd name="connsiteY62" fmla="*/ 1711569 h 1957753"/>
                <a:gd name="connsiteX63" fmla="*/ 2438400 w 3076588"/>
                <a:gd name="connsiteY63" fmla="*/ 1746738 h 1957753"/>
                <a:gd name="connsiteX64" fmla="*/ 2485292 w 3076588"/>
                <a:gd name="connsiteY64" fmla="*/ 1758461 h 1957753"/>
                <a:gd name="connsiteX65" fmla="*/ 2567354 w 3076588"/>
                <a:gd name="connsiteY65" fmla="*/ 1781907 h 1957753"/>
                <a:gd name="connsiteX66" fmla="*/ 2813538 w 3076588"/>
                <a:gd name="connsiteY66" fmla="*/ 1770184 h 1957753"/>
                <a:gd name="connsiteX67" fmla="*/ 2860430 w 3076588"/>
                <a:gd name="connsiteY67" fmla="*/ 1758461 h 1957753"/>
                <a:gd name="connsiteX68" fmla="*/ 2883877 w 3076588"/>
                <a:gd name="connsiteY68" fmla="*/ 1735015 h 1957753"/>
                <a:gd name="connsiteX69" fmla="*/ 2930769 w 3076588"/>
                <a:gd name="connsiteY69" fmla="*/ 1664676 h 1957753"/>
                <a:gd name="connsiteX70" fmla="*/ 2989384 w 3076588"/>
                <a:gd name="connsiteY70" fmla="*/ 1582615 h 1957753"/>
                <a:gd name="connsiteX71" fmla="*/ 3024554 w 3076588"/>
                <a:gd name="connsiteY71" fmla="*/ 1500553 h 1957753"/>
                <a:gd name="connsiteX72" fmla="*/ 3036277 w 3076588"/>
                <a:gd name="connsiteY72" fmla="*/ 1371600 h 1957753"/>
                <a:gd name="connsiteX73" fmla="*/ 3059723 w 3076588"/>
                <a:gd name="connsiteY73" fmla="*/ 1254369 h 1957753"/>
                <a:gd name="connsiteX74" fmla="*/ 3059723 w 3076588"/>
                <a:gd name="connsiteY74" fmla="*/ 445476 h 1957753"/>
                <a:gd name="connsiteX75" fmla="*/ 3024554 w 3076588"/>
                <a:gd name="connsiteY75" fmla="*/ 386861 h 1957753"/>
                <a:gd name="connsiteX76" fmla="*/ 2977661 w 3076588"/>
                <a:gd name="connsiteY76" fmla="*/ 316523 h 1957753"/>
                <a:gd name="connsiteX77" fmla="*/ 2965938 w 3076588"/>
                <a:gd name="connsiteY77" fmla="*/ 281353 h 1957753"/>
                <a:gd name="connsiteX78" fmla="*/ 2907323 w 3076588"/>
                <a:gd name="connsiteY78" fmla="*/ 199292 h 1957753"/>
                <a:gd name="connsiteX79" fmla="*/ 2883877 w 3076588"/>
                <a:gd name="connsiteY79" fmla="*/ 164123 h 1957753"/>
                <a:gd name="connsiteX80" fmla="*/ 2848707 w 3076588"/>
                <a:gd name="connsiteY80" fmla="*/ 152400 h 1957753"/>
                <a:gd name="connsiteX81" fmla="*/ 2813538 w 3076588"/>
                <a:gd name="connsiteY81" fmla="*/ 117230 h 1957753"/>
                <a:gd name="connsiteX82" fmla="*/ 2719754 w 3076588"/>
                <a:gd name="connsiteY82" fmla="*/ 70338 h 1957753"/>
                <a:gd name="connsiteX83" fmla="*/ 2614246 w 3076588"/>
                <a:gd name="connsiteY83" fmla="*/ 23446 h 1957753"/>
                <a:gd name="connsiteX84" fmla="*/ 2567354 w 3076588"/>
                <a:gd name="connsiteY84" fmla="*/ 11723 h 1957753"/>
                <a:gd name="connsiteX85" fmla="*/ 2532184 w 3076588"/>
                <a:gd name="connsiteY85" fmla="*/ 0 h 1957753"/>
                <a:gd name="connsiteX86" fmla="*/ 2250830 w 3076588"/>
                <a:gd name="connsiteY86" fmla="*/ 11723 h 1957753"/>
                <a:gd name="connsiteX87" fmla="*/ 2215661 w 3076588"/>
                <a:gd name="connsiteY87" fmla="*/ 23446 h 1957753"/>
                <a:gd name="connsiteX88" fmla="*/ 2145323 w 3076588"/>
                <a:gd name="connsiteY88" fmla="*/ 82061 h 1957753"/>
                <a:gd name="connsiteX89" fmla="*/ 2039815 w 3076588"/>
                <a:gd name="connsiteY89" fmla="*/ 140676 h 1957753"/>
                <a:gd name="connsiteX90" fmla="*/ 1981200 w 3076588"/>
                <a:gd name="connsiteY90" fmla="*/ 187569 h 1957753"/>
                <a:gd name="connsiteX91" fmla="*/ 1910861 w 3076588"/>
                <a:gd name="connsiteY91" fmla="*/ 246184 h 1957753"/>
                <a:gd name="connsiteX92" fmla="*/ 1793630 w 3076588"/>
                <a:gd name="connsiteY92" fmla="*/ 293076 h 1957753"/>
                <a:gd name="connsiteX93" fmla="*/ 1758461 w 3076588"/>
                <a:gd name="connsiteY93" fmla="*/ 304800 h 1957753"/>
                <a:gd name="connsiteX94" fmla="*/ 1664677 w 3076588"/>
                <a:gd name="connsiteY94" fmla="*/ 328246 h 1957753"/>
                <a:gd name="connsiteX95" fmla="*/ 1430215 w 3076588"/>
                <a:gd name="connsiteY95" fmla="*/ 304800 h 1957753"/>
                <a:gd name="connsiteX96" fmla="*/ 1359877 w 3076588"/>
                <a:gd name="connsiteY96" fmla="*/ 257907 h 1957753"/>
                <a:gd name="connsiteX97" fmla="*/ 1324707 w 3076588"/>
                <a:gd name="connsiteY97" fmla="*/ 234461 h 1957753"/>
                <a:gd name="connsiteX98" fmla="*/ 1301261 w 3076588"/>
                <a:gd name="connsiteY98" fmla="*/ 199292 h 1957753"/>
                <a:gd name="connsiteX99" fmla="*/ 1230923 w 3076588"/>
                <a:gd name="connsiteY99" fmla="*/ 152400 h 1957753"/>
                <a:gd name="connsiteX100" fmla="*/ 1184030 w 3076588"/>
                <a:gd name="connsiteY100" fmla="*/ 105507 h 1957753"/>
                <a:gd name="connsiteX101" fmla="*/ 1101969 w 3076588"/>
                <a:gd name="connsiteY101" fmla="*/ 58615 h 1957753"/>
                <a:gd name="connsiteX102" fmla="*/ 1066800 w 3076588"/>
                <a:gd name="connsiteY102" fmla="*/ 46892 h 1957753"/>
                <a:gd name="connsiteX103" fmla="*/ 926123 w 3076588"/>
                <a:gd name="connsiteY103" fmla="*/ 46892 h 1957753"/>
                <a:gd name="connsiteX104" fmla="*/ 914400 w 3076588"/>
                <a:gd name="connsiteY104" fmla="*/ 93784 h 195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3076588" h="1957753">
                  <a:moveTo>
                    <a:pt x="1055077" y="211015"/>
                  </a:moveTo>
                  <a:lnTo>
                    <a:pt x="1055077" y="211015"/>
                  </a:lnTo>
                  <a:cubicBezTo>
                    <a:pt x="1043354" y="171938"/>
                    <a:pt x="1041969" y="128102"/>
                    <a:pt x="1019907" y="93784"/>
                  </a:cubicBezTo>
                  <a:cubicBezTo>
                    <a:pt x="1004669" y="70081"/>
                    <a:pt x="973015" y="62523"/>
                    <a:pt x="949569" y="46892"/>
                  </a:cubicBezTo>
                  <a:lnTo>
                    <a:pt x="914400" y="23446"/>
                  </a:lnTo>
                  <a:cubicBezTo>
                    <a:pt x="820615" y="27354"/>
                    <a:pt x="726656" y="28235"/>
                    <a:pt x="633046" y="35169"/>
                  </a:cubicBezTo>
                  <a:cubicBezTo>
                    <a:pt x="598457" y="37731"/>
                    <a:pt x="592257" y="55563"/>
                    <a:pt x="562707" y="70338"/>
                  </a:cubicBezTo>
                  <a:cubicBezTo>
                    <a:pt x="551654" y="75864"/>
                    <a:pt x="538591" y="76535"/>
                    <a:pt x="527538" y="82061"/>
                  </a:cubicBezTo>
                  <a:cubicBezTo>
                    <a:pt x="436636" y="127512"/>
                    <a:pt x="545598" y="87764"/>
                    <a:pt x="457200" y="117230"/>
                  </a:cubicBezTo>
                  <a:cubicBezTo>
                    <a:pt x="433754" y="148492"/>
                    <a:pt x="418123" y="187569"/>
                    <a:pt x="386861" y="211015"/>
                  </a:cubicBezTo>
                  <a:cubicBezTo>
                    <a:pt x="330919" y="252971"/>
                    <a:pt x="345111" y="235489"/>
                    <a:pt x="304800" y="293076"/>
                  </a:cubicBezTo>
                  <a:cubicBezTo>
                    <a:pt x="288640" y="316161"/>
                    <a:pt x="257907" y="363415"/>
                    <a:pt x="257907" y="363415"/>
                  </a:cubicBezTo>
                  <a:cubicBezTo>
                    <a:pt x="253999" y="375138"/>
                    <a:pt x="251710" y="387531"/>
                    <a:pt x="246184" y="398584"/>
                  </a:cubicBezTo>
                  <a:cubicBezTo>
                    <a:pt x="229626" y="431700"/>
                    <a:pt x="182709" y="499659"/>
                    <a:pt x="164123" y="527538"/>
                  </a:cubicBezTo>
                  <a:lnTo>
                    <a:pt x="140677" y="562707"/>
                  </a:lnTo>
                  <a:cubicBezTo>
                    <a:pt x="116279" y="660301"/>
                    <a:pt x="145987" y="563811"/>
                    <a:pt x="105507" y="644769"/>
                  </a:cubicBezTo>
                  <a:cubicBezTo>
                    <a:pt x="56966" y="741848"/>
                    <a:pt x="137537" y="614308"/>
                    <a:pt x="70338" y="715107"/>
                  </a:cubicBezTo>
                  <a:cubicBezTo>
                    <a:pt x="66430" y="734646"/>
                    <a:pt x="62937" y="754272"/>
                    <a:pt x="58615" y="773723"/>
                  </a:cubicBezTo>
                  <a:cubicBezTo>
                    <a:pt x="39799" y="858398"/>
                    <a:pt x="52848" y="781996"/>
                    <a:pt x="35169" y="879230"/>
                  </a:cubicBezTo>
                  <a:cubicBezTo>
                    <a:pt x="18663" y="970011"/>
                    <a:pt x="32393" y="922728"/>
                    <a:pt x="11723" y="984738"/>
                  </a:cubicBezTo>
                  <a:cubicBezTo>
                    <a:pt x="7815" y="1035538"/>
                    <a:pt x="0" y="1086188"/>
                    <a:pt x="0" y="1137138"/>
                  </a:cubicBezTo>
                  <a:cubicBezTo>
                    <a:pt x="0" y="1207585"/>
                    <a:pt x="5345" y="1277996"/>
                    <a:pt x="11723" y="1348153"/>
                  </a:cubicBezTo>
                  <a:cubicBezTo>
                    <a:pt x="13755" y="1370507"/>
                    <a:pt x="42410" y="1454178"/>
                    <a:pt x="46892" y="1465384"/>
                  </a:cubicBezTo>
                  <a:cubicBezTo>
                    <a:pt x="66224" y="1513715"/>
                    <a:pt x="78187" y="1555297"/>
                    <a:pt x="117230" y="1594338"/>
                  </a:cubicBezTo>
                  <a:cubicBezTo>
                    <a:pt x="125046" y="1602153"/>
                    <a:pt x="132046" y="1610879"/>
                    <a:pt x="140677" y="1617784"/>
                  </a:cubicBezTo>
                  <a:cubicBezTo>
                    <a:pt x="151679" y="1626585"/>
                    <a:pt x="165883" y="1631267"/>
                    <a:pt x="175846" y="1641230"/>
                  </a:cubicBezTo>
                  <a:cubicBezTo>
                    <a:pt x="250937" y="1716322"/>
                    <a:pt x="188886" y="1688562"/>
                    <a:pt x="257907" y="1711569"/>
                  </a:cubicBezTo>
                  <a:cubicBezTo>
                    <a:pt x="299697" y="1753357"/>
                    <a:pt x="262004" y="1720609"/>
                    <a:pt x="328246" y="1758461"/>
                  </a:cubicBezTo>
                  <a:cubicBezTo>
                    <a:pt x="340479" y="1765451"/>
                    <a:pt x="351950" y="1773718"/>
                    <a:pt x="363415" y="1781907"/>
                  </a:cubicBezTo>
                  <a:cubicBezTo>
                    <a:pt x="379314" y="1793263"/>
                    <a:pt x="393343" y="1807382"/>
                    <a:pt x="410307" y="1817076"/>
                  </a:cubicBezTo>
                  <a:cubicBezTo>
                    <a:pt x="421036" y="1823207"/>
                    <a:pt x="434227" y="1823686"/>
                    <a:pt x="445477" y="1828800"/>
                  </a:cubicBezTo>
                  <a:cubicBezTo>
                    <a:pt x="477295" y="1843263"/>
                    <a:pt x="505353" y="1867215"/>
                    <a:pt x="539261" y="1875692"/>
                  </a:cubicBezTo>
                  <a:cubicBezTo>
                    <a:pt x="554286" y="1879448"/>
                    <a:pt x="604504" y="1890729"/>
                    <a:pt x="621323" y="1899138"/>
                  </a:cubicBezTo>
                  <a:cubicBezTo>
                    <a:pt x="729543" y="1953248"/>
                    <a:pt x="552719" y="1890780"/>
                    <a:pt x="726830" y="1934307"/>
                  </a:cubicBezTo>
                  <a:cubicBezTo>
                    <a:pt x="750807" y="1940301"/>
                    <a:pt x="797169" y="1957753"/>
                    <a:pt x="797169" y="1957753"/>
                  </a:cubicBezTo>
                  <a:cubicBezTo>
                    <a:pt x="898769" y="1953845"/>
                    <a:pt x="1001316" y="1960409"/>
                    <a:pt x="1101969" y="1946030"/>
                  </a:cubicBezTo>
                  <a:cubicBezTo>
                    <a:pt x="1115917" y="1944037"/>
                    <a:pt x="1116395" y="1921685"/>
                    <a:pt x="1125415" y="1910861"/>
                  </a:cubicBezTo>
                  <a:cubicBezTo>
                    <a:pt x="1136029" y="1898125"/>
                    <a:pt x="1149970" y="1888428"/>
                    <a:pt x="1160584" y="1875692"/>
                  </a:cubicBezTo>
                  <a:cubicBezTo>
                    <a:pt x="1169604" y="1864868"/>
                    <a:pt x="1175228" y="1851525"/>
                    <a:pt x="1184030" y="1840523"/>
                  </a:cubicBezTo>
                  <a:cubicBezTo>
                    <a:pt x="1190935" y="1831892"/>
                    <a:pt x="1201346" y="1826273"/>
                    <a:pt x="1207477" y="1817076"/>
                  </a:cubicBezTo>
                  <a:cubicBezTo>
                    <a:pt x="1258088" y="1741159"/>
                    <a:pt x="1208282" y="1800611"/>
                    <a:pt x="1242646" y="1723292"/>
                  </a:cubicBezTo>
                  <a:cubicBezTo>
                    <a:pt x="1301382" y="1591134"/>
                    <a:pt x="1257586" y="1737086"/>
                    <a:pt x="1301261" y="1606061"/>
                  </a:cubicBezTo>
                  <a:cubicBezTo>
                    <a:pt x="1306356" y="1590776"/>
                    <a:pt x="1307889" y="1574454"/>
                    <a:pt x="1312984" y="1559169"/>
                  </a:cubicBezTo>
                  <a:cubicBezTo>
                    <a:pt x="1319639" y="1539205"/>
                    <a:pt x="1329041" y="1520257"/>
                    <a:pt x="1336430" y="1500553"/>
                  </a:cubicBezTo>
                  <a:cubicBezTo>
                    <a:pt x="1340769" y="1488983"/>
                    <a:pt x="1342023" y="1476113"/>
                    <a:pt x="1348154" y="1465384"/>
                  </a:cubicBezTo>
                  <a:cubicBezTo>
                    <a:pt x="1357848" y="1448420"/>
                    <a:pt x="1372119" y="1434498"/>
                    <a:pt x="1383323" y="1418492"/>
                  </a:cubicBezTo>
                  <a:cubicBezTo>
                    <a:pt x="1514287" y="1231399"/>
                    <a:pt x="1366237" y="1428654"/>
                    <a:pt x="1465384" y="1312984"/>
                  </a:cubicBezTo>
                  <a:cubicBezTo>
                    <a:pt x="1478100" y="1298149"/>
                    <a:pt x="1489197" y="1281991"/>
                    <a:pt x="1500554" y="1266092"/>
                  </a:cubicBezTo>
                  <a:cubicBezTo>
                    <a:pt x="1508743" y="1254627"/>
                    <a:pt x="1514037" y="1240886"/>
                    <a:pt x="1524000" y="1230923"/>
                  </a:cubicBezTo>
                  <a:cubicBezTo>
                    <a:pt x="1548901" y="1206022"/>
                    <a:pt x="1563826" y="1207195"/>
                    <a:pt x="1594338" y="1195753"/>
                  </a:cubicBezTo>
                  <a:cubicBezTo>
                    <a:pt x="1706480" y="1153700"/>
                    <a:pt x="1608296" y="1187193"/>
                    <a:pt x="1688123" y="1160584"/>
                  </a:cubicBezTo>
                  <a:cubicBezTo>
                    <a:pt x="1746738" y="1164492"/>
                    <a:pt x="1805583" y="1165820"/>
                    <a:pt x="1863969" y="1172307"/>
                  </a:cubicBezTo>
                  <a:cubicBezTo>
                    <a:pt x="1876251" y="1173672"/>
                    <a:pt x="1890400" y="1175292"/>
                    <a:pt x="1899138" y="1184030"/>
                  </a:cubicBezTo>
                  <a:cubicBezTo>
                    <a:pt x="1911495" y="1196387"/>
                    <a:pt x="1912426" y="1216702"/>
                    <a:pt x="1922584" y="1230923"/>
                  </a:cubicBezTo>
                  <a:cubicBezTo>
                    <a:pt x="1932220" y="1244414"/>
                    <a:pt x="1946964" y="1253504"/>
                    <a:pt x="1957754" y="1266092"/>
                  </a:cubicBezTo>
                  <a:cubicBezTo>
                    <a:pt x="1970469" y="1280927"/>
                    <a:pt x="1980208" y="1298149"/>
                    <a:pt x="1992923" y="1312984"/>
                  </a:cubicBezTo>
                  <a:cubicBezTo>
                    <a:pt x="2023010" y="1348085"/>
                    <a:pt x="2027084" y="1347481"/>
                    <a:pt x="2063261" y="1371600"/>
                  </a:cubicBezTo>
                  <a:cubicBezTo>
                    <a:pt x="2067169" y="1383323"/>
                    <a:pt x="2068983" y="1395967"/>
                    <a:pt x="2074984" y="1406769"/>
                  </a:cubicBezTo>
                  <a:cubicBezTo>
                    <a:pt x="2083342" y="1421813"/>
                    <a:pt x="2139204" y="1504176"/>
                    <a:pt x="2157046" y="1524000"/>
                  </a:cubicBezTo>
                  <a:cubicBezTo>
                    <a:pt x="2179227" y="1548646"/>
                    <a:pt x="2203938" y="1570892"/>
                    <a:pt x="2227384" y="1594338"/>
                  </a:cubicBezTo>
                  <a:lnTo>
                    <a:pt x="2262554" y="1629507"/>
                  </a:lnTo>
                  <a:cubicBezTo>
                    <a:pt x="2274277" y="1641230"/>
                    <a:pt x="2282895" y="1657262"/>
                    <a:pt x="2297723" y="1664676"/>
                  </a:cubicBezTo>
                  <a:cubicBezTo>
                    <a:pt x="2328984" y="1680307"/>
                    <a:pt x="2363546" y="1690598"/>
                    <a:pt x="2391507" y="1711569"/>
                  </a:cubicBezTo>
                  <a:cubicBezTo>
                    <a:pt x="2407138" y="1723292"/>
                    <a:pt x="2420924" y="1738000"/>
                    <a:pt x="2438400" y="1746738"/>
                  </a:cubicBezTo>
                  <a:cubicBezTo>
                    <a:pt x="2452811" y="1753943"/>
                    <a:pt x="2469800" y="1754035"/>
                    <a:pt x="2485292" y="1758461"/>
                  </a:cubicBezTo>
                  <a:cubicBezTo>
                    <a:pt x="2603008" y="1792094"/>
                    <a:pt x="2420772" y="1745262"/>
                    <a:pt x="2567354" y="1781907"/>
                  </a:cubicBezTo>
                  <a:cubicBezTo>
                    <a:pt x="2649415" y="1777999"/>
                    <a:pt x="2731645" y="1776735"/>
                    <a:pt x="2813538" y="1770184"/>
                  </a:cubicBezTo>
                  <a:cubicBezTo>
                    <a:pt x="2829598" y="1768899"/>
                    <a:pt x="2846019" y="1765666"/>
                    <a:pt x="2860430" y="1758461"/>
                  </a:cubicBezTo>
                  <a:cubicBezTo>
                    <a:pt x="2870316" y="1753518"/>
                    <a:pt x="2877245" y="1743857"/>
                    <a:pt x="2883877" y="1735015"/>
                  </a:cubicBezTo>
                  <a:cubicBezTo>
                    <a:pt x="2900784" y="1712472"/>
                    <a:pt x="2913862" y="1687219"/>
                    <a:pt x="2930769" y="1664676"/>
                  </a:cubicBezTo>
                  <a:cubicBezTo>
                    <a:pt x="2945866" y="1644547"/>
                    <a:pt x="2975670" y="1606614"/>
                    <a:pt x="2989384" y="1582615"/>
                  </a:cubicBezTo>
                  <a:cubicBezTo>
                    <a:pt x="3012561" y="1542055"/>
                    <a:pt x="3011401" y="1540008"/>
                    <a:pt x="3024554" y="1500553"/>
                  </a:cubicBezTo>
                  <a:cubicBezTo>
                    <a:pt x="3028462" y="1457569"/>
                    <a:pt x="3031234" y="1414466"/>
                    <a:pt x="3036277" y="1371600"/>
                  </a:cubicBezTo>
                  <a:cubicBezTo>
                    <a:pt x="3042665" y="1317305"/>
                    <a:pt x="3047647" y="1302674"/>
                    <a:pt x="3059723" y="1254369"/>
                  </a:cubicBezTo>
                  <a:cubicBezTo>
                    <a:pt x="3076154" y="942169"/>
                    <a:pt x="3087554" y="828155"/>
                    <a:pt x="3059723" y="445476"/>
                  </a:cubicBezTo>
                  <a:cubicBezTo>
                    <a:pt x="3058070" y="422751"/>
                    <a:pt x="3036787" y="406084"/>
                    <a:pt x="3024554" y="386861"/>
                  </a:cubicBezTo>
                  <a:cubicBezTo>
                    <a:pt x="3009425" y="363088"/>
                    <a:pt x="2977661" y="316523"/>
                    <a:pt x="2977661" y="316523"/>
                  </a:cubicBezTo>
                  <a:cubicBezTo>
                    <a:pt x="2973753" y="304800"/>
                    <a:pt x="2971464" y="292406"/>
                    <a:pt x="2965938" y="281353"/>
                  </a:cubicBezTo>
                  <a:cubicBezTo>
                    <a:pt x="2956729" y="262935"/>
                    <a:pt x="2916173" y="211681"/>
                    <a:pt x="2907323" y="199292"/>
                  </a:cubicBezTo>
                  <a:cubicBezTo>
                    <a:pt x="2899134" y="187827"/>
                    <a:pt x="2894879" y="172924"/>
                    <a:pt x="2883877" y="164123"/>
                  </a:cubicBezTo>
                  <a:cubicBezTo>
                    <a:pt x="2874227" y="156403"/>
                    <a:pt x="2860430" y="156308"/>
                    <a:pt x="2848707" y="152400"/>
                  </a:cubicBezTo>
                  <a:cubicBezTo>
                    <a:pt x="2836984" y="140677"/>
                    <a:pt x="2826274" y="127844"/>
                    <a:pt x="2813538" y="117230"/>
                  </a:cubicBezTo>
                  <a:cubicBezTo>
                    <a:pt x="2777952" y="87574"/>
                    <a:pt x="2765923" y="90857"/>
                    <a:pt x="2719754" y="70338"/>
                  </a:cubicBezTo>
                  <a:cubicBezTo>
                    <a:pt x="2658478" y="43104"/>
                    <a:pt x="2683743" y="46612"/>
                    <a:pt x="2614246" y="23446"/>
                  </a:cubicBezTo>
                  <a:cubicBezTo>
                    <a:pt x="2598961" y="18351"/>
                    <a:pt x="2582846" y="16149"/>
                    <a:pt x="2567354" y="11723"/>
                  </a:cubicBezTo>
                  <a:cubicBezTo>
                    <a:pt x="2555472" y="8328"/>
                    <a:pt x="2543907" y="3908"/>
                    <a:pt x="2532184" y="0"/>
                  </a:cubicBezTo>
                  <a:cubicBezTo>
                    <a:pt x="2438399" y="3908"/>
                    <a:pt x="2344440" y="4789"/>
                    <a:pt x="2250830" y="11723"/>
                  </a:cubicBezTo>
                  <a:cubicBezTo>
                    <a:pt x="2238507" y="12636"/>
                    <a:pt x="2226714" y="17920"/>
                    <a:pt x="2215661" y="23446"/>
                  </a:cubicBezTo>
                  <a:cubicBezTo>
                    <a:pt x="2138952" y="61801"/>
                    <a:pt x="2223103" y="30208"/>
                    <a:pt x="2145323" y="82061"/>
                  </a:cubicBezTo>
                  <a:cubicBezTo>
                    <a:pt x="2056883" y="141021"/>
                    <a:pt x="2180954" y="-469"/>
                    <a:pt x="2039815" y="140676"/>
                  </a:cubicBezTo>
                  <a:cubicBezTo>
                    <a:pt x="1971617" y="208877"/>
                    <a:pt x="2069913" y="113642"/>
                    <a:pt x="1981200" y="187569"/>
                  </a:cubicBezTo>
                  <a:cubicBezTo>
                    <a:pt x="1928300" y="231652"/>
                    <a:pt x="1966425" y="214433"/>
                    <a:pt x="1910861" y="246184"/>
                  </a:cubicBezTo>
                  <a:cubicBezTo>
                    <a:pt x="1862561" y="273784"/>
                    <a:pt x="1851278" y="273860"/>
                    <a:pt x="1793630" y="293076"/>
                  </a:cubicBezTo>
                  <a:cubicBezTo>
                    <a:pt x="1781907" y="296984"/>
                    <a:pt x="1770578" y="302377"/>
                    <a:pt x="1758461" y="304800"/>
                  </a:cubicBezTo>
                  <a:cubicBezTo>
                    <a:pt x="1687729" y="318946"/>
                    <a:pt x="1718749" y="310222"/>
                    <a:pt x="1664677" y="328246"/>
                  </a:cubicBezTo>
                  <a:cubicBezTo>
                    <a:pt x="1586523" y="320431"/>
                    <a:pt x="1506747" y="322461"/>
                    <a:pt x="1430215" y="304800"/>
                  </a:cubicBezTo>
                  <a:cubicBezTo>
                    <a:pt x="1402758" y="298464"/>
                    <a:pt x="1383323" y="273538"/>
                    <a:pt x="1359877" y="257907"/>
                  </a:cubicBezTo>
                  <a:lnTo>
                    <a:pt x="1324707" y="234461"/>
                  </a:lnTo>
                  <a:cubicBezTo>
                    <a:pt x="1316892" y="222738"/>
                    <a:pt x="1311864" y="208570"/>
                    <a:pt x="1301261" y="199292"/>
                  </a:cubicBezTo>
                  <a:cubicBezTo>
                    <a:pt x="1280054" y="180736"/>
                    <a:pt x="1230923" y="152400"/>
                    <a:pt x="1230923" y="152400"/>
                  </a:cubicBezTo>
                  <a:cubicBezTo>
                    <a:pt x="1212166" y="96128"/>
                    <a:pt x="1234049" y="130516"/>
                    <a:pt x="1184030" y="105507"/>
                  </a:cubicBezTo>
                  <a:cubicBezTo>
                    <a:pt x="1066285" y="46635"/>
                    <a:pt x="1245850" y="120278"/>
                    <a:pt x="1101969" y="58615"/>
                  </a:cubicBezTo>
                  <a:cubicBezTo>
                    <a:pt x="1090611" y="53747"/>
                    <a:pt x="1079130" y="47714"/>
                    <a:pt x="1066800" y="46892"/>
                  </a:cubicBezTo>
                  <a:cubicBezTo>
                    <a:pt x="1020012" y="43773"/>
                    <a:pt x="973015" y="46892"/>
                    <a:pt x="926123" y="46892"/>
                  </a:cubicBezTo>
                  <a:lnTo>
                    <a:pt x="914400" y="93784"/>
                  </a:lnTo>
                </a:path>
              </a:pathLst>
            </a:cu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3331790" y="1834141"/>
              <a:ext cx="614937" cy="682653"/>
              <a:chOff x="1858631" y="1603347"/>
              <a:chExt cx="614937" cy="682653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858631" y="1603347"/>
                <a:ext cx="614937" cy="6826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1980098" y="1855931"/>
                <a:ext cx="457201" cy="366034"/>
              </a:xfrm>
              <a:custGeom>
                <a:avLst/>
                <a:gdLst>
                  <a:gd name="connsiteX0" fmla="*/ 397491 w 1464291"/>
                  <a:gd name="connsiteY0" fmla="*/ 1125415 h 1172307"/>
                  <a:gd name="connsiteX1" fmla="*/ 303706 w 1464291"/>
                  <a:gd name="connsiteY1" fmla="*/ 1160584 h 1172307"/>
                  <a:gd name="connsiteX2" fmla="*/ 256814 w 1464291"/>
                  <a:gd name="connsiteY2" fmla="*/ 1172307 h 1172307"/>
                  <a:gd name="connsiteX3" fmla="*/ 80968 w 1464291"/>
                  <a:gd name="connsiteY3" fmla="*/ 1113692 h 1172307"/>
                  <a:gd name="connsiteX4" fmla="*/ 22352 w 1464291"/>
                  <a:gd name="connsiteY4" fmla="*/ 1055077 h 1172307"/>
                  <a:gd name="connsiteX5" fmla="*/ 22352 w 1464291"/>
                  <a:gd name="connsiteY5" fmla="*/ 797169 h 1172307"/>
                  <a:gd name="connsiteX6" fmla="*/ 116137 w 1464291"/>
                  <a:gd name="connsiteY6" fmla="*/ 715107 h 1172307"/>
                  <a:gd name="connsiteX7" fmla="*/ 151306 w 1464291"/>
                  <a:gd name="connsiteY7" fmla="*/ 703384 h 1172307"/>
                  <a:gd name="connsiteX8" fmla="*/ 362321 w 1464291"/>
                  <a:gd name="connsiteY8" fmla="*/ 715107 h 1172307"/>
                  <a:gd name="connsiteX9" fmla="*/ 409214 w 1464291"/>
                  <a:gd name="connsiteY9" fmla="*/ 738554 h 1172307"/>
                  <a:gd name="connsiteX10" fmla="*/ 444383 w 1464291"/>
                  <a:gd name="connsiteY10" fmla="*/ 750277 h 1172307"/>
                  <a:gd name="connsiteX11" fmla="*/ 526445 w 1464291"/>
                  <a:gd name="connsiteY11" fmla="*/ 785446 h 1172307"/>
                  <a:gd name="connsiteX12" fmla="*/ 631952 w 1464291"/>
                  <a:gd name="connsiteY12" fmla="*/ 773723 h 1172307"/>
                  <a:gd name="connsiteX13" fmla="*/ 667121 w 1464291"/>
                  <a:gd name="connsiteY13" fmla="*/ 738554 h 1172307"/>
                  <a:gd name="connsiteX14" fmla="*/ 714014 w 1464291"/>
                  <a:gd name="connsiteY14" fmla="*/ 656492 h 1172307"/>
                  <a:gd name="connsiteX15" fmla="*/ 725737 w 1464291"/>
                  <a:gd name="connsiteY15" fmla="*/ 609600 h 1172307"/>
                  <a:gd name="connsiteX16" fmla="*/ 714014 w 1464291"/>
                  <a:gd name="connsiteY16" fmla="*/ 422030 h 1172307"/>
                  <a:gd name="connsiteX17" fmla="*/ 608506 w 1464291"/>
                  <a:gd name="connsiteY17" fmla="*/ 328246 h 1172307"/>
                  <a:gd name="connsiteX18" fmla="*/ 561614 w 1464291"/>
                  <a:gd name="connsiteY18" fmla="*/ 281354 h 1172307"/>
                  <a:gd name="connsiteX19" fmla="*/ 526445 w 1464291"/>
                  <a:gd name="connsiteY19" fmla="*/ 269630 h 1172307"/>
                  <a:gd name="connsiteX20" fmla="*/ 420937 w 1464291"/>
                  <a:gd name="connsiteY20" fmla="*/ 187569 h 1172307"/>
                  <a:gd name="connsiteX21" fmla="*/ 397491 w 1464291"/>
                  <a:gd name="connsiteY21" fmla="*/ 152400 h 1172307"/>
                  <a:gd name="connsiteX22" fmla="*/ 385768 w 1464291"/>
                  <a:gd name="connsiteY22" fmla="*/ 117230 h 1172307"/>
                  <a:gd name="connsiteX23" fmla="*/ 420937 w 1464291"/>
                  <a:gd name="connsiteY23" fmla="*/ 105507 h 1172307"/>
                  <a:gd name="connsiteX24" fmla="*/ 479552 w 1464291"/>
                  <a:gd name="connsiteY24" fmla="*/ 93784 h 1172307"/>
                  <a:gd name="connsiteX25" fmla="*/ 772629 w 1464291"/>
                  <a:gd name="connsiteY25" fmla="*/ 105507 h 1172307"/>
                  <a:gd name="connsiteX26" fmla="*/ 796075 w 1464291"/>
                  <a:gd name="connsiteY26" fmla="*/ 140677 h 1172307"/>
                  <a:gd name="connsiteX27" fmla="*/ 831245 w 1464291"/>
                  <a:gd name="connsiteY27" fmla="*/ 164123 h 1172307"/>
                  <a:gd name="connsiteX28" fmla="*/ 889860 w 1464291"/>
                  <a:gd name="connsiteY28" fmla="*/ 222738 h 1172307"/>
                  <a:gd name="connsiteX29" fmla="*/ 913306 w 1464291"/>
                  <a:gd name="connsiteY29" fmla="*/ 257907 h 1172307"/>
                  <a:gd name="connsiteX30" fmla="*/ 960198 w 1464291"/>
                  <a:gd name="connsiteY30" fmla="*/ 293077 h 1172307"/>
                  <a:gd name="connsiteX31" fmla="*/ 1030537 w 1464291"/>
                  <a:gd name="connsiteY31" fmla="*/ 351692 h 1172307"/>
                  <a:gd name="connsiteX32" fmla="*/ 1124321 w 1464291"/>
                  <a:gd name="connsiteY32" fmla="*/ 375138 h 1172307"/>
                  <a:gd name="connsiteX33" fmla="*/ 1182937 w 1464291"/>
                  <a:gd name="connsiteY33" fmla="*/ 351692 h 1172307"/>
                  <a:gd name="connsiteX34" fmla="*/ 1194660 w 1464291"/>
                  <a:gd name="connsiteY34" fmla="*/ 304800 h 1172307"/>
                  <a:gd name="connsiteX35" fmla="*/ 1206383 w 1464291"/>
                  <a:gd name="connsiteY35" fmla="*/ 269630 h 1172307"/>
                  <a:gd name="connsiteX36" fmla="*/ 1194660 w 1464291"/>
                  <a:gd name="connsiteY36" fmla="*/ 164123 h 1172307"/>
                  <a:gd name="connsiteX37" fmla="*/ 1124321 w 1464291"/>
                  <a:gd name="connsiteY37" fmla="*/ 82061 h 1172307"/>
                  <a:gd name="connsiteX38" fmla="*/ 1089152 w 1464291"/>
                  <a:gd name="connsiteY38" fmla="*/ 70338 h 1172307"/>
                  <a:gd name="connsiteX39" fmla="*/ 1053983 w 1464291"/>
                  <a:gd name="connsiteY39" fmla="*/ 46892 h 1172307"/>
                  <a:gd name="connsiteX40" fmla="*/ 960198 w 1464291"/>
                  <a:gd name="connsiteY40" fmla="*/ 93784 h 1172307"/>
                  <a:gd name="connsiteX41" fmla="*/ 948475 w 1464291"/>
                  <a:gd name="connsiteY41" fmla="*/ 140677 h 1172307"/>
                  <a:gd name="connsiteX42" fmla="*/ 960198 w 1464291"/>
                  <a:gd name="connsiteY42" fmla="*/ 211015 h 1172307"/>
                  <a:gd name="connsiteX43" fmla="*/ 1007091 w 1464291"/>
                  <a:gd name="connsiteY43" fmla="*/ 257907 h 1172307"/>
                  <a:gd name="connsiteX44" fmla="*/ 1030537 w 1464291"/>
                  <a:gd name="connsiteY44" fmla="*/ 293077 h 1172307"/>
                  <a:gd name="connsiteX45" fmla="*/ 1089152 w 1464291"/>
                  <a:gd name="connsiteY45" fmla="*/ 328246 h 1172307"/>
                  <a:gd name="connsiteX46" fmla="*/ 1124321 w 1464291"/>
                  <a:gd name="connsiteY46" fmla="*/ 363415 h 1172307"/>
                  <a:gd name="connsiteX47" fmla="*/ 1218106 w 1464291"/>
                  <a:gd name="connsiteY47" fmla="*/ 422030 h 1172307"/>
                  <a:gd name="connsiteX48" fmla="*/ 1253275 w 1464291"/>
                  <a:gd name="connsiteY48" fmla="*/ 457200 h 1172307"/>
                  <a:gd name="connsiteX49" fmla="*/ 1300168 w 1464291"/>
                  <a:gd name="connsiteY49" fmla="*/ 492369 h 1172307"/>
                  <a:gd name="connsiteX50" fmla="*/ 1382229 w 1464291"/>
                  <a:gd name="connsiteY50" fmla="*/ 574430 h 1172307"/>
                  <a:gd name="connsiteX51" fmla="*/ 1358783 w 1464291"/>
                  <a:gd name="connsiteY51" fmla="*/ 691661 h 1172307"/>
                  <a:gd name="connsiteX52" fmla="*/ 1276721 w 1464291"/>
                  <a:gd name="connsiteY52" fmla="*/ 797169 h 1172307"/>
                  <a:gd name="connsiteX53" fmla="*/ 1112598 w 1464291"/>
                  <a:gd name="connsiteY53" fmla="*/ 926123 h 1172307"/>
                  <a:gd name="connsiteX54" fmla="*/ 1053983 w 1464291"/>
                  <a:gd name="connsiteY54" fmla="*/ 961292 h 1172307"/>
                  <a:gd name="connsiteX55" fmla="*/ 772629 w 1464291"/>
                  <a:gd name="connsiteY55" fmla="*/ 961292 h 1172307"/>
                  <a:gd name="connsiteX56" fmla="*/ 737460 w 1464291"/>
                  <a:gd name="connsiteY56" fmla="*/ 914400 h 1172307"/>
                  <a:gd name="connsiteX57" fmla="*/ 714014 w 1464291"/>
                  <a:gd name="connsiteY57" fmla="*/ 797169 h 1172307"/>
                  <a:gd name="connsiteX58" fmla="*/ 725737 w 1464291"/>
                  <a:gd name="connsiteY58" fmla="*/ 679938 h 1172307"/>
                  <a:gd name="connsiteX59" fmla="*/ 772629 w 1464291"/>
                  <a:gd name="connsiteY59" fmla="*/ 633046 h 1172307"/>
                  <a:gd name="connsiteX60" fmla="*/ 866414 w 1464291"/>
                  <a:gd name="connsiteY60" fmla="*/ 574430 h 1172307"/>
                  <a:gd name="connsiteX61" fmla="*/ 901583 w 1464291"/>
                  <a:gd name="connsiteY61" fmla="*/ 562707 h 1172307"/>
                  <a:gd name="connsiteX62" fmla="*/ 1112598 w 1464291"/>
                  <a:gd name="connsiteY62" fmla="*/ 586154 h 1172307"/>
                  <a:gd name="connsiteX63" fmla="*/ 1159491 w 1464291"/>
                  <a:gd name="connsiteY63" fmla="*/ 597877 h 1172307"/>
                  <a:gd name="connsiteX64" fmla="*/ 1206383 w 1464291"/>
                  <a:gd name="connsiteY64" fmla="*/ 621323 h 1172307"/>
                  <a:gd name="connsiteX65" fmla="*/ 1241552 w 1464291"/>
                  <a:gd name="connsiteY65" fmla="*/ 633046 h 1172307"/>
                  <a:gd name="connsiteX66" fmla="*/ 1405675 w 1464291"/>
                  <a:gd name="connsiteY66" fmla="*/ 621323 h 1172307"/>
                  <a:gd name="connsiteX67" fmla="*/ 1429121 w 1464291"/>
                  <a:gd name="connsiteY67" fmla="*/ 586154 h 1172307"/>
                  <a:gd name="connsiteX68" fmla="*/ 1440845 w 1464291"/>
                  <a:gd name="connsiteY68" fmla="*/ 550984 h 1172307"/>
                  <a:gd name="connsiteX69" fmla="*/ 1464291 w 1464291"/>
                  <a:gd name="connsiteY69" fmla="*/ 504092 h 1172307"/>
                  <a:gd name="connsiteX70" fmla="*/ 1440845 w 1464291"/>
                  <a:gd name="connsiteY70" fmla="*/ 351692 h 1172307"/>
                  <a:gd name="connsiteX71" fmla="*/ 1417398 w 1464291"/>
                  <a:gd name="connsiteY71" fmla="*/ 316523 h 1172307"/>
                  <a:gd name="connsiteX72" fmla="*/ 1335337 w 1464291"/>
                  <a:gd name="connsiteY72" fmla="*/ 246184 h 1172307"/>
                  <a:gd name="connsiteX73" fmla="*/ 1300168 w 1464291"/>
                  <a:gd name="connsiteY73" fmla="*/ 234461 h 1172307"/>
                  <a:gd name="connsiteX74" fmla="*/ 1276721 w 1464291"/>
                  <a:gd name="connsiteY74" fmla="*/ 211015 h 1172307"/>
                  <a:gd name="connsiteX75" fmla="*/ 1194660 w 1464291"/>
                  <a:gd name="connsiteY75" fmla="*/ 175846 h 1172307"/>
                  <a:gd name="connsiteX76" fmla="*/ 1112598 w 1464291"/>
                  <a:gd name="connsiteY76" fmla="*/ 140677 h 1172307"/>
                  <a:gd name="connsiteX77" fmla="*/ 866414 w 1464291"/>
                  <a:gd name="connsiteY77" fmla="*/ 152400 h 1172307"/>
                  <a:gd name="connsiteX78" fmla="*/ 819521 w 1464291"/>
                  <a:gd name="connsiteY78" fmla="*/ 164123 h 1172307"/>
                  <a:gd name="connsiteX79" fmla="*/ 749183 w 1464291"/>
                  <a:gd name="connsiteY79" fmla="*/ 175846 h 1172307"/>
                  <a:gd name="connsiteX80" fmla="*/ 714014 w 1464291"/>
                  <a:gd name="connsiteY80" fmla="*/ 187569 h 1172307"/>
                  <a:gd name="connsiteX81" fmla="*/ 350598 w 1464291"/>
                  <a:gd name="connsiteY81" fmla="*/ 199292 h 1172307"/>
                  <a:gd name="connsiteX82" fmla="*/ 327152 w 1464291"/>
                  <a:gd name="connsiteY82" fmla="*/ 164123 h 1172307"/>
                  <a:gd name="connsiteX83" fmla="*/ 362321 w 1464291"/>
                  <a:gd name="connsiteY83" fmla="*/ 58615 h 1172307"/>
                  <a:gd name="connsiteX84" fmla="*/ 374045 w 1464291"/>
                  <a:gd name="connsiteY84" fmla="*/ 23446 h 1172307"/>
                  <a:gd name="connsiteX85" fmla="*/ 420937 w 1464291"/>
                  <a:gd name="connsiteY85" fmla="*/ 11723 h 1172307"/>
                  <a:gd name="connsiteX86" fmla="*/ 491275 w 1464291"/>
                  <a:gd name="connsiteY86" fmla="*/ 0 h 1172307"/>
                  <a:gd name="connsiteX87" fmla="*/ 842968 w 1464291"/>
                  <a:gd name="connsiteY87" fmla="*/ 23446 h 1172307"/>
                  <a:gd name="connsiteX88" fmla="*/ 925029 w 1464291"/>
                  <a:gd name="connsiteY88" fmla="*/ 58615 h 1172307"/>
                  <a:gd name="connsiteX89" fmla="*/ 1018814 w 1464291"/>
                  <a:gd name="connsiteY89" fmla="*/ 82061 h 1172307"/>
                  <a:gd name="connsiteX90" fmla="*/ 1077429 w 1464291"/>
                  <a:gd name="connsiteY90" fmla="*/ 140677 h 1172307"/>
                  <a:gd name="connsiteX91" fmla="*/ 1124321 w 1464291"/>
                  <a:gd name="connsiteY91" fmla="*/ 187569 h 1172307"/>
                  <a:gd name="connsiteX92" fmla="*/ 1182937 w 1464291"/>
                  <a:gd name="connsiteY92" fmla="*/ 199292 h 1172307"/>
                  <a:gd name="connsiteX93" fmla="*/ 1276721 w 1464291"/>
                  <a:gd name="connsiteY93" fmla="*/ 175846 h 1172307"/>
                  <a:gd name="connsiteX94" fmla="*/ 1311891 w 1464291"/>
                  <a:gd name="connsiteY94" fmla="*/ 117230 h 1172307"/>
                  <a:gd name="connsiteX95" fmla="*/ 1311891 w 1464291"/>
                  <a:gd name="connsiteY95" fmla="*/ 105507 h 117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64291" h="1172307">
                    <a:moveTo>
                      <a:pt x="397491" y="1125415"/>
                    </a:moveTo>
                    <a:cubicBezTo>
                      <a:pt x="366525" y="1137801"/>
                      <a:pt x="335865" y="1151396"/>
                      <a:pt x="303706" y="1160584"/>
                    </a:cubicBezTo>
                    <a:cubicBezTo>
                      <a:pt x="288214" y="1165010"/>
                      <a:pt x="272445" y="1168399"/>
                      <a:pt x="256814" y="1172307"/>
                    </a:cubicBezTo>
                    <a:cubicBezTo>
                      <a:pt x="170286" y="1162693"/>
                      <a:pt x="143332" y="1176055"/>
                      <a:pt x="80968" y="1113692"/>
                    </a:cubicBezTo>
                    <a:lnTo>
                      <a:pt x="22352" y="1055077"/>
                    </a:lnTo>
                    <a:cubicBezTo>
                      <a:pt x="-1238" y="960716"/>
                      <a:pt x="-13082" y="932999"/>
                      <a:pt x="22352" y="797169"/>
                    </a:cubicBezTo>
                    <a:cubicBezTo>
                      <a:pt x="26935" y="779602"/>
                      <a:pt x="90609" y="727871"/>
                      <a:pt x="116137" y="715107"/>
                    </a:cubicBezTo>
                    <a:cubicBezTo>
                      <a:pt x="127189" y="709581"/>
                      <a:pt x="139583" y="707292"/>
                      <a:pt x="151306" y="703384"/>
                    </a:cubicBezTo>
                    <a:cubicBezTo>
                      <a:pt x="221644" y="707292"/>
                      <a:pt x="292520" y="705589"/>
                      <a:pt x="362321" y="715107"/>
                    </a:cubicBezTo>
                    <a:cubicBezTo>
                      <a:pt x="379637" y="717468"/>
                      <a:pt x="393151" y="731670"/>
                      <a:pt x="409214" y="738554"/>
                    </a:cubicBezTo>
                    <a:cubicBezTo>
                      <a:pt x="420572" y="743422"/>
                      <a:pt x="433025" y="745409"/>
                      <a:pt x="444383" y="750277"/>
                    </a:cubicBezTo>
                    <a:cubicBezTo>
                      <a:pt x="545782" y="793734"/>
                      <a:pt x="443969" y="757955"/>
                      <a:pt x="526445" y="785446"/>
                    </a:cubicBezTo>
                    <a:cubicBezTo>
                      <a:pt x="561614" y="781538"/>
                      <a:pt x="598382" y="784913"/>
                      <a:pt x="631952" y="773723"/>
                    </a:cubicBezTo>
                    <a:cubicBezTo>
                      <a:pt x="647680" y="768480"/>
                      <a:pt x="656507" y="751290"/>
                      <a:pt x="667121" y="738554"/>
                    </a:cubicBezTo>
                    <a:cubicBezTo>
                      <a:pt x="682582" y="720001"/>
                      <a:pt x="706196" y="677341"/>
                      <a:pt x="714014" y="656492"/>
                    </a:cubicBezTo>
                    <a:cubicBezTo>
                      <a:pt x="719671" y="641406"/>
                      <a:pt x="721829" y="625231"/>
                      <a:pt x="725737" y="609600"/>
                    </a:cubicBezTo>
                    <a:cubicBezTo>
                      <a:pt x="721829" y="547077"/>
                      <a:pt x="731224" y="482265"/>
                      <a:pt x="714014" y="422030"/>
                    </a:cubicBezTo>
                    <a:cubicBezTo>
                      <a:pt x="705919" y="393697"/>
                      <a:pt x="632011" y="348813"/>
                      <a:pt x="608506" y="328246"/>
                    </a:cubicBezTo>
                    <a:cubicBezTo>
                      <a:pt x="591870" y="313690"/>
                      <a:pt x="579602" y="294202"/>
                      <a:pt x="561614" y="281354"/>
                    </a:cubicBezTo>
                    <a:cubicBezTo>
                      <a:pt x="551559" y="274171"/>
                      <a:pt x="537247" y="275631"/>
                      <a:pt x="526445" y="269630"/>
                    </a:cubicBezTo>
                    <a:cubicBezTo>
                      <a:pt x="485878" y="247092"/>
                      <a:pt x="450400" y="222924"/>
                      <a:pt x="420937" y="187569"/>
                    </a:cubicBezTo>
                    <a:cubicBezTo>
                      <a:pt x="411917" y="176745"/>
                      <a:pt x="405306" y="164123"/>
                      <a:pt x="397491" y="152400"/>
                    </a:cubicBezTo>
                    <a:cubicBezTo>
                      <a:pt x="393583" y="140677"/>
                      <a:pt x="380242" y="128283"/>
                      <a:pt x="385768" y="117230"/>
                    </a:cubicBezTo>
                    <a:cubicBezTo>
                      <a:pt x="391294" y="106177"/>
                      <a:pt x="408949" y="108504"/>
                      <a:pt x="420937" y="105507"/>
                    </a:cubicBezTo>
                    <a:cubicBezTo>
                      <a:pt x="440267" y="100674"/>
                      <a:pt x="460014" y="97692"/>
                      <a:pt x="479552" y="93784"/>
                    </a:cubicBezTo>
                    <a:cubicBezTo>
                      <a:pt x="577244" y="97692"/>
                      <a:pt x="675914" y="91179"/>
                      <a:pt x="772629" y="105507"/>
                    </a:cubicBezTo>
                    <a:cubicBezTo>
                      <a:pt x="786566" y="107572"/>
                      <a:pt x="786112" y="130714"/>
                      <a:pt x="796075" y="140677"/>
                    </a:cubicBezTo>
                    <a:cubicBezTo>
                      <a:pt x="806038" y="150640"/>
                      <a:pt x="819522" y="156308"/>
                      <a:pt x="831245" y="164123"/>
                    </a:cubicBezTo>
                    <a:cubicBezTo>
                      <a:pt x="893768" y="257907"/>
                      <a:pt x="811707" y="144585"/>
                      <a:pt x="889860" y="222738"/>
                    </a:cubicBezTo>
                    <a:cubicBezTo>
                      <a:pt x="899823" y="232701"/>
                      <a:pt x="903343" y="247944"/>
                      <a:pt x="913306" y="257907"/>
                    </a:cubicBezTo>
                    <a:cubicBezTo>
                      <a:pt x="927122" y="271723"/>
                      <a:pt x="945188" y="280569"/>
                      <a:pt x="960198" y="293077"/>
                    </a:cubicBezTo>
                    <a:cubicBezTo>
                      <a:pt x="987139" y="315528"/>
                      <a:pt x="993049" y="336072"/>
                      <a:pt x="1030537" y="351692"/>
                    </a:cubicBezTo>
                    <a:cubicBezTo>
                      <a:pt x="1060282" y="364086"/>
                      <a:pt x="1124321" y="375138"/>
                      <a:pt x="1124321" y="375138"/>
                    </a:cubicBezTo>
                    <a:cubicBezTo>
                      <a:pt x="1143860" y="367323"/>
                      <a:pt x="1168057" y="366572"/>
                      <a:pt x="1182937" y="351692"/>
                    </a:cubicBezTo>
                    <a:cubicBezTo>
                      <a:pt x="1194330" y="340299"/>
                      <a:pt x="1190234" y="320292"/>
                      <a:pt x="1194660" y="304800"/>
                    </a:cubicBezTo>
                    <a:cubicBezTo>
                      <a:pt x="1198055" y="292918"/>
                      <a:pt x="1202475" y="281353"/>
                      <a:pt x="1206383" y="269630"/>
                    </a:cubicBezTo>
                    <a:cubicBezTo>
                      <a:pt x="1202475" y="234461"/>
                      <a:pt x="1202617" y="198602"/>
                      <a:pt x="1194660" y="164123"/>
                    </a:cubicBezTo>
                    <a:cubicBezTo>
                      <a:pt x="1185022" y="122360"/>
                      <a:pt x="1159988" y="102442"/>
                      <a:pt x="1124321" y="82061"/>
                    </a:cubicBezTo>
                    <a:cubicBezTo>
                      <a:pt x="1113592" y="75930"/>
                      <a:pt x="1100205" y="75864"/>
                      <a:pt x="1089152" y="70338"/>
                    </a:cubicBezTo>
                    <a:cubicBezTo>
                      <a:pt x="1076550" y="64037"/>
                      <a:pt x="1065706" y="54707"/>
                      <a:pt x="1053983" y="46892"/>
                    </a:cubicBezTo>
                    <a:cubicBezTo>
                      <a:pt x="1028064" y="55532"/>
                      <a:pt x="976566" y="61048"/>
                      <a:pt x="960198" y="93784"/>
                    </a:cubicBezTo>
                    <a:cubicBezTo>
                      <a:pt x="952992" y="108195"/>
                      <a:pt x="952383" y="125046"/>
                      <a:pt x="948475" y="140677"/>
                    </a:cubicBezTo>
                    <a:cubicBezTo>
                      <a:pt x="952383" y="164123"/>
                      <a:pt x="949568" y="189755"/>
                      <a:pt x="960198" y="211015"/>
                    </a:cubicBezTo>
                    <a:cubicBezTo>
                      <a:pt x="970084" y="230787"/>
                      <a:pt x="992705" y="241123"/>
                      <a:pt x="1007091" y="257907"/>
                    </a:cubicBezTo>
                    <a:cubicBezTo>
                      <a:pt x="1016260" y="268605"/>
                      <a:pt x="1019839" y="283908"/>
                      <a:pt x="1030537" y="293077"/>
                    </a:cubicBezTo>
                    <a:cubicBezTo>
                      <a:pt x="1047837" y="307906"/>
                      <a:pt x="1070924" y="314575"/>
                      <a:pt x="1089152" y="328246"/>
                    </a:cubicBezTo>
                    <a:cubicBezTo>
                      <a:pt x="1102415" y="338193"/>
                      <a:pt x="1110830" y="353779"/>
                      <a:pt x="1124321" y="363415"/>
                    </a:cubicBezTo>
                    <a:cubicBezTo>
                      <a:pt x="1244395" y="449181"/>
                      <a:pt x="1094953" y="316469"/>
                      <a:pt x="1218106" y="422030"/>
                    </a:cubicBezTo>
                    <a:cubicBezTo>
                      <a:pt x="1230694" y="432820"/>
                      <a:pt x="1240687" y="446410"/>
                      <a:pt x="1253275" y="457200"/>
                    </a:cubicBezTo>
                    <a:cubicBezTo>
                      <a:pt x="1268110" y="469916"/>
                      <a:pt x="1285711" y="479226"/>
                      <a:pt x="1300168" y="492369"/>
                    </a:cubicBezTo>
                    <a:cubicBezTo>
                      <a:pt x="1328792" y="518391"/>
                      <a:pt x="1382229" y="574430"/>
                      <a:pt x="1382229" y="574430"/>
                    </a:cubicBezTo>
                    <a:cubicBezTo>
                      <a:pt x="1374414" y="613507"/>
                      <a:pt x="1375843" y="655646"/>
                      <a:pt x="1358783" y="691661"/>
                    </a:cubicBezTo>
                    <a:cubicBezTo>
                      <a:pt x="1339710" y="731927"/>
                      <a:pt x="1308226" y="765664"/>
                      <a:pt x="1276721" y="797169"/>
                    </a:cubicBezTo>
                    <a:cubicBezTo>
                      <a:pt x="1148098" y="925793"/>
                      <a:pt x="1213104" y="900997"/>
                      <a:pt x="1112598" y="926123"/>
                    </a:cubicBezTo>
                    <a:cubicBezTo>
                      <a:pt x="1093060" y="937846"/>
                      <a:pt x="1075139" y="952830"/>
                      <a:pt x="1053983" y="961292"/>
                    </a:cubicBezTo>
                    <a:cubicBezTo>
                      <a:pt x="980576" y="990655"/>
                      <a:pt x="798421" y="962649"/>
                      <a:pt x="772629" y="961292"/>
                    </a:cubicBezTo>
                    <a:cubicBezTo>
                      <a:pt x="760906" y="945661"/>
                      <a:pt x="746198" y="931876"/>
                      <a:pt x="737460" y="914400"/>
                    </a:cubicBezTo>
                    <a:cubicBezTo>
                      <a:pt x="728716" y="896913"/>
                      <a:pt x="715486" y="806000"/>
                      <a:pt x="714014" y="797169"/>
                    </a:cubicBezTo>
                    <a:cubicBezTo>
                      <a:pt x="717922" y="758092"/>
                      <a:pt x="712529" y="716922"/>
                      <a:pt x="725737" y="679938"/>
                    </a:cubicBezTo>
                    <a:cubicBezTo>
                      <a:pt x="733172" y="659121"/>
                      <a:pt x="755993" y="647602"/>
                      <a:pt x="772629" y="633046"/>
                    </a:cubicBezTo>
                    <a:cubicBezTo>
                      <a:pt x="804942" y="604772"/>
                      <a:pt x="827591" y="591069"/>
                      <a:pt x="866414" y="574430"/>
                    </a:cubicBezTo>
                    <a:cubicBezTo>
                      <a:pt x="877772" y="569562"/>
                      <a:pt x="889860" y="566615"/>
                      <a:pt x="901583" y="562707"/>
                    </a:cubicBezTo>
                    <a:cubicBezTo>
                      <a:pt x="971921" y="570523"/>
                      <a:pt x="1042476" y="576592"/>
                      <a:pt x="1112598" y="586154"/>
                    </a:cubicBezTo>
                    <a:cubicBezTo>
                      <a:pt x="1128562" y="588331"/>
                      <a:pt x="1144405" y="592220"/>
                      <a:pt x="1159491" y="597877"/>
                    </a:cubicBezTo>
                    <a:cubicBezTo>
                      <a:pt x="1175854" y="604013"/>
                      <a:pt x="1190320" y="614439"/>
                      <a:pt x="1206383" y="621323"/>
                    </a:cubicBezTo>
                    <a:cubicBezTo>
                      <a:pt x="1217741" y="626191"/>
                      <a:pt x="1229829" y="629138"/>
                      <a:pt x="1241552" y="633046"/>
                    </a:cubicBezTo>
                    <a:cubicBezTo>
                      <a:pt x="1296260" y="629138"/>
                      <a:pt x="1352466" y="634625"/>
                      <a:pt x="1405675" y="621323"/>
                    </a:cubicBezTo>
                    <a:cubicBezTo>
                      <a:pt x="1419344" y="617906"/>
                      <a:pt x="1422820" y="598756"/>
                      <a:pt x="1429121" y="586154"/>
                    </a:cubicBezTo>
                    <a:cubicBezTo>
                      <a:pt x="1434648" y="575101"/>
                      <a:pt x="1435977" y="562342"/>
                      <a:pt x="1440845" y="550984"/>
                    </a:cubicBezTo>
                    <a:cubicBezTo>
                      <a:pt x="1447729" y="534921"/>
                      <a:pt x="1456476" y="519723"/>
                      <a:pt x="1464291" y="504092"/>
                    </a:cubicBezTo>
                    <a:cubicBezTo>
                      <a:pt x="1456476" y="453292"/>
                      <a:pt x="1453311" y="401555"/>
                      <a:pt x="1440845" y="351692"/>
                    </a:cubicBezTo>
                    <a:cubicBezTo>
                      <a:pt x="1437428" y="338023"/>
                      <a:pt x="1426418" y="327347"/>
                      <a:pt x="1417398" y="316523"/>
                    </a:cubicBezTo>
                    <a:cubicBezTo>
                      <a:pt x="1398501" y="293847"/>
                      <a:pt x="1360033" y="260296"/>
                      <a:pt x="1335337" y="246184"/>
                    </a:cubicBezTo>
                    <a:cubicBezTo>
                      <a:pt x="1324608" y="240053"/>
                      <a:pt x="1311891" y="238369"/>
                      <a:pt x="1300168" y="234461"/>
                    </a:cubicBezTo>
                    <a:cubicBezTo>
                      <a:pt x="1292352" y="226646"/>
                      <a:pt x="1285918" y="217146"/>
                      <a:pt x="1276721" y="211015"/>
                    </a:cubicBezTo>
                    <a:cubicBezTo>
                      <a:pt x="1230063" y="179910"/>
                      <a:pt x="1238427" y="194603"/>
                      <a:pt x="1194660" y="175846"/>
                    </a:cubicBezTo>
                    <a:cubicBezTo>
                      <a:pt x="1093261" y="132389"/>
                      <a:pt x="1195074" y="168168"/>
                      <a:pt x="1112598" y="140677"/>
                    </a:cubicBezTo>
                    <a:cubicBezTo>
                      <a:pt x="1030537" y="144585"/>
                      <a:pt x="948307" y="145849"/>
                      <a:pt x="866414" y="152400"/>
                    </a:cubicBezTo>
                    <a:cubicBezTo>
                      <a:pt x="850353" y="153685"/>
                      <a:pt x="835320" y="160963"/>
                      <a:pt x="819521" y="164123"/>
                    </a:cubicBezTo>
                    <a:cubicBezTo>
                      <a:pt x="796213" y="168785"/>
                      <a:pt x="772386" y="170690"/>
                      <a:pt x="749183" y="175846"/>
                    </a:cubicBezTo>
                    <a:cubicBezTo>
                      <a:pt x="737120" y="178527"/>
                      <a:pt x="726350" y="186843"/>
                      <a:pt x="714014" y="187569"/>
                    </a:cubicBezTo>
                    <a:cubicBezTo>
                      <a:pt x="593021" y="194686"/>
                      <a:pt x="471737" y="195384"/>
                      <a:pt x="350598" y="199292"/>
                    </a:cubicBezTo>
                    <a:cubicBezTo>
                      <a:pt x="342783" y="187569"/>
                      <a:pt x="328708" y="178126"/>
                      <a:pt x="327152" y="164123"/>
                    </a:cubicBezTo>
                    <a:cubicBezTo>
                      <a:pt x="319238" y="92896"/>
                      <a:pt x="338703" y="105851"/>
                      <a:pt x="362321" y="58615"/>
                    </a:cubicBezTo>
                    <a:cubicBezTo>
                      <a:pt x="367847" y="47562"/>
                      <a:pt x="364396" y="31165"/>
                      <a:pt x="374045" y="23446"/>
                    </a:cubicBezTo>
                    <a:cubicBezTo>
                      <a:pt x="386626" y="13381"/>
                      <a:pt x="405138" y="14883"/>
                      <a:pt x="420937" y="11723"/>
                    </a:cubicBezTo>
                    <a:cubicBezTo>
                      <a:pt x="444245" y="7061"/>
                      <a:pt x="467829" y="3908"/>
                      <a:pt x="491275" y="0"/>
                    </a:cubicBezTo>
                    <a:cubicBezTo>
                      <a:pt x="608506" y="7815"/>
                      <a:pt x="725959" y="12809"/>
                      <a:pt x="842968" y="23446"/>
                    </a:cubicBezTo>
                    <a:cubicBezTo>
                      <a:pt x="871137" y="26007"/>
                      <a:pt x="900430" y="50415"/>
                      <a:pt x="925029" y="58615"/>
                    </a:cubicBezTo>
                    <a:cubicBezTo>
                      <a:pt x="955599" y="68805"/>
                      <a:pt x="987552" y="74246"/>
                      <a:pt x="1018814" y="82061"/>
                    </a:cubicBezTo>
                    <a:cubicBezTo>
                      <a:pt x="1063968" y="149792"/>
                      <a:pt x="1016644" y="88575"/>
                      <a:pt x="1077429" y="140677"/>
                    </a:cubicBezTo>
                    <a:cubicBezTo>
                      <a:pt x="1094212" y="155063"/>
                      <a:pt x="1104998" y="176834"/>
                      <a:pt x="1124321" y="187569"/>
                    </a:cubicBezTo>
                    <a:cubicBezTo>
                      <a:pt x="1141739" y="197246"/>
                      <a:pt x="1163398" y="195384"/>
                      <a:pt x="1182937" y="199292"/>
                    </a:cubicBezTo>
                    <a:cubicBezTo>
                      <a:pt x="1214198" y="191477"/>
                      <a:pt x="1246802" y="187813"/>
                      <a:pt x="1276721" y="175846"/>
                    </a:cubicBezTo>
                    <a:cubicBezTo>
                      <a:pt x="1299762" y="166630"/>
                      <a:pt x="1306897" y="137207"/>
                      <a:pt x="1311891" y="117230"/>
                    </a:cubicBezTo>
                    <a:cubicBezTo>
                      <a:pt x="1312839" y="113439"/>
                      <a:pt x="1311891" y="109415"/>
                      <a:pt x="1311891" y="105507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1931904" y="1639946"/>
                <a:ext cx="377541" cy="431970"/>
              </a:xfrm>
              <a:custGeom>
                <a:avLst/>
                <a:gdLst>
                  <a:gd name="connsiteX0" fmla="*/ 0 w 1209161"/>
                  <a:gd name="connsiteY0" fmla="*/ 1055237 h 1383483"/>
                  <a:gd name="connsiteX1" fmla="*/ 35169 w 1209161"/>
                  <a:gd name="connsiteY1" fmla="*/ 1219360 h 1383483"/>
                  <a:gd name="connsiteX2" fmla="*/ 93785 w 1209161"/>
                  <a:gd name="connsiteY2" fmla="*/ 1289699 h 1383483"/>
                  <a:gd name="connsiteX3" fmla="*/ 140677 w 1209161"/>
                  <a:gd name="connsiteY3" fmla="*/ 1324868 h 1383483"/>
                  <a:gd name="connsiteX4" fmla="*/ 175846 w 1209161"/>
                  <a:gd name="connsiteY4" fmla="*/ 1336591 h 1383483"/>
                  <a:gd name="connsiteX5" fmla="*/ 234462 w 1209161"/>
                  <a:gd name="connsiteY5" fmla="*/ 1371760 h 1383483"/>
                  <a:gd name="connsiteX6" fmla="*/ 328246 w 1209161"/>
                  <a:gd name="connsiteY6" fmla="*/ 1383483 h 1383483"/>
                  <a:gd name="connsiteX7" fmla="*/ 539262 w 1209161"/>
                  <a:gd name="connsiteY7" fmla="*/ 1336591 h 1383483"/>
                  <a:gd name="connsiteX8" fmla="*/ 609600 w 1209161"/>
                  <a:gd name="connsiteY8" fmla="*/ 1266253 h 1383483"/>
                  <a:gd name="connsiteX9" fmla="*/ 656493 w 1209161"/>
                  <a:gd name="connsiteY9" fmla="*/ 1219360 h 1383483"/>
                  <a:gd name="connsiteX10" fmla="*/ 679939 w 1209161"/>
                  <a:gd name="connsiteY10" fmla="*/ 1184191 h 1383483"/>
                  <a:gd name="connsiteX11" fmla="*/ 726831 w 1209161"/>
                  <a:gd name="connsiteY11" fmla="*/ 1149022 h 1383483"/>
                  <a:gd name="connsiteX12" fmla="*/ 762000 w 1209161"/>
                  <a:gd name="connsiteY12" fmla="*/ 1113853 h 1383483"/>
                  <a:gd name="connsiteX13" fmla="*/ 797169 w 1209161"/>
                  <a:gd name="connsiteY13" fmla="*/ 1090406 h 1383483"/>
                  <a:gd name="connsiteX14" fmla="*/ 844062 w 1209161"/>
                  <a:gd name="connsiteY14" fmla="*/ 1031791 h 1383483"/>
                  <a:gd name="connsiteX15" fmla="*/ 879231 w 1209161"/>
                  <a:gd name="connsiteY15" fmla="*/ 996622 h 1383483"/>
                  <a:gd name="connsiteX16" fmla="*/ 902677 w 1209161"/>
                  <a:gd name="connsiteY16" fmla="*/ 914560 h 1383483"/>
                  <a:gd name="connsiteX17" fmla="*/ 890954 w 1209161"/>
                  <a:gd name="connsiteY17" fmla="*/ 809053 h 1383483"/>
                  <a:gd name="connsiteX18" fmla="*/ 855785 w 1209161"/>
                  <a:gd name="connsiteY18" fmla="*/ 785606 h 1383483"/>
                  <a:gd name="connsiteX19" fmla="*/ 797169 w 1209161"/>
                  <a:gd name="connsiteY19" fmla="*/ 762160 h 1383483"/>
                  <a:gd name="connsiteX20" fmla="*/ 750277 w 1209161"/>
                  <a:gd name="connsiteY20" fmla="*/ 738714 h 1383483"/>
                  <a:gd name="connsiteX21" fmla="*/ 433754 w 1209161"/>
                  <a:gd name="connsiteY21" fmla="*/ 750437 h 1383483"/>
                  <a:gd name="connsiteX22" fmla="*/ 375139 w 1209161"/>
                  <a:gd name="connsiteY22" fmla="*/ 797330 h 1383483"/>
                  <a:gd name="connsiteX23" fmla="*/ 328246 w 1209161"/>
                  <a:gd name="connsiteY23" fmla="*/ 809053 h 1383483"/>
                  <a:gd name="connsiteX24" fmla="*/ 304800 w 1209161"/>
                  <a:gd name="connsiteY24" fmla="*/ 844222 h 1383483"/>
                  <a:gd name="connsiteX25" fmla="*/ 246185 w 1209161"/>
                  <a:gd name="connsiteY25" fmla="*/ 879391 h 1383483"/>
                  <a:gd name="connsiteX26" fmla="*/ 211016 w 1209161"/>
                  <a:gd name="connsiteY26" fmla="*/ 914560 h 1383483"/>
                  <a:gd name="connsiteX27" fmla="*/ 246185 w 1209161"/>
                  <a:gd name="connsiteY27" fmla="*/ 1078683 h 1383483"/>
                  <a:gd name="connsiteX28" fmla="*/ 269631 w 1209161"/>
                  <a:gd name="connsiteY28" fmla="*/ 1102130 h 1383483"/>
                  <a:gd name="connsiteX29" fmla="*/ 293077 w 1209161"/>
                  <a:gd name="connsiteY29" fmla="*/ 1137299 h 1383483"/>
                  <a:gd name="connsiteX30" fmla="*/ 410308 w 1209161"/>
                  <a:gd name="connsiteY30" fmla="*/ 1184191 h 1383483"/>
                  <a:gd name="connsiteX31" fmla="*/ 550985 w 1209161"/>
                  <a:gd name="connsiteY31" fmla="*/ 1242806 h 1383483"/>
                  <a:gd name="connsiteX32" fmla="*/ 586154 w 1209161"/>
                  <a:gd name="connsiteY32" fmla="*/ 1266253 h 1383483"/>
                  <a:gd name="connsiteX33" fmla="*/ 773723 w 1209161"/>
                  <a:gd name="connsiteY33" fmla="*/ 1266253 h 1383483"/>
                  <a:gd name="connsiteX34" fmla="*/ 855785 w 1209161"/>
                  <a:gd name="connsiteY34" fmla="*/ 1184191 h 1383483"/>
                  <a:gd name="connsiteX35" fmla="*/ 879231 w 1209161"/>
                  <a:gd name="connsiteY35" fmla="*/ 1149022 h 1383483"/>
                  <a:gd name="connsiteX36" fmla="*/ 914400 w 1209161"/>
                  <a:gd name="connsiteY36" fmla="*/ 1125576 h 1383483"/>
                  <a:gd name="connsiteX37" fmla="*/ 1043354 w 1209161"/>
                  <a:gd name="connsiteY37" fmla="*/ 949730 h 1383483"/>
                  <a:gd name="connsiteX38" fmla="*/ 1078523 w 1209161"/>
                  <a:gd name="connsiteY38" fmla="*/ 891114 h 1383483"/>
                  <a:gd name="connsiteX39" fmla="*/ 1090246 w 1209161"/>
                  <a:gd name="connsiteY39" fmla="*/ 855945 h 1383483"/>
                  <a:gd name="connsiteX40" fmla="*/ 1125416 w 1209161"/>
                  <a:gd name="connsiteY40" fmla="*/ 809053 h 1383483"/>
                  <a:gd name="connsiteX41" fmla="*/ 1172308 w 1209161"/>
                  <a:gd name="connsiteY41" fmla="*/ 738714 h 1383483"/>
                  <a:gd name="connsiteX42" fmla="*/ 1184031 w 1209161"/>
                  <a:gd name="connsiteY42" fmla="*/ 668376 h 1383483"/>
                  <a:gd name="connsiteX43" fmla="*/ 1207477 w 1209161"/>
                  <a:gd name="connsiteY43" fmla="*/ 621483 h 1383483"/>
                  <a:gd name="connsiteX44" fmla="*/ 1195754 w 1209161"/>
                  <a:gd name="connsiteY44" fmla="*/ 340130 h 1383483"/>
                  <a:gd name="connsiteX45" fmla="*/ 1148862 w 1209161"/>
                  <a:gd name="connsiteY45" fmla="*/ 246345 h 1383483"/>
                  <a:gd name="connsiteX46" fmla="*/ 1101969 w 1209161"/>
                  <a:gd name="connsiteY46" fmla="*/ 211176 h 1383483"/>
                  <a:gd name="connsiteX47" fmla="*/ 1043354 w 1209161"/>
                  <a:gd name="connsiteY47" fmla="*/ 176006 h 1383483"/>
                  <a:gd name="connsiteX48" fmla="*/ 1008185 w 1209161"/>
                  <a:gd name="connsiteY48" fmla="*/ 140837 h 1383483"/>
                  <a:gd name="connsiteX49" fmla="*/ 937846 w 1209161"/>
                  <a:gd name="connsiteY49" fmla="*/ 105668 h 1383483"/>
                  <a:gd name="connsiteX50" fmla="*/ 890954 w 1209161"/>
                  <a:gd name="connsiteY50" fmla="*/ 70499 h 1383483"/>
                  <a:gd name="connsiteX51" fmla="*/ 797169 w 1209161"/>
                  <a:gd name="connsiteY51" fmla="*/ 47053 h 1383483"/>
                  <a:gd name="connsiteX52" fmla="*/ 726831 w 1209161"/>
                  <a:gd name="connsiteY52" fmla="*/ 11883 h 1383483"/>
                  <a:gd name="connsiteX53" fmla="*/ 550985 w 1209161"/>
                  <a:gd name="connsiteY53" fmla="*/ 11883 h 1383483"/>
                  <a:gd name="connsiteX54" fmla="*/ 492369 w 1209161"/>
                  <a:gd name="connsiteY54" fmla="*/ 82222 h 1383483"/>
                  <a:gd name="connsiteX55" fmla="*/ 468923 w 1209161"/>
                  <a:gd name="connsiteY55" fmla="*/ 140837 h 1383483"/>
                  <a:gd name="connsiteX56" fmla="*/ 492369 w 1209161"/>
                  <a:gd name="connsiteY56" fmla="*/ 281514 h 1383483"/>
                  <a:gd name="connsiteX57" fmla="*/ 539262 w 1209161"/>
                  <a:gd name="connsiteY57" fmla="*/ 328406 h 1383483"/>
                  <a:gd name="connsiteX58" fmla="*/ 586154 w 1209161"/>
                  <a:gd name="connsiteY58" fmla="*/ 387022 h 1383483"/>
                  <a:gd name="connsiteX59" fmla="*/ 703385 w 1209161"/>
                  <a:gd name="connsiteY59" fmla="*/ 480806 h 1383483"/>
                  <a:gd name="connsiteX60" fmla="*/ 750277 w 1209161"/>
                  <a:gd name="connsiteY60" fmla="*/ 539422 h 1383483"/>
                  <a:gd name="connsiteX61" fmla="*/ 785446 w 1209161"/>
                  <a:gd name="connsiteY61" fmla="*/ 562868 h 1383483"/>
                  <a:gd name="connsiteX62" fmla="*/ 844062 w 1209161"/>
                  <a:gd name="connsiteY62" fmla="*/ 598037 h 1383483"/>
                  <a:gd name="connsiteX63" fmla="*/ 937846 w 1209161"/>
                  <a:gd name="connsiteY63" fmla="*/ 680099 h 1383483"/>
                  <a:gd name="connsiteX64" fmla="*/ 926123 w 1209161"/>
                  <a:gd name="connsiteY64" fmla="*/ 809053 h 1383483"/>
                  <a:gd name="connsiteX65" fmla="*/ 855785 w 1209161"/>
                  <a:gd name="connsiteY65" fmla="*/ 879391 h 1383483"/>
                  <a:gd name="connsiteX66" fmla="*/ 726831 w 1209161"/>
                  <a:gd name="connsiteY66" fmla="*/ 1020068 h 1383483"/>
                  <a:gd name="connsiteX67" fmla="*/ 633046 w 1209161"/>
                  <a:gd name="connsiteY67" fmla="*/ 1090406 h 1383483"/>
                  <a:gd name="connsiteX68" fmla="*/ 597877 w 1209161"/>
                  <a:gd name="connsiteY68" fmla="*/ 1125576 h 1383483"/>
                  <a:gd name="connsiteX69" fmla="*/ 480646 w 1209161"/>
                  <a:gd name="connsiteY69" fmla="*/ 1160745 h 1383483"/>
                  <a:gd name="connsiteX70" fmla="*/ 445477 w 1209161"/>
                  <a:gd name="connsiteY70" fmla="*/ 1184191 h 1383483"/>
                  <a:gd name="connsiteX71" fmla="*/ 187569 w 1209161"/>
                  <a:gd name="connsiteY71" fmla="*/ 1184191 h 1383483"/>
                  <a:gd name="connsiteX72" fmla="*/ 152400 w 1209161"/>
                  <a:gd name="connsiteY72" fmla="*/ 1160745 h 1383483"/>
                  <a:gd name="connsiteX73" fmla="*/ 105508 w 1209161"/>
                  <a:gd name="connsiteY73" fmla="*/ 1137299 h 1383483"/>
                  <a:gd name="connsiteX74" fmla="*/ 46893 w 1209161"/>
                  <a:gd name="connsiteY74" fmla="*/ 1078683 h 1383483"/>
                  <a:gd name="connsiteX75" fmla="*/ 46893 w 1209161"/>
                  <a:gd name="connsiteY75" fmla="*/ 633206 h 1383483"/>
                  <a:gd name="connsiteX76" fmla="*/ 70339 w 1209161"/>
                  <a:gd name="connsiteY76" fmla="*/ 598037 h 1383483"/>
                  <a:gd name="connsiteX77" fmla="*/ 140677 w 1209161"/>
                  <a:gd name="connsiteY77" fmla="*/ 574591 h 1383483"/>
                  <a:gd name="connsiteX78" fmla="*/ 222739 w 1209161"/>
                  <a:gd name="connsiteY78" fmla="*/ 656653 h 1383483"/>
                  <a:gd name="connsiteX79" fmla="*/ 257908 w 1209161"/>
                  <a:gd name="connsiteY79" fmla="*/ 691822 h 1383483"/>
                  <a:gd name="connsiteX80" fmla="*/ 304800 w 1209161"/>
                  <a:gd name="connsiteY80" fmla="*/ 726991 h 1383483"/>
                  <a:gd name="connsiteX81" fmla="*/ 339969 w 1209161"/>
                  <a:gd name="connsiteY81" fmla="*/ 750437 h 1383483"/>
                  <a:gd name="connsiteX82" fmla="*/ 363416 w 1209161"/>
                  <a:gd name="connsiteY82" fmla="*/ 773883 h 1383483"/>
                  <a:gd name="connsiteX83" fmla="*/ 246185 w 1209161"/>
                  <a:gd name="connsiteY83" fmla="*/ 809053 h 1383483"/>
                  <a:gd name="connsiteX84" fmla="*/ 199293 w 1209161"/>
                  <a:gd name="connsiteY84" fmla="*/ 832499 h 138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209161" h="1383483">
                    <a:moveTo>
                      <a:pt x="0" y="1055237"/>
                    </a:moveTo>
                    <a:cubicBezTo>
                      <a:pt x="9233" y="1129104"/>
                      <a:pt x="6118" y="1153996"/>
                      <a:pt x="35169" y="1219360"/>
                    </a:cubicBezTo>
                    <a:cubicBezTo>
                      <a:pt x="46301" y="1244407"/>
                      <a:pt x="73965" y="1272710"/>
                      <a:pt x="93785" y="1289699"/>
                    </a:cubicBezTo>
                    <a:cubicBezTo>
                      <a:pt x="108620" y="1302414"/>
                      <a:pt x="123713" y="1315174"/>
                      <a:pt x="140677" y="1324868"/>
                    </a:cubicBezTo>
                    <a:cubicBezTo>
                      <a:pt x="151406" y="1330999"/>
                      <a:pt x="164793" y="1331065"/>
                      <a:pt x="175846" y="1336591"/>
                    </a:cubicBezTo>
                    <a:cubicBezTo>
                      <a:pt x="196226" y="1346781"/>
                      <a:pt x="212684" y="1365059"/>
                      <a:pt x="234462" y="1371760"/>
                    </a:cubicBezTo>
                    <a:cubicBezTo>
                      <a:pt x="264573" y="1381025"/>
                      <a:pt x="296985" y="1379575"/>
                      <a:pt x="328246" y="1383483"/>
                    </a:cubicBezTo>
                    <a:cubicBezTo>
                      <a:pt x="353212" y="1379642"/>
                      <a:pt x="493615" y="1369788"/>
                      <a:pt x="539262" y="1336591"/>
                    </a:cubicBezTo>
                    <a:cubicBezTo>
                      <a:pt x="566078" y="1317089"/>
                      <a:pt x="586154" y="1289699"/>
                      <a:pt x="609600" y="1266253"/>
                    </a:cubicBezTo>
                    <a:cubicBezTo>
                      <a:pt x="625231" y="1250622"/>
                      <a:pt x="644231" y="1237753"/>
                      <a:pt x="656493" y="1219360"/>
                    </a:cubicBezTo>
                    <a:cubicBezTo>
                      <a:pt x="664308" y="1207637"/>
                      <a:pt x="669976" y="1194154"/>
                      <a:pt x="679939" y="1184191"/>
                    </a:cubicBezTo>
                    <a:cubicBezTo>
                      <a:pt x="693755" y="1170375"/>
                      <a:pt x="711996" y="1161737"/>
                      <a:pt x="726831" y="1149022"/>
                    </a:cubicBezTo>
                    <a:cubicBezTo>
                      <a:pt x="739419" y="1138233"/>
                      <a:pt x="749264" y="1124467"/>
                      <a:pt x="762000" y="1113853"/>
                    </a:cubicBezTo>
                    <a:cubicBezTo>
                      <a:pt x="772824" y="1104833"/>
                      <a:pt x="786167" y="1099208"/>
                      <a:pt x="797169" y="1090406"/>
                    </a:cubicBezTo>
                    <a:cubicBezTo>
                      <a:pt x="831280" y="1063117"/>
                      <a:pt x="813592" y="1068355"/>
                      <a:pt x="844062" y="1031791"/>
                    </a:cubicBezTo>
                    <a:cubicBezTo>
                      <a:pt x="854676" y="1019055"/>
                      <a:pt x="867508" y="1008345"/>
                      <a:pt x="879231" y="996622"/>
                    </a:cubicBezTo>
                    <a:cubicBezTo>
                      <a:pt x="884760" y="980036"/>
                      <a:pt x="902677" y="929281"/>
                      <a:pt x="902677" y="914560"/>
                    </a:cubicBezTo>
                    <a:cubicBezTo>
                      <a:pt x="902677" y="879175"/>
                      <a:pt x="903047" y="842308"/>
                      <a:pt x="890954" y="809053"/>
                    </a:cubicBezTo>
                    <a:cubicBezTo>
                      <a:pt x="886139" y="795812"/>
                      <a:pt x="868387" y="791907"/>
                      <a:pt x="855785" y="785606"/>
                    </a:cubicBezTo>
                    <a:cubicBezTo>
                      <a:pt x="836963" y="776195"/>
                      <a:pt x="816399" y="770707"/>
                      <a:pt x="797169" y="762160"/>
                    </a:cubicBezTo>
                    <a:cubicBezTo>
                      <a:pt x="781200" y="755063"/>
                      <a:pt x="765908" y="746529"/>
                      <a:pt x="750277" y="738714"/>
                    </a:cubicBezTo>
                    <a:cubicBezTo>
                      <a:pt x="644769" y="742622"/>
                      <a:pt x="538068" y="734138"/>
                      <a:pt x="433754" y="750437"/>
                    </a:cubicBezTo>
                    <a:cubicBezTo>
                      <a:pt x="409032" y="754300"/>
                      <a:pt x="397012" y="785178"/>
                      <a:pt x="375139" y="797330"/>
                    </a:cubicBezTo>
                    <a:cubicBezTo>
                      <a:pt x="361055" y="805155"/>
                      <a:pt x="343877" y="805145"/>
                      <a:pt x="328246" y="809053"/>
                    </a:cubicBezTo>
                    <a:cubicBezTo>
                      <a:pt x="320431" y="820776"/>
                      <a:pt x="315497" y="835053"/>
                      <a:pt x="304800" y="844222"/>
                    </a:cubicBezTo>
                    <a:cubicBezTo>
                      <a:pt x="287500" y="859051"/>
                      <a:pt x="264413" y="865720"/>
                      <a:pt x="246185" y="879391"/>
                    </a:cubicBezTo>
                    <a:cubicBezTo>
                      <a:pt x="232922" y="889338"/>
                      <a:pt x="222739" y="902837"/>
                      <a:pt x="211016" y="914560"/>
                    </a:cubicBezTo>
                    <a:cubicBezTo>
                      <a:pt x="222739" y="969268"/>
                      <a:pt x="229497" y="1025280"/>
                      <a:pt x="246185" y="1078683"/>
                    </a:cubicBezTo>
                    <a:cubicBezTo>
                      <a:pt x="249482" y="1089233"/>
                      <a:pt x="262726" y="1093499"/>
                      <a:pt x="269631" y="1102130"/>
                    </a:cubicBezTo>
                    <a:cubicBezTo>
                      <a:pt x="278432" y="1113132"/>
                      <a:pt x="282253" y="1128279"/>
                      <a:pt x="293077" y="1137299"/>
                    </a:cubicBezTo>
                    <a:cubicBezTo>
                      <a:pt x="319169" y="1159042"/>
                      <a:pt x="384068" y="1173258"/>
                      <a:pt x="410308" y="1184191"/>
                    </a:cubicBezTo>
                    <a:cubicBezTo>
                      <a:pt x="595196" y="1261227"/>
                      <a:pt x="368619" y="1182018"/>
                      <a:pt x="550985" y="1242806"/>
                    </a:cubicBezTo>
                    <a:cubicBezTo>
                      <a:pt x="562708" y="1250622"/>
                      <a:pt x="572962" y="1261306"/>
                      <a:pt x="586154" y="1266253"/>
                    </a:cubicBezTo>
                    <a:cubicBezTo>
                      <a:pt x="649178" y="1289888"/>
                      <a:pt x="707057" y="1272314"/>
                      <a:pt x="773723" y="1266253"/>
                    </a:cubicBezTo>
                    <a:cubicBezTo>
                      <a:pt x="801077" y="1238899"/>
                      <a:pt x="834327" y="1216378"/>
                      <a:pt x="855785" y="1184191"/>
                    </a:cubicBezTo>
                    <a:cubicBezTo>
                      <a:pt x="863600" y="1172468"/>
                      <a:pt x="869268" y="1158985"/>
                      <a:pt x="879231" y="1149022"/>
                    </a:cubicBezTo>
                    <a:cubicBezTo>
                      <a:pt x="889194" y="1139059"/>
                      <a:pt x="904923" y="1136001"/>
                      <a:pt x="914400" y="1125576"/>
                    </a:cubicBezTo>
                    <a:cubicBezTo>
                      <a:pt x="947896" y="1088731"/>
                      <a:pt x="1013404" y="999647"/>
                      <a:pt x="1043354" y="949730"/>
                    </a:cubicBezTo>
                    <a:cubicBezTo>
                      <a:pt x="1055077" y="930191"/>
                      <a:pt x="1068333" y="911494"/>
                      <a:pt x="1078523" y="891114"/>
                    </a:cubicBezTo>
                    <a:cubicBezTo>
                      <a:pt x="1084049" y="880061"/>
                      <a:pt x="1084115" y="866674"/>
                      <a:pt x="1090246" y="855945"/>
                    </a:cubicBezTo>
                    <a:cubicBezTo>
                      <a:pt x="1099940" y="838981"/>
                      <a:pt x="1114211" y="825060"/>
                      <a:pt x="1125416" y="809053"/>
                    </a:cubicBezTo>
                    <a:cubicBezTo>
                      <a:pt x="1141576" y="785968"/>
                      <a:pt x="1172308" y="738714"/>
                      <a:pt x="1172308" y="738714"/>
                    </a:cubicBezTo>
                    <a:cubicBezTo>
                      <a:pt x="1176216" y="715268"/>
                      <a:pt x="1177201" y="691143"/>
                      <a:pt x="1184031" y="668376"/>
                    </a:cubicBezTo>
                    <a:cubicBezTo>
                      <a:pt x="1189053" y="651637"/>
                      <a:pt x="1206853" y="638948"/>
                      <a:pt x="1207477" y="621483"/>
                    </a:cubicBezTo>
                    <a:cubicBezTo>
                      <a:pt x="1210827" y="527677"/>
                      <a:pt x="1210245" y="432870"/>
                      <a:pt x="1195754" y="340130"/>
                    </a:cubicBezTo>
                    <a:cubicBezTo>
                      <a:pt x="1190358" y="305597"/>
                      <a:pt x="1176823" y="267316"/>
                      <a:pt x="1148862" y="246345"/>
                    </a:cubicBezTo>
                    <a:cubicBezTo>
                      <a:pt x="1133231" y="234622"/>
                      <a:pt x="1118226" y="222014"/>
                      <a:pt x="1101969" y="211176"/>
                    </a:cubicBezTo>
                    <a:cubicBezTo>
                      <a:pt x="1083010" y="198537"/>
                      <a:pt x="1061582" y="189677"/>
                      <a:pt x="1043354" y="176006"/>
                    </a:cubicBezTo>
                    <a:cubicBezTo>
                      <a:pt x="1030091" y="166059"/>
                      <a:pt x="1021979" y="150033"/>
                      <a:pt x="1008185" y="140837"/>
                    </a:cubicBezTo>
                    <a:cubicBezTo>
                      <a:pt x="986374" y="126296"/>
                      <a:pt x="960324" y="119155"/>
                      <a:pt x="937846" y="105668"/>
                    </a:cubicBezTo>
                    <a:cubicBezTo>
                      <a:pt x="921092" y="95616"/>
                      <a:pt x="908989" y="78014"/>
                      <a:pt x="890954" y="70499"/>
                    </a:cubicBezTo>
                    <a:cubicBezTo>
                      <a:pt x="861209" y="58105"/>
                      <a:pt x="797169" y="47053"/>
                      <a:pt x="797169" y="47053"/>
                    </a:cubicBezTo>
                    <a:cubicBezTo>
                      <a:pt x="773723" y="35330"/>
                      <a:pt x="751466" y="20841"/>
                      <a:pt x="726831" y="11883"/>
                    </a:cubicBezTo>
                    <a:cubicBezTo>
                      <a:pt x="663987" y="-10970"/>
                      <a:pt x="620477" y="4934"/>
                      <a:pt x="550985" y="11883"/>
                    </a:cubicBezTo>
                    <a:cubicBezTo>
                      <a:pt x="527519" y="35350"/>
                      <a:pt x="509784" y="50876"/>
                      <a:pt x="492369" y="82222"/>
                    </a:cubicBezTo>
                    <a:cubicBezTo>
                      <a:pt x="482149" y="100617"/>
                      <a:pt x="476738" y="121299"/>
                      <a:pt x="468923" y="140837"/>
                    </a:cubicBezTo>
                    <a:cubicBezTo>
                      <a:pt x="476738" y="187729"/>
                      <a:pt x="475677" y="237002"/>
                      <a:pt x="492369" y="281514"/>
                    </a:cubicBezTo>
                    <a:cubicBezTo>
                      <a:pt x="500131" y="302212"/>
                      <a:pt x="524576" y="311884"/>
                      <a:pt x="539262" y="328406"/>
                    </a:cubicBezTo>
                    <a:cubicBezTo>
                      <a:pt x="555885" y="347107"/>
                      <a:pt x="567818" y="369996"/>
                      <a:pt x="586154" y="387022"/>
                    </a:cubicBezTo>
                    <a:cubicBezTo>
                      <a:pt x="622825" y="421074"/>
                      <a:pt x="672124" y="441729"/>
                      <a:pt x="703385" y="480806"/>
                    </a:cubicBezTo>
                    <a:cubicBezTo>
                      <a:pt x="719016" y="500345"/>
                      <a:pt x="732584" y="521729"/>
                      <a:pt x="750277" y="539422"/>
                    </a:cubicBezTo>
                    <a:cubicBezTo>
                      <a:pt x="760240" y="549385"/>
                      <a:pt x="773498" y="555401"/>
                      <a:pt x="785446" y="562868"/>
                    </a:cubicBezTo>
                    <a:cubicBezTo>
                      <a:pt x="804768" y="574944"/>
                      <a:pt x="826269" y="583803"/>
                      <a:pt x="844062" y="598037"/>
                    </a:cubicBezTo>
                    <a:cubicBezTo>
                      <a:pt x="1015512" y="735198"/>
                      <a:pt x="827231" y="606356"/>
                      <a:pt x="937846" y="680099"/>
                    </a:cubicBezTo>
                    <a:cubicBezTo>
                      <a:pt x="933938" y="723084"/>
                      <a:pt x="937244" y="767348"/>
                      <a:pt x="926123" y="809053"/>
                    </a:cubicBezTo>
                    <a:cubicBezTo>
                      <a:pt x="912191" y="861297"/>
                      <a:pt x="885800" y="849376"/>
                      <a:pt x="855785" y="879391"/>
                    </a:cubicBezTo>
                    <a:cubicBezTo>
                      <a:pt x="759384" y="975792"/>
                      <a:pt x="912961" y="880472"/>
                      <a:pt x="726831" y="1020068"/>
                    </a:cubicBezTo>
                    <a:cubicBezTo>
                      <a:pt x="695569" y="1043514"/>
                      <a:pt x="660677" y="1062774"/>
                      <a:pt x="633046" y="1090406"/>
                    </a:cubicBezTo>
                    <a:cubicBezTo>
                      <a:pt x="621323" y="1102129"/>
                      <a:pt x="611936" y="1116789"/>
                      <a:pt x="597877" y="1125576"/>
                    </a:cubicBezTo>
                    <a:cubicBezTo>
                      <a:pt x="561588" y="1148257"/>
                      <a:pt x="521239" y="1152627"/>
                      <a:pt x="480646" y="1160745"/>
                    </a:cubicBezTo>
                    <a:cubicBezTo>
                      <a:pt x="468923" y="1168560"/>
                      <a:pt x="459146" y="1180774"/>
                      <a:pt x="445477" y="1184191"/>
                    </a:cubicBezTo>
                    <a:cubicBezTo>
                      <a:pt x="355667" y="1206643"/>
                      <a:pt x="279736" y="1191281"/>
                      <a:pt x="187569" y="1184191"/>
                    </a:cubicBezTo>
                    <a:cubicBezTo>
                      <a:pt x="175846" y="1176376"/>
                      <a:pt x="164633" y="1167735"/>
                      <a:pt x="152400" y="1160745"/>
                    </a:cubicBezTo>
                    <a:cubicBezTo>
                      <a:pt x="137227" y="1152075"/>
                      <a:pt x="119302" y="1148028"/>
                      <a:pt x="105508" y="1137299"/>
                    </a:cubicBezTo>
                    <a:cubicBezTo>
                      <a:pt x="83697" y="1120335"/>
                      <a:pt x="46893" y="1078683"/>
                      <a:pt x="46893" y="1078683"/>
                    </a:cubicBezTo>
                    <a:cubicBezTo>
                      <a:pt x="12217" y="905318"/>
                      <a:pt x="19338" y="963855"/>
                      <a:pt x="46893" y="633206"/>
                    </a:cubicBezTo>
                    <a:cubicBezTo>
                      <a:pt x="48063" y="619165"/>
                      <a:pt x="58391" y="605504"/>
                      <a:pt x="70339" y="598037"/>
                    </a:cubicBezTo>
                    <a:cubicBezTo>
                      <a:pt x="91297" y="584938"/>
                      <a:pt x="140677" y="574591"/>
                      <a:pt x="140677" y="574591"/>
                    </a:cubicBezTo>
                    <a:lnTo>
                      <a:pt x="222739" y="656653"/>
                    </a:lnTo>
                    <a:cubicBezTo>
                      <a:pt x="234462" y="668376"/>
                      <a:pt x="244645" y="681875"/>
                      <a:pt x="257908" y="691822"/>
                    </a:cubicBezTo>
                    <a:cubicBezTo>
                      <a:pt x="273539" y="703545"/>
                      <a:pt x="288901" y="715635"/>
                      <a:pt x="304800" y="726991"/>
                    </a:cubicBezTo>
                    <a:cubicBezTo>
                      <a:pt x="316265" y="735180"/>
                      <a:pt x="328967" y="741636"/>
                      <a:pt x="339969" y="750437"/>
                    </a:cubicBezTo>
                    <a:cubicBezTo>
                      <a:pt x="348600" y="757342"/>
                      <a:pt x="355600" y="766068"/>
                      <a:pt x="363416" y="773883"/>
                    </a:cubicBezTo>
                    <a:cubicBezTo>
                      <a:pt x="292543" y="791601"/>
                      <a:pt x="331813" y="780510"/>
                      <a:pt x="246185" y="809053"/>
                    </a:cubicBezTo>
                    <a:cubicBezTo>
                      <a:pt x="205773" y="822524"/>
                      <a:pt x="219754" y="812038"/>
                      <a:pt x="199293" y="832499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439240" y="1812986"/>
              <a:ext cx="614937" cy="682653"/>
              <a:chOff x="1858631" y="1603347"/>
              <a:chExt cx="614937" cy="682653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858631" y="1603347"/>
                <a:ext cx="614937" cy="6826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1980098" y="1855931"/>
                <a:ext cx="457201" cy="366034"/>
              </a:xfrm>
              <a:custGeom>
                <a:avLst/>
                <a:gdLst>
                  <a:gd name="connsiteX0" fmla="*/ 397491 w 1464291"/>
                  <a:gd name="connsiteY0" fmla="*/ 1125415 h 1172307"/>
                  <a:gd name="connsiteX1" fmla="*/ 303706 w 1464291"/>
                  <a:gd name="connsiteY1" fmla="*/ 1160584 h 1172307"/>
                  <a:gd name="connsiteX2" fmla="*/ 256814 w 1464291"/>
                  <a:gd name="connsiteY2" fmla="*/ 1172307 h 1172307"/>
                  <a:gd name="connsiteX3" fmla="*/ 80968 w 1464291"/>
                  <a:gd name="connsiteY3" fmla="*/ 1113692 h 1172307"/>
                  <a:gd name="connsiteX4" fmla="*/ 22352 w 1464291"/>
                  <a:gd name="connsiteY4" fmla="*/ 1055077 h 1172307"/>
                  <a:gd name="connsiteX5" fmla="*/ 22352 w 1464291"/>
                  <a:gd name="connsiteY5" fmla="*/ 797169 h 1172307"/>
                  <a:gd name="connsiteX6" fmla="*/ 116137 w 1464291"/>
                  <a:gd name="connsiteY6" fmla="*/ 715107 h 1172307"/>
                  <a:gd name="connsiteX7" fmla="*/ 151306 w 1464291"/>
                  <a:gd name="connsiteY7" fmla="*/ 703384 h 1172307"/>
                  <a:gd name="connsiteX8" fmla="*/ 362321 w 1464291"/>
                  <a:gd name="connsiteY8" fmla="*/ 715107 h 1172307"/>
                  <a:gd name="connsiteX9" fmla="*/ 409214 w 1464291"/>
                  <a:gd name="connsiteY9" fmla="*/ 738554 h 1172307"/>
                  <a:gd name="connsiteX10" fmla="*/ 444383 w 1464291"/>
                  <a:gd name="connsiteY10" fmla="*/ 750277 h 1172307"/>
                  <a:gd name="connsiteX11" fmla="*/ 526445 w 1464291"/>
                  <a:gd name="connsiteY11" fmla="*/ 785446 h 1172307"/>
                  <a:gd name="connsiteX12" fmla="*/ 631952 w 1464291"/>
                  <a:gd name="connsiteY12" fmla="*/ 773723 h 1172307"/>
                  <a:gd name="connsiteX13" fmla="*/ 667121 w 1464291"/>
                  <a:gd name="connsiteY13" fmla="*/ 738554 h 1172307"/>
                  <a:gd name="connsiteX14" fmla="*/ 714014 w 1464291"/>
                  <a:gd name="connsiteY14" fmla="*/ 656492 h 1172307"/>
                  <a:gd name="connsiteX15" fmla="*/ 725737 w 1464291"/>
                  <a:gd name="connsiteY15" fmla="*/ 609600 h 1172307"/>
                  <a:gd name="connsiteX16" fmla="*/ 714014 w 1464291"/>
                  <a:gd name="connsiteY16" fmla="*/ 422030 h 1172307"/>
                  <a:gd name="connsiteX17" fmla="*/ 608506 w 1464291"/>
                  <a:gd name="connsiteY17" fmla="*/ 328246 h 1172307"/>
                  <a:gd name="connsiteX18" fmla="*/ 561614 w 1464291"/>
                  <a:gd name="connsiteY18" fmla="*/ 281354 h 1172307"/>
                  <a:gd name="connsiteX19" fmla="*/ 526445 w 1464291"/>
                  <a:gd name="connsiteY19" fmla="*/ 269630 h 1172307"/>
                  <a:gd name="connsiteX20" fmla="*/ 420937 w 1464291"/>
                  <a:gd name="connsiteY20" fmla="*/ 187569 h 1172307"/>
                  <a:gd name="connsiteX21" fmla="*/ 397491 w 1464291"/>
                  <a:gd name="connsiteY21" fmla="*/ 152400 h 1172307"/>
                  <a:gd name="connsiteX22" fmla="*/ 385768 w 1464291"/>
                  <a:gd name="connsiteY22" fmla="*/ 117230 h 1172307"/>
                  <a:gd name="connsiteX23" fmla="*/ 420937 w 1464291"/>
                  <a:gd name="connsiteY23" fmla="*/ 105507 h 1172307"/>
                  <a:gd name="connsiteX24" fmla="*/ 479552 w 1464291"/>
                  <a:gd name="connsiteY24" fmla="*/ 93784 h 1172307"/>
                  <a:gd name="connsiteX25" fmla="*/ 772629 w 1464291"/>
                  <a:gd name="connsiteY25" fmla="*/ 105507 h 1172307"/>
                  <a:gd name="connsiteX26" fmla="*/ 796075 w 1464291"/>
                  <a:gd name="connsiteY26" fmla="*/ 140677 h 1172307"/>
                  <a:gd name="connsiteX27" fmla="*/ 831245 w 1464291"/>
                  <a:gd name="connsiteY27" fmla="*/ 164123 h 1172307"/>
                  <a:gd name="connsiteX28" fmla="*/ 889860 w 1464291"/>
                  <a:gd name="connsiteY28" fmla="*/ 222738 h 1172307"/>
                  <a:gd name="connsiteX29" fmla="*/ 913306 w 1464291"/>
                  <a:gd name="connsiteY29" fmla="*/ 257907 h 1172307"/>
                  <a:gd name="connsiteX30" fmla="*/ 960198 w 1464291"/>
                  <a:gd name="connsiteY30" fmla="*/ 293077 h 1172307"/>
                  <a:gd name="connsiteX31" fmla="*/ 1030537 w 1464291"/>
                  <a:gd name="connsiteY31" fmla="*/ 351692 h 1172307"/>
                  <a:gd name="connsiteX32" fmla="*/ 1124321 w 1464291"/>
                  <a:gd name="connsiteY32" fmla="*/ 375138 h 1172307"/>
                  <a:gd name="connsiteX33" fmla="*/ 1182937 w 1464291"/>
                  <a:gd name="connsiteY33" fmla="*/ 351692 h 1172307"/>
                  <a:gd name="connsiteX34" fmla="*/ 1194660 w 1464291"/>
                  <a:gd name="connsiteY34" fmla="*/ 304800 h 1172307"/>
                  <a:gd name="connsiteX35" fmla="*/ 1206383 w 1464291"/>
                  <a:gd name="connsiteY35" fmla="*/ 269630 h 1172307"/>
                  <a:gd name="connsiteX36" fmla="*/ 1194660 w 1464291"/>
                  <a:gd name="connsiteY36" fmla="*/ 164123 h 1172307"/>
                  <a:gd name="connsiteX37" fmla="*/ 1124321 w 1464291"/>
                  <a:gd name="connsiteY37" fmla="*/ 82061 h 1172307"/>
                  <a:gd name="connsiteX38" fmla="*/ 1089152 w 1464291"/>
                  <a:gd name="connsiteY38" fmla="*/ 70338 h 1172307"/>
                  <a:gd name="connsiteX39" fmla="*/ 1053983 w 1464291"/>
                  <a:gd name="connsiteY39" fmla="*/ 46892 h 1172307"/>
                  <a:gd name="connsiteX40" fmla="*/ 960198 w 1464291"/>
                  <a:gd name="connsiteY40" fmla="*/ 93784 h 1172307"/>
                  <a:gd name="connsiteX41" fmla="*/ 948475 w 1464291"/>
                  <a:gd name="connsiteY41" fmla="*/ 140677 h 1172307"/>
                  <a:gd name="connsiteX42" fmla="*/ 960198 w 1464291"/>
                  <a:gd name="connsiteY42" fmla="*/ 211015 h 1172307"/>
                  <a:gd name="connsiteX43" fmla="*/ 1007091 w 1464291"/>
                  <a:gd name="connsiteY43" fmla="*/ 257907 h 1172307"/>
                  <a:gd name="connsiteX44" fmla="*/ 1030537 w 1464291"/>
                  <a:gd name="connsiteY44" fmla="*/ 293077 h 1172307"/>
                  <a:gd name="connsiteX45" fmla="*/ 1089152 w 1464291"/>
                  <a:gd name="connsiteY45" fmla="*/ 328246 h 1172307"/>
                  <a:gd name="connsiteX46" fmla="*/ 1124321 w 1464291"/>
                  <a:gd name="connsiteY46" fmla="*/ 363415 h 1172307"/>
                  <a:gd name="connsiteX47" fmla="*/ 1218106 w 1464291"/>
                  <a:gd name="connsiteY47" fmla="*/ 422030 h 1172307"/>
                  <a:gd name="connsiteX48" fmla="*/ 1253275 w 1464291"/>
                  <a:gd name="connsiteY48" fmla="*/ 457200 h 1172307"/>
                  <a:gd name="connsiteX49" fmla="*/ 1300168 w 1464291"/>
                  <a:gd name="connsiteY49" fmla="*/ 492369 h 1172307"/>
                  <a:gd name="connsiteX50" fmla="*/ 1382229 w 1464291"/>
                  <a:gd name="connsiteY50" fmla="*/ 574430 h 1172307"/>
                  <a:gd name="connsiteX51" fmla="*/ 1358783 w 1464291"/>
                  <a:gd name="connsiteY51" fmla="*/ 691661 h 1172307"/>
                  <a:gd name="connsiteX52" fmla="*/ 1276721 w 1464291"/>
                  <a:gd name="connsiteY52" fmla="*/ 797169 h 1172307"/>
                  <a:gd name="connsiteX53" fmla="*/ 1112598 w 1464291"/>
                  <a:gd name="connsiteY53" fmla="*/ 926123 h 1172307"/>
                  <a:gd name="connsiteX54" fmla="*/ 1053983 w 1464291"/>
                  <a:gd name="connsiteY54" fmla="*/ 961292 h 1172307"/>
                  <a:gd name="connsiteX55" fmla="*/ 772629 w 1464291"/>
                  <a:gd name="connsiteY55" fmla="*/ 961292 h 1172307"/>
                  <a:gd name="connsiteX56" fmla="*/ 737460 w 1464291"/>
                  <a:gd name="connsiteY56" fmla="*/ 914400 h 1172307"/>
                  <a:gd name="connsiteX57" fmla="*/ 714014 w 1464291"/>
                  <a:gd name="connsiteY57" fmla="*/ 797169 h 1172307"/>
                  <a:gd name="connsiteX58" fmla="*/ 725737 w 1464291"/>
                  <a:gd name="connsiteY58" fmla="*/ 679938 h 1172307"/>
                  <a:gd name="connsiteX59" fmla="*/ 772629 w 1464291"/>
                  <a:gd name="connsiteY59" fmla="*/ 633046 h 1172307"/>
                  <a:gd name="connsiteX60" fmla="*/ 866414 w 1464291"/>
                  <a:gd name="connsiteY60" fmla="*/ 574430 h 1172307"/>
                  <a:gd name="connsiteX61" fmla="*/ 901583 w 1464291"/>
                  <a:gd name="connsiteY61" fmla="*/ 562707 h 1172307"/>
                  <a:gd name="connsiteX62" fmla="*/ 1112598 w 1464291"/>
                  <a:gd name="connsiteY62" fmla="*/ 586154 h 1172307"/>
                  <a:gd name="connsiteX63" fmla="*/ 1159491 w 1464291"/>
                  <a:gd name="connsiteY63" fmla="*/ 597877 h 1172307"/>
                  <a:gd name="connsiteX64" fmla="*/ 1206383 w 1464291"/>
                  <a:gd name="connsiteY64" fmla="*/ 621323 h 1172307"/>
                  <a:gd name="connsiteX65" fmla="*/ 1241552 w 1464291"/>
                  <a:gd name="connsiteY65" fmla="*/ 633046 h 1172307"/>
                  <a:gd name="connsiteX66" fmla="*/ 1405675 w 1464291"/>
                  <a:gd name="connsiteY66" fmla="*/ 621323 h 1172307"/>
                  <a:gd name="connsiteX67" fmla="*/ 1429121 w 1464291"/>
                  <a:gd name="connsiteY67" fmla="*/ 586154 h 1172307"/>
                  <a:gd name="connsiteX68" fmla="*/ 1440845 w 1464291"/>
                  <a:gd name="connsiteY68" fmla="*/ 550984 h 1172307"/>
                  <a:gd name="connsiteX69" fmla="*/ 1464291 w 1464291"/>
                  <a:gd name="connsiteY69" fmla="*/ 504092 h 1172307"/>
                  <a:gd name="connsiteX70" fmla="*/ 1440845 w 1464291"/>
                  <a:gd name="connsiteY70" fmla="*/ 351692 h 1172307"/>
                  <a:gd name="connsiteX71" fmla="*/ 1417398 w 1464291"/>
                  <a:gd name="connsiteY71" fmla="*/ 316523 h 1172307"/>
                  <a:gd name="connsiteX72" fmla="*/ 1335337 w 1464291"/>
                  <a:gd name="connsiteY72" fmla="*/ 246184 h 1172307"/>
                  <a:gd name="connsiteX73" fmla="*/ 1300168 w 1464291"/>
                  <a:gd name="connsiteY73" fmla="*/ 234461 h 1172307"/>
                  <a:gd name="connsiteX74" fmla="*/ 1276721 w 1464291"/>
                  <a:gd name="connsiteY74" fmla="*/ 211015 h 1172307"/>
                  <a:gd name="connsiteX75" fmla="*/ 1194660 w 1464291"/>
                  <a:gd name="connsiteY75" fmla="*/ 175846 h 1172307"/>
                  <a:gd name="connsiteX76" fmla="*/ 1112598 w 1464291"/>
                  <a:gd name="connsiteY76" fmla="*/ 140677 h 1172307"/>
                  <a:gd name="connsiteX77" fmla="*/ 866414 w 1464291"/>
                  <a:gd name="connsiteY77" fmla="*/ 152400 h 1172307"/>
                  <a:gd name="connsiteX78" fmla="*/ 819521 w 1464291"/>
                  <a:gd name="connsiteY78" fmla="*/ 164123 h 1172307"/>
                  <a:gd name="connsiteX79" fmla="*/ 749183 w 1464291"/>
                  <a:gd name="connsiteY79" fmla="*/ 175846 h 1172307"/>
                  <a:gd name="connsiteX80" fmla="*/ 714014 w 1464291"/>
                  <a:gd name="connsiteY80" fmla="*/ 187569 h 1172307"/>
                  <a:gd name="connsiteX81" fmla="*/ 350598 w 1464291"/>
                  <a:gd name="connsiteY81" fmla="*/ 199292 h 1172307"/>
                  <a:gd name="connsiteX82" fmla="*/ 327152 w 1464291"/>
                  <a:gd name="connsiteY82" fmla="*/ 164123 h 1172307"/>
                  <a:gd name="connsiteX83" fmla="*/ 362321 w 1464291"/>
                  <a:gd name="connsiteY83" fmla="*/ 58615 h 1172307"/>
                  <a:gd name="connsiteX84" fmla="*/ 374045 w 1464291"/>
                  <a:gd name="connsiteY84" fmla="*/ 23446 h 1172307"/>
                  <a:gd name="connsiteX85" fmla="*/ 420937 w 1464291"/>
                  <a:gd name="connsiteY85" fmla="*/ 11723 h 1172307"/>
                  <a:gd name="connsiteX86" fmla="*/ 491275 w 1464291"/>
                  <a:gd name="connsiteY86" fmla="*/ 0 h 1172307"/>
                  <a:gd name="connsiteX87" fmla="*/ 842968 w 1464291"/>
                  <a:gd name="connsiteY87" fmla="*/ 23446 h 1172307"/>
                  <a:gd name="connsiteX88" fmla="*/ 925029 w 1464291"/>
                  <a:gd name="connsiteY88" fmla="*/ 58615 h 1172307"/>
                  <a:gd name="connsiteX89" fmla="*/ 1018814 w 1464291"/>
                  <a:gd name="connsiteY89" fmla="*/ 82061 h 1172307"/>
                  <a:gd name="connsiteX90" fmla="*/ 1077429 w 1464291"/>
                  <a:gd name="connsiteY90" fmla="*/ 140677 h 1172307"/>
                  <a:gd name="connsiteX91" fmla="*/ 1124321 w 1464291"/>
                  <a:gd name="connsiteY91" fmla="*/ 187569 h 1172307"/>
                  <a:gd name="connsiteX92" fmla="*/ 1182937 w 1464291"/>
                  <a:gd name="connsiteY92" fmla="*/ 199292 h 1172307"/>
                  <a:gd name="connsiteX93" fmla="*/ 1276721 w 1464291"/>
                  <a:gd name="connsiteY93" fmla="*/ 175846 h 1172307"/>
                  <a:gd name="connsiteX94" fmla="*/ 1311891 w 1464291"/>
                  <a:gd name="connsiteY94" fmla="*/ 117230 h 1172307"/>
                  <a:gd name="connsiteX95" fmla="*/ 1311891 w 1464291"/>
                  <a:gd name="connsiteY95" fmla="*/ 105507 h 117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64291" h="1172307">
                    <a:moveTo>
                      <a:pt x="397491" y="1125415"/>
                    </a:moveTo>
                    <a:cubicBezTo>
                      <a:pt x="366525" y="1137801"/>
                      <a:pt x="335865" y="1151396"/>
                      <a:pt x="303706" y="1160584"/>
                    </a:cubicBezTo>
                    <a:cubicBezTo>
                      <a:pt x="288214" y="1165010"/>
                      <a:pt x="272445" y="1168399"/>
                      <a:pt x="256814" y="1172307"/>
                    </a:cubicBezTo>
                    <a:cubicBezTo>
                      <a:pt x="170286" y="1162693"/>
                      <a:pt x="143332" y="1176055"/>
                      <a:pt x="80968" y="1113692"/>
                    </a:cubicBezTo>
                    <a:lnTo>
                      <a:pt x="22352" y="1055077"/>
                    </a:lnTo>
                    <a:cubicBezTo>
                      <a:pt x="-1238" y="960716"/>
                      <a:pt x="-13082" y="932999"/>
                      <a:pt x="22352" y="797169"/>
                    </a:cubicBezTo>
                    <a:cubicBezTo>
                      <a:pt x="26935" y="779602"/>
                      <a:pt x="90609" y="727871"/>
                      <a:pt x="116137" y="715107"/>
                    </a:cubicBezTo>
                    <a:cubicBezTo>
                      <a:pt x="127189" y="709581"/>
                      <a:pt x="139583" y="707292"/>
                      <a:pt x="151306" y="703384"/>
                    </a:cubicBezTo>
                    <a:cubicBezTo>
                      <a:pt x="221644" y="707292"/>
                      <a:pt x="292520" y="705589"/>
                      <a:pt x="362321" y="715107"/>
                    </a:cubicBezTo>
                    <a:cubicBezTo>
                      <a:pt x="379637" y="717468"/>
                      <a:pt x="393151" y="731670"/>
                      <a:pt x="409214" y="738554"/>
                    </a:cubicBezTo>
                    <a:cubicBezTo>
                      <a:pt x="420572" y="743422"/>
                      <a:pt x="433025" y="745409"/>
                      <a:pt x="444383" y="750277"/>
                    </a:cubicBezTo>
                    <a:cubicBezTo>
                      <a:pt x="545782" y="793734"/>
                      <a:pt x="443969" y="757955"/>
                      <a:pt x="526445" y="785446"/>
                    </a:cubicBezTo>
                    <a:cubicBezTo>
                      <a:pt x="561614" y="781538"/>
                      <a:pt x="598382" y="784913"/>
                      <a:pt x="631952" y="773723"/>
                    </a:cubicBezTo>
                    <a:cubicBezTo>
                      <a:pt x="647680" y="768480"/>
                      <a:pt x="656507" y="751290"/>
                      <a:pt x="667121" y="738554"/>
                    </a:cubicBezTo>
                    <a:cubicBezTo>
                      <a:pt x="682582" y="720001"/>
                      <a:pt x="706196" y="677341"/>
                      <a:pt x="714014" y="656492"/>
                    </a:cubicBezTo>
                    <a:cubicBezTo>
                      <a:pt x="719671" y="641406"/>
                      <a:pt x="721829" y="625231"/>
                      <a:pt x="725737" y="609600"/>
                    </a:cubicBezTo>
                    <a:cubicBezTo>
                      <a:pt x="721829" y="547077"/>
                      <a:pt x="731224" y="482265"/>
                      <a:pt x="714014" y="422030"/>
                    </a:cubicBezTo>
                    <a:cubicBezTo>
                      <a:pt x="705919" y="393697"/>
                      <a:pt x="632011" y="348813"/>
                      <a:pt x="608506" y="328246"/>
                    </a:cubicBezTo>
                    <a:cubicBezTo>
                      <a:pt x="591870" y="313690"/>
                      <a:pt x="579602" y="294202"/>
                      <a:pt x="561614" y="281354"/>
                    </a:cubicBezTo>
                    <a:cubicBezTo>
                      <a:pt x="551559" y="274171"/>
                      <a:pt x="537247" y="275631"/>
                      <a:pt x="526445" y="269630"/>
                    </a:cubicBezTo>
                    <a:cubicBezTo>
                      <a:pt x="485878" y="247092"/>
                      <a:pt x="450400" y="222924"/>
                      <a:pt x="420937" y="187569"/>
                    </a:cubicBezTo>
                    <a:cubicBezTo>
                      <a:pt x="411917" y="176745"/>
                      <a:pt x="405306" y="164123"/>
                      <a:pt x="397491" y="152400"/>
                    </a:cubicBezTo>
                    <a:cubicBezTo>
                      <a:pt x="393583" y="140677"/>
                      <a:pt x="380242" y="128283"/>
                      <a:pt x="385768" y="117230"/>
                    </a:cubicBezTo>
                    <a:cubicBezTo>
                      <a:pt x="391294" y="106177"/>
                      <a:pt x="408949" y="108504"/>
                      <a:pt x="420937" y="105507"/>
                    </a:cubicBezTo>
                    <a:cubicBezTo>
                      <a:pt x="440267" y="100674"/>
                      <a:pt x="460014" y="97692"/>
                      <a:pt x="479552" y="93784"/>
                    </a:cubicBezTo>
                    <a:cubicBezTo>
                      <a:pt x="577244" y="97692"/>
                      <a:pt x="675914" y="91179"/>
                      <a:pt x="772629" y="105507"/>
                    </a:cubicBezTo>
                    <a:cubicBezTo>
                      <a:pt x="786566" y="107572"/>
                      <a:pt x="786112" y="130714"/>
                      <a:pt x="796075" y="140677"/>
                    </a:cubicBezTo>
                    <a:cubicBezTo>
                      <a:pt x="806038" y="150640"/>
                      <a:pt x="819522" y="156308"/>
                      <a:pt x="831245" y="164123"/>
                    </a:cubicBezTo>
                    <a:cubicBezTo>
                      <a:pt x="893768" y="257907"/>
                      <a:pt x="811707" y="144585"/>
                      <a:pt x="889860" y="222738"/>
                    </a:cubicBezTo>
                    <a:cubicBezTo>
                      <a:pt x="899823" y="232701"/>
                      <a:pt x="903343" y="247944"/>
                      <a:pt x="913306" y="257907"/>
                    </a:cubicBezTo>
                    <a:cubicBezTo>
                      <a:pt x="927122" y="271723"/>
                      <a:pt x="945188" y="280569"/>
                      <a:pt x="960198" y="293077"/>
                    </a:cubicBezTo>
                    <a:cubicBezTo>
                      <a:pt x="987139" y="315528"/>
                      <a:pt x="993049" y="336072"/>
                      <a:pt x="1030537" y="351692"/>
                    </a:cubicBezTo>
                    <a:cubicBezTo>
                      <a:pt x="1060282" y="364086"/>
                      <a:pt x="1124321" y="375138"/>
                      <a:pt x="1124321" y="375138"/>
                    </a:cubicBezTo>
                    <a:cubicBezTo>
                      <a:pt x="1143860" y="367323"/>
                      <a:pt x="1168057" y="366572"/>
                      <a:pt x="1182937" y="351692"/>
                    </a:cubicBezTo>
                    <a:cubicBezTo>
                      <a:pt x="1194330" y="340299"/>
                      <a:pt x="1190234" y="320292"/>
                      <a:pt x="1194660" y="304800"/>
                    </a:cubicBezTo>
                    <a:cubicBezTo>
                      <a:pt x="1198055" y="292918"/>
                      <a:pt x="1202475" y="281353"/>
                      <a:pt x="1206383" y="269630"/>
                    </a:cubicBezTo>
                    <a:cubicBezTo>
                      <a:pt x="1202475" y="234461"/>
                      <a:pt x="1202617" y="198602"/>
                      <a:pt x="1194660" y="164123"/>
                    </a:cubicBezTo>
                    <a:cubicBezTo>
                      <a:pt x="1185022" y="122360"/>
                      <a:pt x="1159988" y="102442"/>
                      <a:pt x="1124321" y="82061"/>
                    </a:cubicBezTo>
                    <a:cubicBezTo>
                      <a:pt x="1113592" y="75930"/>
                      <a:pt x="1100205" y="75864"/>
                      <a:pt x="1089152" y="70338"/>
                    </a:cubicBezTo>
                    <a:cubicBezTo>
                      <a:pt x="1076550" y="64037"/>
                      <a:pt x="1065706" y="54707"/>
                      <a:pt x="1053983" y="46892"/>
                    </a:cubicBezTo>
                    <a:cubicBezTo>
                      <a:pt x="1028064" y="55532"/>
                      <a:pt x="976566" y="61048"/>
                      <a:pt x="960198" y="93784"/>
                    </a:cubicBezTo>
                    <a:cubicBezTo>
                      <a:pt x="952992" y="108195"/>
                      <a:pt x="952383" y="125046"/>
                      <a:pt x="948475" y="140677"/>
                    </a:cubicBezTo>
                    <a:cubicBezTo>
                      <a:pt x="952383" y="164123"/>
                      <a:pt x="949568" y="189755"/>
                      <a:pt x="960198" y="211015"/>
                    </a:cubicBezTo>
                    <a:cubicBezTo>
                      <a:pt x="970084" y="230787"/>
                      <a:pt x="992705" y="241123"/>
                      <a:pt x="1007091" y="257907"/>
                    </a:cubicBezTo>
                    <a:cubicBezTo>
                      <a:pt x="1016260" y="268605"/>
                      <a:pt x="1019839" y="283908"/>
                      <a:pt x="1030537" y="293077"/>
                    </a:cubicBezTo>
                    <a:cubicBezTo>
                      <a:pt x="1047837" y="307906"/>
                      <a:pt x="1070924" y="314575"/>
                      <a:pt x="1089152" y="328246"/>
                    </a:cubicBezTo>
                    <a:cubicBezTo>
                      <a:pt x="1102415" y="338193"/>
                      <a:pt x="1110830" y="353779"/>
                      <a:pt x="1124321" y="363415"/>
                    </a:cubicBezTo>
                    <a:cubicBezTo>
                      <a:pt x="1244395" y="449181"/>
                      <a:pt x="1094953" y="316469"/>
                      <a:pt x="1218106" y="422030"/>
                    </a:cubicBezTo>
                    <a:cubicBezTo>
                      <a:pt x="1230694" y="432820"/>
                      <a:pt x="1240687" y="446410"/>
                      <a:pt x="1253275" y="457200"/>
                    </a:cubicBezTo>
                    <a:cubicBezTo>
                      <a:pt x="1268110" y="469916"/>
                      <a:pt x="1285711" y="479226"/>
                      <a:pt x="1300168" y="492369"/>
                    </a:cubicBezTo>
                    <a:cubicBezTo>
                      <a:pt x="1328792" y="518391"/>
                      <a:pt x="1382229" y="574430"/>
                      <a:pt x="1382229" y="574430"/>
                    </a:cubicBezTo>
                    <a:cubicBezTo>
                      <a:pt x="1374414" y="613507"/>
                      <a:pt x="1375843" y="655646"/>
                      <a:pt x="1358783" y="691661"/>
                    </a:cubicBezTo>
                    <a:cubicBezTo>
                      <a:pt x="1339710" y="731927"/>
                      <a:pt x="1308226" y="765664"/>
                      <a:pt x="1276721" y="797169"/>
                    </a:cubicBezTo>
                    <a:cubicBezTo>
                      <a:pt x="1148098" y="925793"/>
                      <a:pt x="1213104" y="900997"/>
                      <a:pt x="1112598" y="926123"/>
                    </a:cubicBezTo>
                    <a:cubicBezTo>
                      <a:pt x="1093060" y="937846"/>
                      <a:pt x="1075139" y="952830"/>
                      <a:pt x="1053983" y="961292"/>
                    </a:cubicBezTo>
                    <a:cubicBezTo>
                      <a:pt x="980576" y="990655"/>
                      <a:pt x="798421" y="962649"/>
                      <a:pt x="772629" y="961292"/>
                    </a:cubicBezTo>
                    <a:cubicBezTo>
                      <a:pt x="760906" y="945661"/>
                      <a:pt x="746198" y="931876"/>
                      <a:pt x="737460" y="914400"/>
                    </a:cubicBezTo>
                    <a:cubicBezTo>
                      <a:pt x="728716" y="896913"/>
                      <a:pt x="715486" y="806000"/>
                      <a:pt x="714014" y="797169"/>
                    </a:cubicBezTo>
                    <a:cubicBezTo>
                      <a:pt x="717922" y="758092"/>
                      <a:pt x="712529" y="716922"/>
                      <a:pt x="725737" y="679938"/>
                    </a:cubicBezTo>
                    <a:cubicBezTo>
                      <a:pt x="733172" y="659121"/>
                      <a:pt x="755993" y="647602"/>
                      <a:pt x="772629" y="633046"/>
                    </a:cubicBezTo>
                    <a:cubicBezTo>
                      <a:pt x="804942" y="604772"/>
                      <a:pt x="827591" y="591069"/>
                      <a:pt x="866414" y="574430"/>
                    </a:cubicBezTo>
                    <a:cubicBezTo>
                      <a:pt x="877772" y="569562"/>
                      <a:pt x="889860" y="566615"/>
                      <a:pt x="901583" y="562707"/>
                    </a:cubicBezTo>
                    <a:cubicBezTo>
                      <a:pt x="971921" y="570523"/>
                      <a:pt x="1042476" y="576592"/>
                      <a:pt x="1112598" y="586154"/>
                    </a:cubicBezTo>
                    <a:cubicBezTo>
                      <a:pt x="1128562" y="588331"/>
                      <a:pt x="1144405" y="592220"/>
                      <a:pt x="1159491" y="597877"/>
                    </a:cubicBezTo>
                    <a:cubicBezTo>
                      <a:pt x="1175854" y="604013"/>
                      <a:pt x="1190320" y="614439"/>
                      <a:pt x="1206383" y="621323"/>
                    </a:cubicBezTo>
                    <a:cubicBezTo>
                      <a:pt x="1217741" y="626191"/>
                      <a:pt x="1229829" y="629138"/>
                      <a:pt x="1241552" y="633046"/>
                    </a:cubicBezTo>
                    <a:cubicBezTo>
                      <a:pt x="1296260" y="629138"/>
                      <a:pt x="1352466" y="634625"/>
                      <a:pt x="1405675" y="621323"/>
                    </a:cubicBezTo>
                    <a:cubicBezTo>
                      <a:pt x="1419344" y="617906"/>
                      <a:pt x="1422820" y="598756"/>
                      <a:pt x="1429121" y="586154"/>
                    </a:cubicBezTo>
                    <a:cubicBezTo>
                      <a:pt x="1434648" y="575101"/>
                      <a:pt x="1435977" y="562342"/>
                      <a:pt x="1440845" y="550984"/>
                    </a:cubicBezTo>
                    <a:cubicBezTo>
                      <a:pt x="1447729" y="534921"/>
                      <a:pt x="1456476" y="519723"/>
                      <a:pt x="1464291" y="504092"/>
                    </a:cubicBezTo>
                    <a:cubicBezTo>
                      <a:pt x="1456476" y="453292"/>
                      <a:pt x="1453311" y="401555"/>
                      <a:pt x="1440845" y="351692"/>
                    </a:cubicBezTo>
                    <a:cubicBezTo>
                      <a:pt x="1437428" y="338023"/>
                      <a:pt x="1426418" y="327347"/>
                      <a:pt x="1417398" y="316523"/>
                    </a:cubicBezTo>
                    <a:cubicBezTo>
                      <a:pt x="1398501" y="293847"/>
                      <a:pt x="1360033" y="260296"/>
                      <a:pt x="1335337" y="246184"/>
                    </a:cubicBezTo>
                    <a:cubicBezTo>
                      <a:pt x="1324608" y="240053"/>
                      <a:pt x="1311891" y="238369"/>
                      <a:pt x="1300168" y="234461"/>
                    </a:cubicBezTo>
                    <a:cubicBezTo>
                      <a:pt x="1292352" y="226646"/>
                      <a:pt x="1285918" y="217146"/>
                      <a:pt x="1276721" y="211015"/>
                    </a:cubicBezTo>
                    <a:cubicBezTo>
                      <a:pt x="1230063" y="179910"/>
                      <a:pt x="1238427" y="194603"/>
                      <a:pt x="1194660" y="175846"/>
                    </a:cubicBezTo>
                    <a:cubicBezTo>
                      <a:pt x="1093261" y="132389"/>
                      <a:pt x="1195074" y="168168"/>
                      <a:pt x="1112598" y="140677"/>
                    </a:cubicBezTo>
                    <a:cubicBezTo>
                      <a:pt x="1030537" y="144585"/>
                      <a:pt x="948307" y="145849"/>
                      <a:pt x="866414" y="152400"/>
                    </a:cubicBezTo>
                    <a:cubicBezTo>
                      <a:pt x="850353" y="153685"/>
                      <a:pt x="835320" y="160963"/>
                      <a:pt x="819521" y="164123"/>
                    </a:cubicBezTo>
                    <a:cubicBezTo>
                      <a:pt x="796213" y="168785"/>
                      <a:pt x="772386" y="170690"/>
                      <a:pt x="749183" y="175846"/>
                    </a:cubicBezTo>
                    <a:cubicBezTo>
                      <a:pt x="737120" y="178527"/>
                      <a:pt x="726350" y="186843"/>
                      <a:pt x="714014" y="187569"/>
                    </a:cubicBezTo>
                    <a:cubicBezTo>
                      <a:pt x="593021" y="194686"/>
                      <a:pt x="471737" y="195384"/>
                      <a:pt x="350598" y="199292"/>
                    </a:cubicBezTo>
                    <a:cubicBezTo>
                      <a:pt x="342783" y="187569"/>
                      <a:pt x="328708" y="178126"/>
                      <a:pt x="327152" y="164123"/>
                    </a:cubicBezTo>
                    <a:cubicBezTo>
                      <a:pt x="319238" y="92896"/>
                      <a:pt x="338703" y="105851"/>
                      <a:pt x="362321" y="58615"/>
                    </a:cubicBezTo>
                    <a:cubicBezTo>
                      <a:pt x="367847" y="47562"/>
                      <a:pt x="364396" y="31165"/>
                      <a:pt x="374045" y="23446"/>
                    </a:cubicBezTo>
                    <a:cubicBezTo>
                      <a:pt x="386626" y="13381"/>
                      <a:pt x="405138" y="14883"/>
                      <a:pt x="420937" y="11723"/>
                    </a:cubicBezTo>
                    <a:cubicBezTo>
                      <a:pt x="444245" y="7061"/>
                      <a:pt x="467829" y="3908"/>
                      <a:pt x="491275" y="0"/>
                    </a:cubicBezTo>
                    <a:cubicBezTo>
                      <a:pt x="608506" y="7815"/>
                      <a:pt x="725959" y="12809"/>
                      <a:pt x="842968" y="23446"/>
                    </a:cubicBezTo>
                    <a:cubicBezTo>
                      <a:pt x="871137" y="26007"/>
                      <a:pt x="900430" y="50415"/>
                      <a:pt x="925029" y="58615"/>
                    </a:cubicBezTo>
                    <a:cubicBezTo>
                      <a:pt x="955599" y="68805"/>
                      <a:pt x="987552" y="74246"/>
                      <a:pt x="1018814" y="82061"/>
                    </a:cubicBezTo>
                    <a:cubicBezTo>
                      <a:pt x="1063968" y="149792"/>
                      <a:pt x="1016644" y="88575"/>
                      <a:pt x="1077429" y="140677"/>
                    </a:cubicBezTo>
                    <a:cubicBezTo>
                      <a:pt x="1094212" y="155063"/>
                      <a:pt x="1104998" y="176834"/>
                      <a:pt x="1124321" y="187569"/>
                    </a:cubicBezTo>
                    <a:cubicBezTo>
                      <a:pt x="1141739" y="197246"/>
                      <a:pt x="1163398" y="195384"/>
                      <a:pt x="1182937" y="199292"/>
                    </a:cubicBezTo>
                    <a:cubicBezTo>
                      <a:pt x="1214198" y="191477"/>
                      <a:pt x="1246802" y="187813"/>
                      <a:pt x="1276721" y="175846"/>
                    </a:cubicBezTo>
                    <a:cubicBezTo>
                      <a:pt x="1299762" y="166630"/>
                      <a:pt x="1306897" y="137207"/>
                      <a:pt x="1311891" y="117230"/>
                    </a:cubicBezTo>
                    <a:cubicBezTo>
                      <a:pt x="1312839" y="113439"/>
                      <a:pt x="1311891" y="109415"/>
                      <a:pt x="1311891" y="105507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1931904" y="1639946"/>
                <a:ext cx="377541" cy="431970"/>
              </a:xfrm>
              <a:custGeom>
                <a:avLst/>
                <a:gdLst>
                  <a:gd name="connsiteX0" fmla="*/ 0 w 1209161"/>
                  <a:gd name="connsiteY0" fmla="*/ 1055237 h 1383483"/>
                  <a:gd name="connsiteX1" fmla="*/ 35169 w 1209161"/>
                  <a:gd name="connsiteY1" fmla="*/ 1219360 h 1383483"/>
                  <a:gd name="connsiteX2" fmla="*/ 93785 w 1209161"/>
                  <a:gd name="connsiteY2" fmla="*/ 1289699 h 1383483"/>
                  <a:gd name="connsiteX3" fmla="*/ 140677 w 1209161"/>
                  <a:gd name="connsiteY3" fmla="*/ 1324868 h 1383483"/>
                  <a:gd name="connsiteX4" fmla="*/ 175846 w 1209161"/>
                  <a:gd name="connsiteY4" fmla="*/ 1336591 h 1383483"/>
                  <a:gd name="connsiteX5" fmla="*/ 234462 w 1209161"/>
                  <a:gd name="connsiteY5" fmla="*/ 1371760 h 1383483"/>
                  <a:gd name="connsiteX6" fmla="*/ 328246 w 1209161"/>
                  <a:gd name="connsiteY6" fmla="*/ 1383483 h 1383483"/>
                  <a:gd name="connsiteX7" fmla="*/ 539262 w 1209161"/>
                  <a:gd name="connsiteY7" fmla="*/ 1336591 h 1383483"/>
                  <a:gd name="connsiteX8" fmla="*/ 609600 w 1209161"/>
                  <a:gd name="connsiteY8" fmla="*/ 1266253 h 1383483"/>
                  <a:gd name="connsiteX9" fmla="*/ 656493 w 1209161"/>
                  <a:gd name="connsiteY9" fmla="*/ 1219360 h 1383483"/>
                  <a:gd name="connsiteX10" fmla="*/ 679939 w 1209161"/>
                  <a:gd name="connsiteY10" fmla="*/ 1184191 h 1383483"/>
                  <a:gd name="connsiteX11" fmla="*/ 726831 w 1209161"/>
                  <a:gd name="connsiteY11" fmla="*/ 1149022 h 1383483"/>
                  <a:gd name="connsiteX12" fmla="*/ 762000 w 1209161"/>
                  <a:gd name="connsiteY12" fmla="*/ 1113853 h 1383483"/>
                  <a:gd name="connsiteX13" fmla="*/ 797169 w 1209161"/>
                  <a:gd name="connsiteY13" fmla="*/ 1090406 h 1383483"/>
                  <a:gd name="connsiteX14" fmla="*/ 844062 w 1209161"/>
                  <a:gd name="connsiteY14" fmla="*/ 1031791 h 1383483"/>
                  <a:gd name="connsiteX15" fmla="*/ 879231 w 1209161"/>
                  <a:gd name="connsiteY15" fmla="*/ 996622 h 1383483"/>
                  <a:gd name="connsiteX16" fmla="*/ 902677 w 1209161"/>
                  <a:gd name="connsiteY16" fmla="*/ 914560 h 1383483"/>
                  <a:gd name="connsiteX17" fmla="*/ 890954 w 1209161"/>
                  <a:gd name="connsiteY17" fmla="*/ 809053 h 1383483"/>
                  <a:gd name="connsiteX18" fmla="*/ 855785 w 1209161"/>
                  <a:gd name="connsiteY18" fmla="*/ 785606 h 1383483"/>
                  <a:gd name="connsiteX19" fmla="*/ 797169 w 1209161"/>
                  <a:gd name="connsiteY19" fmla="*/ 762160 h 1383483"/>
                  <a:gd name="connsiteX20" fmla="*/ 750277 w 1209161"/>
                  <a:gd name="connsiteY20" fmla="*/ 738714 h 1383483"/>
                  <a:gd name="connsiteX21" fmla="*/ 433754 w 1209161"/>
                  <a:gd name="connsiteY21" fmla="*/ 750437 h 1383483"/>
                  <a:gd name="connsiteX22" fmla="*/ 375139 w 1209161"/>
                  <a:gd name="connsiteY22" fmla="*/ 797330 h 1383483"/>
                  <a:gd name="connsiteX23" fmla="*/ 328246 w 1209161"/>
                  <a:gd name="connsiteY23" fmla="*/ 809053 h 1383483"/>
                  <a:gd name="connsiteX24" fmla="*/ 304800 w 1209161"/>
                  <a:gd name="connsiteY24" fmla="*/ 844222 h 1383483"/>
                  <a:gd name="connsiteX25" fmla="*/ 246185 w 1209161"/>
                  <a:gd name="connsiteY25" fmla="*/ 879391 h 1383483"/>
                  <a:gd name="connsiteX26" fmla="*/ 211016 w 1209161"/>
                  <a:gd name="connsiteY26" fmla="*/ 914560 h 1383483"/>
                  <a:gd name="connsiteX27" fmla="*/ 246185 w 1209161"/>
                  <a:gd name="connsiteY27" fmla="*/ 1078683 h 1383483"/>
                  <a:gd name="connsiteX28" fmla="*/ 269631 w 1209161"/>
                  <a:gd name="connsiteY28" fmla="*/ 1102130 h 1383483"/>
                  <a:gd name="connsiteX29" fmla="*/ 293077 w 1209161"/>
                  <a:gd name="connsiteY29" fmla="*/ 1137299 h 1383483"/>
                  <a:gd name="connsiteX30" fmla="*/ 410308 w 1209161"/>
                  <a:gd name="connsiteY30" fmla="*/ 1184191 h 1383483"/>
                  <a:gd name="connsiteX31" fmla="*/ 550985 w 1209161"/>
                  <a:gd name="connsiteY31" fmla="*/ 1242806 h 1383483"/>
                  <a:gd name="connsiteX32" fmla="*/ 586154 w 1209161"/>
                  <a:gd name="connsiteY32" fmla="*/ 1266253 h 1383483"/>
                  <a:gd name="connsiteX33" fmla="*/ 773723 w 1209161"/>
                  <a:gd name="connsiteY33" fmla="*/ 1266253 h 1383483"/>
                  <a:gd name="connsiteX34" fmla="*/ 855785 w 1209161"/>
                  <a:gd name="connsiteY34" fmla="*/ 1184191 h 1383483"/>
                  <a:gd name="connsiteX35" fmla="*/ 879231 w 1209161"/>
                  <a:gd name="connsiteY35" fmla="*/ 1149022 h 1383483"/>
                  <a:gd name="connsiteX36" fmla="*/ 914400 w 1209161"/>
                  <a:gd name="connsiteY36" fmla="*/ 1125576 h 1383483"/>
                  <a:gd name="connsiteX37" fmla="*/ 1043354 w 1209161"/>
                  <a:gd name="connsiteY37" fmla="*/ 949730 h 1383483"/>
                  <a:gd name="connsiteX38" fmla="*/ 1078523 w 1209161"/>
                  <a:gd name="connsiteY38" fmla="*/ 891114 h 1383483"/>
                  <a:gd name="connsiteX39" fmla="*/ 1090246 w 1209161"/>
                  <a:gd name="connsiteY39" fmla="*/ 855945 h 1383483"/>
                  <a:gd name="connsiteX40" fmla="*/ 1125416 w 1209161"/>
                  <a:gd name="connsiteY40" fmla="*/ 809053 h 1383483"/>
                  <a:gd name="connsiteX41" fmla="*/ 1172308 w 1209161"/>
                  <a:gd name="connsiteY41" fmla="*/ 738714 h 1383483"/>
                  <a:gd name="connsiteX42" fmla="*/ 1184031 w 1209161"/>
                  <a:gd name="connsiteY42" fmla="*/ 668376 h 1383483"/>
                  <a:gd name="connsiteX43" fmla="*/ 1207477 w 1209161"/>
                  <a:gd name="connsiteY43" fmla="*/ 621483 h 1383483"/>
                  <a:gd name="connsiteX44" fmla="*/ 1195754 w 1209161"/>
                  <a:gd name="connsiteY44" fmla="*/ 340130 h 1383483"/>
                  <a:gd name="connsiteX45" fmla="*/ 1148862 w 1209161"/>
                  <a:gd name="connsiteY45" fmla="*/ 246345 h 1383483"/>
                  <a:gd name="connsiteX46" fmla="*/ 1101969 w 1209161"/>
                  <a:gd name="connsiteY46" fmla="*/ 211176 h 1383483"/>
                  <a:gd name="connsiteX47" fmla="*/ 1043354 w 1209161"/>
                  <a:gd name="connsiteY47" fmla="*/ 176006 h 1383483"/>
                  <a:gd name="connsiteX48" fmla="*/ 1008185 w 1209161"/>
                  <a:gd name="connsiteY48" fmla="*/ 140837 h 1383483"/>
                  <a:gd name="connsiteX49" fmla="*/ 937846 w 1209161"/>
                  <a:gd name="connsiteY49" fmla="*/ 105668 h 1383483"/>
                  <a:gd name="connsiteX50" fmla="*/ 890954 w 1209161"/>
                  <a:gd name="connsiteY50" fmla="*/ 70499 h 1383483"/>
                  <a:gd name="connsiteX51" fmla="*/ 797169 w 1209161"/>
                  <a:gd name="connsiteY51" fmla="*/ 47053 h 1383483"/>
                  <a:gd name="connsiteX52" fmla="*/ 726831 w 1209161"/>
                  <a:gd name="connsiteY52" fmla="*/ 11883 h 1383483"/>
                  <a:gd name="connsiteX53" fmla="*/ 550985 w 1209161"/>
                  <a:gd name="connsiteY53" fmla="*/ 11883 h 1383483"/>
                  <a:gd name="connsiteX54" fmla="*/ 492369 w 1209161"/>
                  <a:gd name="connsiteY54" fmla="*/ 82222 h 1383483"/>
                  <a:gd name="connsiteX55" fmla="*/ 468923 w 1209161"/>
                  <a:gd name="connsiteY55" fmla="*/ 140837 h 1383483"/>
                  <a:gd name="connsiteX56" fmla="*/ 492369 w 1209161"/>
                  <a:gd name="connsiteY56" fmla="*/ 281514 h 1383483"/>
                  <a:gd name="connsiteX57" fmla="*/ 539262 w 1209161"/>
                  <a:gd name="connsiteY57" fmla="*/ 328406 h 1383483"/>
                  <a:gd name="connsiteX58" fmla="*/ 586154 w 1209161"/>
                  <a:gd name="connsiteY58" fmla="*/ 387022 h 1383483"/>
                  <a:gd name="connsiteX59" fmla="*/ 703385 w 1209161"/>
                  <a:gd name="connsiteY59" fmla="*/ 480806 h 1383483"/>
                  <a:gd name="connsiteX60" fmla="*/ 750277 w 1209161"/>
                  <a:gd name="connsiteY60" fmla="*/ 539422 h 1383483"/>
                  <a:gd name="connsiteX61" fmla="*/ 785446 w 1209161"/>
                  <a:gd name="connsiteY61" fmla="*/ 562868 h 1383483"/>
                  <a:gd name="connsiteX62" fmla="*/ 844062 w 1209161"/>
                  <a:gd name="connsiteY62" fmla="*/ 598037 h 1383483"/>
                  <a:gd name="connsiteX63" fmla="*/ 937846 w 1209161"/>
                  <a:gd name="connsiteY63" fmla="*/ 680099 h 1383483"/>
                  <a:gd name="connsiteX64" fmla="*/ 926123 w 1209161"/>
                  <a:gd name="connsiteY64" fmla="*/ 809053 h 1383483"/>
                  <a:gd name="connsiteX65" fmla="*/ 855785 w 1209161"/>
                  <a:gd name="connsiteY65" fmla="*/ 879391 h 1383483"/>
                  <a:gd name="connsiteX66" fmla="*/ 726831 w 1209161"/>
                  <a:gd name="connsiteY66" fmla="*/ 1020068 h 1383483"/>
                  <a:gd name="connsiteX67" fmla="*/ 633046 w 1209161"/>
                  <a:gd name="connsiteY67" fmla="*/ 1090406 h 1383483"/>
                  <a:gd name="connsiteX68" fmla="*/ 597877 w 1209161"/>
                  <a:gd name="connsiteY68" fmla="*/ 1125576 h 1383483"/>
                  <a:gd name="connsiteX69" fmla="*/ 480646 w 1209161"/>
                  <a:gd name="connsiteY69" fmla="*/ 1160745 h 1383483"/>
                  <a:gd name="connsiteX70" fmla="*/ 445477 w 1209161"/>
                  <a:gd name="connsiteY70" fmla="*/ 1184191 h 1383483"/>
                  <a:gd name="connsiteX71" fmla="*/ 187569 w 1209161"/>
                  <a:gd name="connsiteY71" fmla="*/ 1184191 h 1383483"/>
                  <a:gd name="connsiteX72" fmla="*/ 152400 w 1209161"/>
                  <a:gd name="connsiteY72" fmla="*/ 1160745 h 1383483"/>
                  <a:gd name="connsiteX73" fmla="*/ 105508 w 1209161"/>
                  <a:gd name="connsiteY73" fmla="*/ 1137299 h 1383483"/>
                  <a:gd name="connsiteX74" fmla="*/ 46893 w 1209161"/>
                  <a:gd name="connsiteY74" fmla="*/ 1078683 h 1383483"/>
                  <a:gd name="connsiteX75" fmla="*/ 46893 w 1209161"/>
                  <a:gd name="connsiteY75" fmla="*/ 633206 h 1383483"/>
                  <a:gd name="connsiteX76" fmla="*/ 70339 w 1209161"/>
                  <a:gd name="connsiteY76" fmla="*/ 598037 h 1383483"/>
                  <a:gd name="connsiteX77" fmla="*/ 140677 w 1209161"/>
                  <a:gd name="connsiteY77" fmla="*/ 574591 h 1383483"/>
                  <a:gd name="connsiteX78" fmla="*/ 222739 w 1209161"/>
                  <a:gd name="connsiteY78" fmla="*/ 656653 h 1383483"/>
                  <a:gd name="connsiteX79" fmla="*/ 257908 w 1209161"/>
                  <a:gd name="connsiteY79" fmla="*/ 691822 h 1383483"/>
                  <a:gd name="connsiteX80" fmla="*/ 304800 w 1209161"/>
                  <a:gd name="connsiteY80" fmla="*/ 726991 h 1383483"/>
                  <a:gd name="connsiteX81" fmla="*/ 339969 w 1209161"/>
                  <a:gd name="connsiteY81" fmla="*/ 750437 h 1383483"/>
                  <a:gd name="connsiteX82" fmla="*/ 363416 w 1209161"/>
                  <a:gd name="connsiteY82" fmla="*/ 773883 h 1383483"/>
                  <a:gd name="connsiteX83" fmla="*/ 246185 w 1209161"/>
                  <a:gd name="connsiteY83" fmla="*/ 809053 h 1383483"/>
                  <a:gd name="connsiteX84" fmla="*/ 199293 w 1209161"/>
                  <a:gd name="connsiteY84" fmla="*/ 832499 h 138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209161" h="1383483">
                    <a:moveTo>
                      <a:pt x="0" y="1055237"/>
                    </a:moveTo>
                    <a:cubicBezTo>
                      <a:pt x="9233" y="1129104"/>
                      <a:pt x="6118" y="1153996"/>
                      <a:pt x="35169" y="1219360"/>
                    </a:cubicBezTo>
                    <a:cubicBezTo>
                      <a:pt x="46301" y="1244407"/>
                      <a:pt x="73965" y="1272710"/>
                      <a:pt x="93785" y="1289699"/>
                    </a:cubicBezTo>
                    <a:cubicBezTo>
                      <a:pt x="108620" y="1302414"/>
                      <a:pt x="123713" y="1315174"/>
                      <a:pt x="140677" y="1324868"/>
                    </a:cubicBezTo>
                    <a:cubicBezTo>
                      <a:pt x="151406" y="1330999"/>
                      <a:pt x="164793" y="1331065"/>
                      <a:pt x="175846" y="1336591"/>
                    </a:cubicBezTo>
                    <a:cubicBezTo>
                      <a:pt x="196226" y="1346781"/>
                      <a:pt x="212684" y="1365059"/>
                      <a:pt x="234462" y="1371760"/>
                    </a:cubicBezTo>
                    <a:cubicBezTo>
                      <a:pt x="264573" y="1381025"/>
                      <a:pt x="296985" y="1379575"/>
                      <a:pt x="328246" y="1383483"/>
                    </a:cubicBezTo>
                    <a:cubicBezTo>
                      <a:pt x="353212" y="1379642"/>
                      <a:pt x="493615" y="1369788"/>
                      <a:pt x="539262" y="1336591"/>
                    </a:cubicBezTo>
                    <a:cubicBezTo>
                      <a:pt x="566078" y="1317089"/>
                      <a:pt x="586154" y="1289699"/>
                      <a:pt x="609600" y="1266253"/>
                    </a:cubicBezTo>
                    <a:cubicBezTo>
                      <a:pt x="625231" y="1250622"/>
                      <a:pt x="644231" y="1237753"/>
                      <a:pt x="656493" y="1219360"/>
                    </a:cubicBezTo>
                    <a:cubicBezTo>
                      <a:pt x="664308" y="1207637"/>
                      <a:pt x="669976" y="1194154"/>
                      <a:pt x="679939" y="1184191"/>
                    </a:cubicBezTo>
                    <a:cubicBezTo>
                      <a:pt x="693755" y="1170375"/>
                      <a:pt x="711996" y="1161737"/>
                      <a:pt x="726831" y="1149022"/>
                    </a:cubicBezTo>
                    <a:cubicBezTo>
                      <a:pt x="739419" y="1138233"/>
                      <a:pt x="749264" y="1124467"/>
                      <a:pt x="762000" y="1113853"/>
                    </a:cubicBezTo>
                    <a:cubicBezTo>
                      <a:pt x="772824" y="1104833"/>
                      <a:pt x="786167" y="1099208"/>
                      <a:pt x="797169" y="1090406"/>
                    </a:cubicBezTo>
                    <a:cubicBezTo>
                      <a:pt x="831280" y="1063117"/>
                      <a:pt x="813592" y="1068355"/>
                      <a:pt x="844062" y="1031791"/>
                    </a:cubicBezTo>
                    <a:cubicBezTo>
                      <a:pt x="854676" y="1019055"/>
                      <a:pt x="867508" y="1008345"/>
                      <a:pt x="879231" y="996622"/>
                    </a:cubicBezTo>
                    <a:cubicBezTo>
                      <a:pt x="884760" y="980036"/>
                      <a:pt x="902677" y="929281"/>
                      <a:pt x="902677" y="914560"/>
                    </a:cubicBezTo>
                    <a:cubicBezTo>
                      <a:pt x="902677" y="879175"/>
                      <a:pt x="903047" y="842308"/>
                      <a:pt x="890954" y="809053"/>
                    </a:cubicBezTo>
                    <a:cubicBezTo>
                      <a:pt x="886139" y="795812"/>
                      <a:pt x="868387" y="791907"/>
                      <a:pt x="855785" y="785606"/>
                    </a:cubicBezTo>
                    <a:cubicBezTo>
                      <a:pt x="836963" y="776195"/>
                      <a:pt x="816399" y="770707"/>
                      <a:pt x="797169" y="762160"/>
                    </a:cubicBezTo>
                    <a:cubicBezTo>
                      <a:pt x="781200" y="755063"/>
                      <a:pt x="765908" y="746529"/>
                      <a:pt x="750277" y="738714"/>
                    </a:cubicBezTo>
                    <a:cubicBezTo>
                      <a:pt x="644769" y="742622"/>
                      <a:pt x="538068" y="734138"/>
                      <a:pt x="433754" y="750437"/>
                    </a:cubicBezTo>
                    <a:cubicBezTo>
                      <a:pt x="409032" y="754300"/>
                      <a:pt x="397012" y="785178"/>
                      <a:pt x="375139" y="797330"/>
                    </a:cubicBezTo>
                    <a:cubicBezTo>
                      <a:pt x="361055" y="805155"/>
                      <a:pt x="343877" y="805145"/>
                      <a:pt x="328246" y="809053"/>
                    </a:cubicBezTo>
                    <a:cubicBezTo>
                      <a:pt x="320431" y="820776"/>
                      <a:pt x="315497" y="835053"/>
                      <a:pt x="304800" y="844222"/>
                    </a:cubicBezTo>
                    <a:cubicBezTo>
                      <a:pt x="287500" y="859051"/>
                      <a:pt x="264413" y="865720"/>
                      <a:pt x="246185" y="879391"/>
                    </a:cubicBezTo>
                    <a:cubicBezTo>
                      <a:pt x="232922" y="889338"/>
                      <a:pt x="222739" y="902837"/>
                      <a:pt x="211016" y="914560"/>
                    </a:cubicBezTo>
                    <a:cubicBezTo>
                      <a:pt x="222739" y="969268"/>
                      <a:pt x="229497" y="1025280"/>
                      <a:pt x="246185" y="1078683"/>
                    </a:cubicBezTo>
                    <a:cubicBezTo>
                      <a:pt x="249482" y="1089233"/>
                      <a:pt x="262726" y="1093499"/>
                      <a:pt x="269631" y="1102130"/>
                    </a:cubicBezTo>
                    <a:cubicBezTo>
                      <a:pt x="278432" y="1113132"/>
                      <a:pt x="282253" y="1128279"/>
                      <a:pt x="293077" y="1137299"/>
                    </a:cubicBezTo>
                    <a:cubicBezTo>
                      <a:pt x="319169" y="1159042"/>
                      <a:pt x="384068" y="1173258"/>
                      <a:pt x="410308" y="1184191"/>
                    </a:cubicBezTo>
                    <a:cubicBezTo>
                      <a:pt x="595196" y="1261227"/>
                      <a:pt x="368619" y="1182018"/>
                      <a:pt x="550985" y="1242806"/>
                    </a:cubicBezTo>
                    <a:cubicBezTo>
                      <a:pt x="562708" y="1250622"/>
                      <a:pt x="572962" y="1261306"/>
                      <a:pt x="586154" y="1266253"/>
                    </a:cubicBezTo>
                    <a:cubicBezTo>
                      <a:pt x="649178" y="1289888"/>
                      <a:pt x="707057" y="1272314"/>
                      <a:pt x="773723" y="1266253"/>
                    </a:cubicBezTo>
                    <a:cubicBezTo>
                      <a:pt x="801077" y="1238899"/>
                      <a:pt x="834327" y="1216378"/>
                      <a:pt x="855785" y="1184191"/>
                    </a:cubicBezTo>
                    <a:cubicBezTo>
                      <a:pt x="863600" y="1172468"/>
                      <a:pt x="869268" y="1158985"/>
                      <a:pt x="879231" y="1149022"/>
                    </a:cubicBezTo>
                    <a:cubicBezTo>
                      <a:pt x="889194" y="1139059"/>
                      <a:pt x="904923" y="1136001"/>
                      <a:pt x="914400" y="1125576"/>
                    </a:cubicBezTo>
                    <a:cubicBezTo>
                      <a:pt x="947896" y="1088731"/>
                      <a:pt x="1013404" y="999647"/>
                      <a:pt x="1043354" y="949730"/>
                    </a:cubicBezTo>
                    <a:cubicBezTo>
                      <a:pt x="1055077" y="930191"/>
                      <a:pt x="1068333" y="911494"/>
                      <a:pt x="1078523" y="891114"/>
                    </a:cubicBezTo>
                    <a:cubicBezTo>
                      <a:pt x="1084049" y="880061"/>
                      <a:pt x="1084115" y="866674"/>
                      <a:pt x="1090246" y="855945"/>
                    </a:cubicBezTo>
                    <a:cubicBezTo>
                      <a:pt x="1099940" y="838981"/>
                      <a:pt x="1114211" y="825060"/>
                      <a:pt x="1125416" y="809053"/>
                    </a:cubicBezTo>
                    <a:cubicBezTo>
                      <a:pt x="1141576" y="785968"/>
                      <a:pt x="1172308" y="738714"/>
                      <a:pt x="1172308" y="738714"/>
                    </a:cubicBezTo>
                    <a:cubicBezTo>
                      <a:pt x="1176216" y="715268"/>
                      <a:pt x="1177201" y="691143"/>
                      <a:pt x="1184031" y="668376"/>
                    </a:cubicBezTo>
                    <a:cubicBezTo>
                      <a:pt x="1189053" y="651637"/>
                      <a:pt x="1206853" y="638948"/>
                      <a:pt x="1207477" y="621483"/>
                    </a:cubicBezTo>
                    <a:cubicBezTo>
                      <a:pt x="1210827" y="527677"/>
                      <a:pt x="1210245" y="432870"/>
                      <a:pt x="1195754" y="340130"/>
                    </a:cubicBezTo>
                    <a:cubicBezTo>
                      <a:pt x="1190358" y="305597"/>
                      <a:pt x="1176823" y="267316"/>
                      <a:pt x="1148862" y="246345"/>
                    </a:cubicBezTo>
                    <a:cubicBezTo>
                      <a:pt x="1133231" y="234622"/>
                      <a:pt x="1118226" y="222014"/>
                      <a:pt x="1101969" y="211176"/>
                    </a:cubicBezTo>
                    <a:cubicBezTo>
                      <a:pt x="1083010" y="198537"/>
                      <a:pt x="1061582" y="189677"/>
                      <a:pt x="1043354" y="176006"/>
                    </a:cubicBezTo>
                    <a:cubicBezTo>
                      <a:pt x="1030091" y="166059"/>
                      <a:pt x="1021979" y="150033"/>
                      <a:pt x="1008185" y="140837"/>
                    </a:cubicBezTo>
                    <a:cubicBezTo>
                      <a:pt x="986374" y="126296"/>
                      <a:pt x="960324" y="119155"/>
                      <a:pt x="937846" y="105668"/>
                    </a:cubicBezTo>
                    <a:cubicBezTo>
                      <a:pt x="921092" y="95616"/>
                      <a:pt x="908989" y="78014"/>
                      <a:pt x="890954" y="70499"/>
                    </a:cubicBezTo>
                    <a:cubicBezTo>
                      <a:pt x="861209" y="58105"/>
                      <a:pt x="797169" y="47053"/>
                      <a:pt x="797169" y="47053"/>
                    </a:cubicBezTo>
                    <a:cubicBezTo>
                      <a:pt x="773723" y="35330"/>
                      <a:pt x="751466" y="20841"/>
                      <a:pt x="726831" y="11883"/>
                    </a:cubicBezTo>
                    <a:cubicBezTo>
                      <a:pt x="663987" y="-10970"/>
                      <a:pt x="620477" y="4934"/>
                      <a:pt x="550985" y="11883"/>
                    </a:cubicBezTo>
                    <a:cubicBezTo>
                      <a:pt x="527519" y="35350"/>
                      <a:pt x="509784" y="50876"/>
                      <a:pt x="492369" y="82222"/>
                    </a:cubicBezTo>
                    <a:cubicBezTo>
                      <a:pt x="482149" y="100617"/>
                      <a:pt x="476738" y="121299"/>
                      <a:pt x="468923" y="140837"/>
                    </a:cubicBezTo>
                    <a:cubicBezTo>
                      <a:pt x="476738" y="187729"/>
                      <a:pt x="475677" y="237002"/>
                      <a:pt x="492369" y="281514"/>
                    </a:cubicBezTo>
                    <a:cubicBezTo>
                      <a:pt x="500131" y="302212"/>
                      <a:pt x="524576" y="311884"/>
                      <a:pt x="539262" y="328406"/>
                    </a:cubicBezTo>
                    <a:cubicBezTo>
                      <a:pt x="555885" y="347107"/>
                      <a:pt x="567818" y="369996"/>
                      <a:pt x="586154" y="387022"/>
                    </a:cubicBezTo>
                    <a:cubicBezTo>
                      <a:pt x="622825" y="421074"/>
                      <a:pt x="672124" y="441729"/>
                      <a:pt x="703385" y="480806"/>
                    </a:cubicBezTo>
                    <a:cubicBezTo>
                      <a:pt x="719016" y="500345"/>
                      <a:pt x="732584" y="521729"/>
                      <a:pt x="750277" y="539422"/>
                    </a:cubicBezTo>
                    <a:cubicBezTo>
                      <a:pt x="760240" y="549385"/>
                      <a:pt x="773498" y="555401"/>
                      <a:pt x="785446" y="562868"/>
                    </a:cubicBezTo>
                    <a:cubicBezTo>
                      <a:pt x="804768" y="574944"/>
                      <a:pt x="826269" y="583803"/>
                      <a:pt x="844062" y="598037"/>
                    </a:cubicBezTo>
                    <a:cubicBezTo>
                      <a:pt x="1015512" y="735198"/>
                      <a:pt x="827231" y="606356"/>
                      <a:pt x="937846" y="680099"/>
                    </a:cubicBezTo>
                    <a:cubicBezTo>
                      <a:pt x="933938" y="723084"/>
                      <a:pt x="937244" y="767348"/>
                      <a:pt x="926123" y="809053"/>
                    </a:cubicBezTo>
                    <a:cubicBezTo>
                      <a:pt x="912191" y="861297"/>
                      <a:pt x="885800" y="849376"/>
                      <a:pt x="855785" y="879391"/>
                    </a:cubicBezTo>
                    <a:cubicBezTo>
                      <a:pt x="759384" y="975792"/>
                      <a:pt x="912961" y="880472"/>
                      <a:pt x="726831" y="1020068"/>
                    </a:cubicBezTo>
                    <a:cubicBezTo>
                      <a:pt x="695569" y="1043514"/>
                      <a:pt x="660677" y="1062774"/>
                      <a:pt x="633046" y="1090406"/>
                    </a:cubicBezTo>
                    <a:cubicBezTo>
                      <a:pt x="621323" y="1102129"/>
                      <a:pt x="611936" y="1116789"/>
                      <a:pt x="597877" y="1125576"/>
                    </a:cubicBezTo>
                    <a:cubicBezTo>
                      <a:pt x="561588" y="1148257"/>
                      <a:pt x="521239" y="1152627"/>
                      <a:pt x="480646" y="1160745"/>
                    </a:cubicBezTo>
                    <a:cubicBezTo>
                      <a:pt x="468923" y="1168560"/>
                      <a:pt x="459146" y="1180774"/>
                      <a:pt x="445477" y="1184191"/>
                    </a:cubicBezTo>
                    <a:cubicBezTo>
                      <a:pt x="355667" y="1206643"/>
                      <a:pt x="279736" y="1191281"/>
                      <a:pt x="187569" y="1184191"/>
                    </a:cubicBezTo>
                    <a:cubicBezTo>
                      <a:pt x="175846" y="1176376"/>
                      <a:pt x="164633" y="1167735"/>
                      <a:pt x="152400" y="1160745"/>
                    </a:cubicBezTo>
                    <a:cubicBezTo>
                      <a:pt x="137227" y="1152075"/>
                      <a:pt x="119302" y="1148028"/>
                      <a:pt x="105508" y="1137299"/>
                    </a:cubicBezTo>
                    <a:cubicBezTo>
                      <a:pt x="83697" y="1120335"/>
                      <a:pt x="46893" y="1078683"/>
                      <a:pt x="46893" y="1078683"/>
                    </a:cubicBezTo>
                    <a:cubicBezTo>
                      <a:pt x="12217" y="905318"/>
                      <a:pt x="19338" y="963855"/>
                      <a:pt x="46893" y="633206"/>
                    </a:cubicBezTo>
                    <a:cubicBezTo>
                      <a:pt x="48063" y="619165"/>
                      <a:pt x="58391" y="605504"/>
                      <a:pt x="70339" y="598037"/>
                    </a:cubicBezTo>
                    <a:cubicBezTo>
                      <a:pt x="91297" y="584938"/>
                      <a:pt x="140677" y="574591"/>
                      <a:pt x="140677" y="574591"/>
                    </a:cubicBezTo>
                    <a:lnTo>
                      <a:pt x="222739" y="656653"/>
                    </a:lnTo>
                    <a:cubicBezTo>
                      <a:pt x="234462" y="668376"/>
                      <a:pt x="244645" y="681875"/>
                      <a:pt x="257908" y="691822"/>
                    </a:cubicBezTo>
                    <a:cubicBezTo>
                      <a:pt x="273539" y="703545"/>
                      <a:pt x="288901" y="715635"/>
                      <a:pt x="304800" y="726991"/>
                    </a:cubicBezTo>
                    <a:cubicBezTo>
                      <a:pt x="316265" y="735180"/>
                      <a:pt x="328967" y="741636"/>
                      <a:pt x="339969" y="750437"/>
                    </a:cubicBezTo>
                    <a:cubicBezTo>
                      <a:pt x="348600" y="757342"/>
                      <a:pt x="355600" y="766068"/>
                      <a:pt x="363416" y="773883"/>
                    </a:cubicBezTo>
                    <a:cubicBezTo>
                      <a:pt x="292543" y="791601"/>
                      <a:pt x="331813" y="780510"/>
                      <a:pt x="246185" y="809053"/>
                    </a:cubicBezTo>
                    <a:cubicBezTo>
                      <a:pt x="205773" y="822524"/>
                      <a:pt x="219754" y="812038"/>
                      <a:pt x="199293" y="832499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1119561" y="3367006"/>
            <a:ext cx="2447924" cy="2871322"/>
            <a:chOff x="2181101" y="3986784"/>
            <a:chExt cx="2447924" cy="2871322"/>
          </a:xfrm>
        </p:grpSpPr>
        <p:sp>
          <p:nvSpPr>
            <p:cNvPr id="22" name="Oval 21"/>
            <p:cNvSpPr/>
            <p:nvPr/>
          </p:nvSpPr>
          <p:spPr>
            <a:xfrm>
              <a:off x="2181101" y="3986784"/>
              <a:ext cx="2447924" cy="287132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450122" y="4771276"/>
              <a:ext cx="614937" cy="682653"/>
              <a:chOff x="1858631" y="1603347"/>
              <a:chExt cx="614937" cy="682653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858631" y="1603347"/>
                <a:ext cx="614937" cy="6826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1980098" y="1855931"/>
                <a:ext cx="457201" cy="366034"/>
              </a:xfrm>
              <a:custGeom>
                <a:avLst/>
                <a:gdLst>
                  <a:gd name="connsiteX0" fmla="*/ 397491 w 1464291"/>
                  <a:gd name="connsiteY0" fmla="*/ 1125415 h 1172307"/>
                  <a:gd name="connsiteX1" fmla="*/ 303706 w 1464291"/>
                  <a:gd name="connsiteY1" fmla="*/ 1160584 h 1172307"/>
                  <a:gd name="connsiteX2" fmla="*/ 256814 w 1464291"/>
                  <a:gd name="connsiteY2" fmla="*/ 1172307 h 1172307"/>
                  <a:gd name="connsiteX3" fmla="*/ 80968 w 1464291"/>
                  <a:gd name="connsiteY3" fmla="*/ 1113692 h 1172307"/>
                  <a:gd name="connsiteX4" fmla="*/ 22352 w 1464291"/>
                  <a:gd name="connsiteY4" fmla="*/ 1055077 h 1172307"/>
                  <a:gd name="connsiteX5" fmla="*/ 22352 w 1464291"/>
                  <a:gd name="connsiteY5" fmla="*/ 797169 h 1172307"/>
                  <a:gd name="connsiteX6" fmla="*/ 116137 w 1464291"/>
                  <a:gd name="connsiteY6" fmla="*/ 715107 h 1172307"/>
                  <a:gd name="connsiteX7" fmla="*/ 151306 w 1464291"/>
                  <a:gd name="connsiteY7" fmla="*/ 703384 h 1172307"/>
                  <a:gd name="connsiteX8" fmla="*/ 362321 w 1464291"/>
                  <a:gd name="connsiteY8" fmla="*/ 715107 h 1172307"/>
                  <a:gd name="connsiteX9" fmla="*/ 409214 w 1464291"/>
                  <a:gd name="connsiteY9" fmla="*/ 738554 h 1172307"/>
                  <a:gd name="connsiteX10" fmla="*/ 444383 w 1464291"/>
                  <a:gd name="connsiteY10" fmla="*/ 750277 h 1172307"/>
                  <a:gd name="connsiteX11" fmla="*/ 526445 w 1464291"/>
                  <a:gd name="connsiteY11" fmla="*/ 785446 h 1172307"/>
                  <a:gd name="connsiteX12" fmla="*/ 631952 w 1464291"/>
                  <a:gd name="connsiteY12" fmla="*/ 773723 h 1172307"/>
                  <a:gd name="connsiteX13" fmla="*/ 667121 w 1464291"/>
                  <a:gd name="connsiteY13" fmla="*/ 738554 h 1172307"/>
                  <a:gd name="connsiteX14" fmla="*/ 714014 w 1464291"/>
                  <a:gd name="connsiteY14" fmla="*/ 656492 h 1172307"/>
                  <a:gd name="connsiteX15" fmla="*/ 725737 w 1464291"/>
                  <a:gd name="connsiteY15" fmla="*/ 609600 h 1172307"/>
                  <a:gd name="connsiteX16" fmla="*/ 714014 w 1464291"/>
                  <a:gd name="connsiteY16" fmla="*/ 422030 h 1172307"/>
                  <a:gd name="connsiteX17" fmla="*/ 608506 w 1464291"/>
                  <a:gd name="connsiteY17" fmla="*/ 328246 h 1172307"/>
                  <a:gd name="connsiteX18" fmla="*/ 561614 w 1464291"/>
                  <a:gd name="connsiteY18" fmla="*/ 281354 h 1172307"/>
                  <a:gd name="connsiteX19" fmla="*/ 526445 w 1464291"/>
                  <a:gd name="connsiteY19" fmla="*/ 269630 h 1172307"/>
                  <a:gd name="connsiteX20" fmla="*/ 420937 w 1464291"/>
                  <a:gd name="connsiteY20" fmla="*/ 187569 h 1172307"/>
                  <a:gd name="connsiteX21" fmla="*/ 397491 w 1464291"/>
                  <a:gd name="connsiteY21" fmla="*/ 152400 h 1172307"/>
                  <a:gd name="connsiteX22" fmla="*/ 385768 w 1464291"/>
                  <a:gd name="connsiteY22" fmla="*/ 117230 h 1172307"/>
                  <a:gd name="connsiteX23" fmla="*/ 420937 w 1464291"/>
                  <a:gd name="connsiteY23" fmla="*/ 105507 h 1172307"/>
                  <a:gd name="connsiteX24" fmla="*/ 479552 w 1464291"/>
                  <a:gd name="connsiteY24" fmla="*/ 93784 h 1172307"/>
                  <a:gd name="connsiteX25" fmla="*/ 772629 w 1464291"/>
                  <a:gd name="connsiteY25" fmla="*/ 105507 h 1172307"/>
                  <a:gd name="connsiteX26" fmla="*/ 796075 w 1464291"/>
                  <a:gd name="connsiteY26" fmla="*/ 140677 h 1172307"/>
                  <a:gd name="connsiteX27" fmla="*/ 831245 w 1464291"/>
                  <a:gd name="connsiteY27" fmla="*/ 164123 h 1172307"/>
                  <a:gd name="connsiteX28" fmla="*/ 889860 w 1464291"/>
                  <a:gd name="connsiteY28" fmla="*/ 222738 h 1172307"/>
                  <a:gd name="connsiteX29" fmla="*/ 913306 w 1464291"/>
                  <a:gd name="connsiteY29" fmla="*/ 257907 h 1172307"/>
                  <a:gd name="connsiteX30" fmla="*/ 960198 w 1464291"/>
                  <a:gd name="connsiteY30" fmla="*/ 293077 h 1172307"/>
                  <a:gd name="connsiteX31" fmla="*/ 1030537 w 1464291"/>
                  <a:gd name="connsiteY31" fmla="*/ 351692 h 1172307"/>
                  <a:gd name="connsiteX32" fmla="*/ 1124321 w 1464291"/>
                  <a:gd name="connsiteY32" fmla="*/ 375138 h 1172307"/>
                  <a:gd name="connsiteX33" fmla="*/ 1182937 w 1464291"/>
                  <a:gd name="connsiteY33" fmla="*/ 351692 h 1172307"/>
                  <a:gd name="connsiteX34" fmla="*/ 1194660 w 1464291"/>
                  <a:gd name="connsiteY34" fmla="*/ 304800 h 1172307"/>
                  <a:gd name="connsiteX35" fmla="*/ 1206383 w 1464291"/>
                  <a:gd name="connsiteY35" fmla="*/ 269630 h 1172307"/>
                  <a:gd name="connsiteX36" fmla="*/ 1194660 w 1464291"/>
                  <a:gd name="connsiteY36" fmla="*/ 164123 h 1172307"/>
                  <a:gd name="connsiteX37" fmla="*/ 1124321 w 1464291"/>
                  <a:gd name="connsiteY37" fmla="*/ 82061 h 1172307"/>
                  <a:gd name="connsiteX38" fmla="*/ 1089152 w 1464291"/>
                  <a:gd name="connsiteY38" fmla="*/ 70338 h 1172307"/>
                  <a:gd name="connsiteX39" fmla="*/ 1053983 w 1464291"/>
                  <a:gd name="connsiteY39" fmla="*/ 46892 h 1172307"/>
                  <a:gd name="connsiteX40" fmla="*/ 960198 w 1464291"/>
                  <a:gd name="connsiteY40" fmla="*/ 93784 h 1172307"/>
                  <a:gd name="connsiteX41" fmla="*/ 948475 w 1464291"/>
                  <a:gd name="connsiteY41" fmla="*/ 140677 h 1172307"/>
                  <a:gd name="connsiteX42" fmla="*/ 960198 w 1464291"/>
                  <a:gd name="connsiteY42" fmla="*/ 211015 h 1172307"/>
                  <a:gd name="connsiteX43" fmla="*/ 1007091 w 1464291"/>
                  <a:gd name="connsiteY43" fmla="*/ 257907 h 1172307"/>
                  <a:gd name="connsiteX44" fmla="*/ 1030537 w 1464291"/>
                  <a:gd name="connsiteY44" fmla="*/ 293077 h 1172307"/>
                  <a:gd name="connsiteX45" fmla="*/ 1089152 w 1464291"/>
                  <a:gd name="connsiteY45" fmla="*/ 328246 h 1172307"/>
                  <a:gd name="connsiteX46" fmla="*/ 1124321 w 1464291"/>
                  <a:gd name="connsiteY46" fmla="*/ 363415 h 1172307"/>
                  <a:gd name="connsiteX47" fmla="*/ 1218106 w 1464291"/>
                  <a:gd name="connsiteY47" fmla="*/ 422030 h 1172307"/>
                  <a:gd name="connsiteX48" fmla="*/ 1253275 w 1464291"/>
                  <a:gd name="connsiteY48" fmla="*/ 457200 h 1172307"/>
                  <a:gd name="connsiteX49" fmla="*/ 1300168 w 1464291"/>
                  <a:gd name="connsiteY49" fmla="*/ 492369 h 1172307"/>
                  <a:gd name="connsiteX50" fmla="*/ 1382229 w 1464291"/>
                  <a:gd name="connsiteY50" fmla="*/ 574430 h 1172307"/>
                  <a:gd name="connsiteX51" fmla="*/ 1358783 w 1464291"/>
                  <a:gd name="connsiteY51" fmla="*/ 691661 h 1172307"/>
                  <a:gd name="connsiteX52" fmla="*/ 1276721 w 1464291"/>
                  <a:gd name="connsiteY52" fmla="*/ 797169 h 1172307"/>
                  <a:gd name="connsiteX53" fmla="*/ 1112598 w 1464291"/>
                  <a:gd name="connsiteY53" fmla="*/ 926123 h 1172307"/>
                  <a:gd name="connsiteX54" fmla="*/ 1053983 w 1464291"/>
                  <a:gd name="connsiteY54" fmla="*/ 961292 h 1172307"/>
                  <a:gd name="connsiteX55" fmla="*/ 772629 w 1464291"/>
                  <a:gd name="connsiteY55" fmla="*/ 961292 h 1172307"/>
                  <a:gd name="connsiteX56" fmla="*/ 737460 w 1464291"/>
                  <a:gd name="connsiteY56" fmla="*/ 914400 h 1172307"/>
                  <a:gd name="connsiteX57" fmla="*/ 714014 w 1464291"/>
                  <a:gd name="connsiteY57" fmla="*/ 797169 h 1172307"/>
                  <a:gd name="connsiteX58" fmla="*/ 725737 w 1464291"/>
                  <a:gd name="connsiteY58" fmla="*/ 679938 h 1172307"/>
                  <a:gd name="connsiteX59" fmla="*/ 772629 w 1464291"/>
                  <a:gd name="connsiteY59" fmla="*/ 633046 h 1172307"/>
                  <a:gd name="connsiteX60" fmla="*/ 866414 w 1464291"/>
                  <a:gd name="connsiteY60" fmla="*/ 574430 h 1172307"/>
                  <a:gd name="connsiteX61" fmla="*/ 901583 w 1464291"/>
                  <a:gd name="connsiteY61" fmla="*/ 562707 h 1172307"/>
                  <a:gd name="connsiteX62" fmla="*/ 1112598 w 1464291"/>
                  <a:gd name="connsiteY62" fmla="*/ 586154 h 1172307"/>
                  <a:gd name="connsiteX63" fmla="*/ 1159491 w 1464291"/>
                  <a:gd name="connsiteY63" fmla="*/ 597877 h 1172307"/>
                  <a:gd name="connsiteX64" fmla="*/ 1206383 w 1464291"/>
                  <a:gd name="connsiteY64" fmla="*/ 621323 h 1172307"/>
                  <a:gd name="connsiteX65" fmla="*/ 1241552 w 1464291"/>
                  <a:gd name="connsiteY65" fmla="*/ 633046 h 1172307"/>
                  <a:gd name="connsiteX66" fmla="*/ 1405675 w 1464291"/>
                  <a:gd name="connsiteY66" fmla="*/ 621323 h 1172307"/>
                  <a:gd name="connsiteX67" fmla="*/ 1429121 w 1464291"/>
                  <a:gd name="connsiteY67" fmla="*/ 586154 h 1172307"/>
                  <a:gd name="connsiteX68" fmla="*/ 1440845 w 1464291"/>
                  <a:gd name="connsiteY68" fmla="*/ 550984 h 1172307"/>
                  <a:gd name="connsiteX69" fmla="*/ 1464291 w 1464291"/>
                  <a:gd name="connsiteY69" fmla="*/ 504092 h 1172307"/>
                  <a:gd name="connsiteX70" fmla="*/ 1440845 w 1464291"/>
                  <a:gd name="connsiteY70" fmla="*/ 351692 h 1172307"/>
                  <a:gd name="connsiteX71" fmla="*/ 1417398 w 1464291"/>
                  <a:gd name="connsiteY71" fmla="*/ 316523 h 1172307"/>
                  <a:gd name="connsiteX72" fmla="*/ 1335337 w 1464291"/>
                  <a:gd name="connsiteY72" fmla="*/ 246184 h 1172307"/>
                  <a:gd name="connsiteX73" fmla="*/ 1300168 w 1464291"/>
                  <a:gd name="connsiteY73" fmla="*/ 234461 h 1172307"/>
                  <a:gd name="connsiteX74" fmla="*/ 1276721 w 1464291"/>
                  <a:gd name="connsiteY74" fmla="*/ 211015 h 1172307"/>
                  <a:gd name="connsiteX75" fmla="*/ 1194660 w 1464291"/>
                  <a:gd name="connsiteY75" fmla="*/ 175846 h 1172307"/>
                  <a:gd name="connsiteX76" fmla="*/ 1112598 w 1464291"/>
                  <a:gd name="connsiteY76" fmla="*/ 140677 h 1172307"/>
                  <a:gd name="connsiteX77" fmla="*/ 866414 w 1464291"/>
                  <a:gd name="connsiteY77" fmla="*/ 152400 h 1172307"/>
                  <a:gd name="connsiteX78" fmla="*/ 819521 w 1464291"/>
                  <a:gd name="connsiteY78" fmla="*/ 164123 h 1172307"/>
                  <a:gd name="connsiteX79" fmla="*/ 749183 w 1464291"/>
                  <a:gd name="connsiteY79" fmla="*/ 175846 h 1172307"/>
                  <a:gd name="connsiteX80" fmla="*/ 714014 w 1464291"/>
                  <a:gd name="connsiteY80" fmla="*/ 187569 h 1172307"/>
                  <a:gd name="connsiteX81" fmla="*/ 350598 w 1464291"/>
                  <a:gd name="connsiteY81" fmla="*/ 199292 h 1172307"/>
                  <a:gd name="connsiteX82" fmla="*/ 327152 w 1464291"/>
                  <a:gd name="connsiteY82" fmla="*/ 164123 h 1172307"/>
                  <a:gd name="connsiteX83" fmla="*/ 362321 w 1464291"/>
                  <a:gd name="connsiteY83" fmla="*/ 58615 h 1172307"/>
                  <a:gd name="connsiteX84" fmla="*/ 374045 w 1464291"/>
                  <a:gd name="connsiteY84" fmla="*/ 23446 h 1172307"/>
                  <a:gd name="connsiteX85" fmla="*/ 420937 w 1464291"/>
                  <a:gd name="connsiteY85" fmla="*/ 11723 h 1172307"/>
                  <a:gd name="connsiteX86" fmla="*/ 491275 w 1464291"/>
                  <a:gd name="connsiteY86" fmla="*/ 0 h 1172307"/>
                  <a:gd name="connsiteX87" fmla="*/ 842968 w 1464291"/>
                  <a:gd name="connsiteY87" fmla="*/ 23446 h 1172307"/>
                  <a:gd name="connsiteX88" fmla="*/ 925029 w 1464291"/>
                  <a:gd name="connsiteY88" fmla="*/ 58615 h 1172307"/>
                  <a:gd name="connsiteX89" fmla="*/ 1018814 w 1464291"/>
                  <a:gd name="connsiteY89" fmla="*/ 82061 h 1172307"/>
                  <a:gd name="connsiteX90" fmla="*/ 1077429 w 1464291"/>
                  <a:gd name="connsiteY90" fmla="*/ 140677 h 1172307"/>
                  <a:gd name="connsiteX91" fmla="*/ 1124321 w 1464291"/>
                  <a:gd name="connsiteY91" fmla="*/ 187569 h 1172307"/>
                  <a:gd name="connsiteX92" fmla="*/ 1182937 w 1464291"/>
                  <a:gd name="connsiteY92" fmla="*/ 199292 h 1172307"/>
                  <a:gd name="connsiteX93" fmla="*/ 1276721 w 1464291"/>
                  <a:gd name="connsiteY93" fmla="*/ 175846 h 1172307"/>
                  <a:gd name="connsiteX94" fmla="*/ 1311891 w 1464291"/>
                  <a:gd name="connsiteY94" fmla="*/ 117230 h 1172307"/>
                  <a:gd name="connsiteX95" fmla="*/ 1311891 w 1464291"/>
                  <a:gd name="connsiteY95" fmla="*/ 105507 h 117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64291" h="1172307">
                    <a:moveTo>
                      <a:pt x="397491" y="1125415"/>
                    </a:moveTo>
                    <a:cubicBezTo>
                      <a:pt x="366525" y="1137801"/>
                      <a:pt x="335865" y="1151396"/>
                      <a:pt x="303706" y="1160584"/>
                    </a:cubicBezTo>
                    <a:cubicBezTo>
                      <a:pt x="288214" y="1165010"/>
                      <a:pt x="272445" y="1168399"/>
                      <a:pt x="256814" y="1172307"/>
                    </a:cubicBezTo>
                    <a:cubicBezTo>
                      <a:pt x="170286" y="1162693"/>
                      <a:pt x="143332" y="1176055"/>
                      <a:pt x="80968" y="1113692"/>
                    </a:cubicBezTo>
                    <a:lnTo>
                      <a:pt x="22352" y="1055077"/>
                    </a:lnTo>
                    <a:cubicBezTo>
                      <a:pt x="-1238" y="960716"/>
                      <a:pt x="-13082" y="932999"/>
                      <a:pt x="22352" y="797169"/>
                    </a:cubicBezTo>
                    <a:cubicBezTo>
                      <a:pt x="26935" y="779602"/>
                      <a:pt x="90609" y="727871"/>
                      <a:pt x="116137" y="715107"/>
                    </a:cubicBezTo>
                    <a:cubicBezTo>
                      <a:pt x="127189" y="709581"/>
                      <a:pt x="139583" y="707292"/>
                      <a:pt x="151306" y="703384"/>
                    </a:cubicBezTo>
                    <a:cubicBezTo>
                      <a:pt x="221644" y="707292"/>
                      <a:pt x="292520" y="705589"/>
                      <a:pt x="362321" y="715107"/>
                    </a:cubicBezTo>
                    <a:cubicBezTo>
                      <a:pt x="379637" y="717468"/>
                      <a:pt x="393151" y="731670"/>
                      <a:pt x="409214" y="738554"/>
                    </a:cubicBezTo>
                    <a:cubicBezTo>
                      <a:pt x="420572" y="743422"/>
                      <a:pt x="433025" y="745409"/>
                      <a:pt x="444383" y="750277"/>
                    </a:cubicBezTo>
                    <a:cubicBezTo>
                      <a:pt x="545782" y="793734"/>
                      <a:pt x="443969" y="757955"/>
                      <a:pt x="526445" y="785446"/>
                    </a:cubicBezTo>
                    <a:cubicBezTo>
                      <a:pt x="561614" y="781538"/>
                      <a:pt x="598382" y="784913"/>
                      <a:pt x="631952" y="773723"/>
                    </a:cubicBezTo>
                    <a:cubicBezTo>
                      <a:pt x="647680" y="768480"/>
                      <a:pt x="656507" y="751290"/>
                      <a:pt x="667121" y="738554"/>
                    </a:cubicBezTo>
                    <a:cubicBezTo>
                      <a:pt x="682582" y="720001"/>
                      <a:pt x="706196" y="677341"/>
                      <a:pt x="714014" y="656492"/>
                    </a:cubicBezTo>
                    <a:cubicBezTo>
                      <a:pt x="719671" y="641406"/>
                      <a:pt x="721829" y="625231"/>
                      <a:pt x="725737" y="609600"/>
                    </a:cubicBezTo>
                    <a:cubicBezTo>
                      <a:pt x="721829" y="547077"/>
                      <a:pt x="731224" y="482265"/>
                      <a:pt x="714014" y="422030"/>
                    </a:cubicBezTo>
                    <a:cubicBezTo>
                      <a:pt x="705919" y="393697"/>
                      <a:pt x="632011" y="348813"/>
                      <a:pt x="608506" y="328246"/>
                    </a:cubicBezTo>
                    <a:cubicBezTo>
                      <a:pt x="591870" y="313690"/>
                      <a:pt x="579602" y="294202"/>
                      <a:pt x="561614" y="281354"/>
                    </a:cubicBezTo>
                    <a:cubicBezTo>
                      <a:pt x="551559" y="274171"/>
                      <a:pt x="537247" y="275631"/>
                      <a:pt x="526445" y="269630"/>
                    </a:cubicBezTo>
                    <a:cubicBezTo>
                      <a:pt x="485878" y="247092"/>
                      <a:pt x="450400" y="222924"/>
                      <a:pt x="420937" y="187569"/>
                    </a:cubicBezTo>
                    <a:cubicBezTo>
                      <a:pt x="411917" y="176745"/>
                      <a:pt x="405306" y="164123"/>
                      <a:pt x="397491" y="152400"/>
                    </a:cubicBezTo>
                    <a:cubicBezTo>
                      <a:pt x="393583" y="140677"/>
                      <a:pt x="380242" y="128283"/>
                      <a:pt x="385768" y="117230"/>
                    </a:cubicBezTo>
                    <a:cubicBezTo>
                      <a:pt x="391294" y="106177"/>
                      <a:pt x="408949" y="108504"/>
                      <a:pt x="420937" y="105507"/>
                    </a:cubicBezTo>
                    <a:cubicBezTo>
                      <a:pt x="440267" y="100674"/>
                      <a:pt x="460014" y="97692"/>
                      <a:pt x="479552" y="93784"/>
                    </a:cubicBezTo>
                    <a:cubicBezTo>
                      <a:pt x="577244" y="97692"/>
                      <a:pt x="675914" y="91179"/>
                      <a:pt x="772629" y="105507"/>
                    </a:cubicBezTo>
                    <a:cubicBezTo>
                      <a:pt x="786566" y="107572"/>
                      <a:pt x="786112" y="130714"/>
                      <a:pt x="796075" y="140677"/>
                    </a:cubicBezTo>
                    <a:cubicBezTo>
                      <a:pt x="806038" y="150640"/>
                      <a:pt x="819522" y="156308"/>
                      <a:pt x="831245" y="164123"/>
                    </a:cubicBezTo>
                    <a:cubicBezTo>
                      <a:pt x="893768" y="257907"/>
                      <a:pt x="811707" y="144585"/>
                      <a:pt x="889860" y="222738"/>
                    </a:cubicBezTo>
                    <a:cubicBezTo>
                      <a:pt x="899823" y="232701"/>
                      <a:pt x="903343" y="247944"/>
                      <a:pt x="913306" y="257907"/>
                    </a:cubicBezTo>
                    <a:cubicBezTo>
                      <a:pt x="927122" y="271723"/>
                      <a:pt x="945188" y="280569"/>
                      <a:pt x="960198" y="293077"/>
                    </a:cubicBezTo>
                    <a:cubicBezTo>
                      <a:pt x="987139" y="315528"/>
                      <a:pt x="993049" y="336072"/>
                      <a:pt x="1030537" y="351692"/>
                    </a:cubicBezTo>
                    <a:cubicBezTo>
                      <a:pt x="1060282" y="364086"/>
                      <a:pt x="1124321" y="375138"/>
                      <a:pt x="1124321" y="375138"/>
                    </a:cubicBezTo>
                    <a:cubicBezTo>
                      <a:pt x="1143860" y="367323"/>
                      <a:pt x="1168057" y="366572"/>
                      <a:pt x="1182937" y="351692"/>
                    </a:cubicBezTo>
                    <a:cubicBezTo>
                      <a:pt x="1194330" y="340299"/>
                      <a:pt x="1190234" y="320292"/>
                      <a:pt x="1194660" y="304800"/>
                    </a:cubicBezTo>
                    <a:cubicBezTo>
                      <a:pt x="1198055" y="292918"/>
                      <a:pt x="1202475" y="281353"/>
                      <a:pt x="1206383" y="269630"/>
                    </a:cubicBezTo>
                    <a:cubicBezTo>
                      <a:pt x="1202475" y="234461"/>
                      <a:pt x="1202617" y="198602"/>
                      <a:pt x="1194660" y="164123"/>
                    </a:cubicBezTo>
                    <a:cubicBezTo>
                      <a:pt x="1185022" y="122360"/>
                      <a:pt x="1159988" y="102442"/>
                      <a:pt x="1124321" y="82061"/>
                    </a:cubicBezTo>
                    <a:cubicBezTo>
                      <a:pt x="1113592" y="75930"/>
                      <a:pt x="1100205" y="75864"/>
                      <a:pt x="1089152" y="70338"/>
                    </a:cubicBezTo>
                    <a:cubicBezTo>
                      <a:pt x="1076550" y="64037"/>
                      <a:pt x="1065706" y="54707"/>
                      <a:pt x="1053983" y="46892"/>
                    </a:cubicBezTo>
                    <a:cubicBezTo>
                      <a:pt x="1028064" y="55532"/>
                      <a:pt x="976566" y="61048"/>
                      <a:pt x="960198" y="93784"/>
                    </a:cubicBezTo>
                    <a:cubicBezTo>
                      <a:pt x="952992" y="108195"/>
                      <a:pt x="952383" y="125046"/>
                      <a:pt x="948475" y="140677"/>
                    </a:cubicBezTo>
                    <a:cubicBezTo>
                      <a:pt x="952383" y="164123"/>
                      <a:pt x="949568" y="189755"/>
                      <a:pt x="960198" y="211015"/>
                    </a:cubicBezTo>
                    <a:cubicBezTo>
                      <a:pt x="970084" y="230787"/>
                      <a:pt x="992705" y="241123"/>
                      <a:pt x="1007091" y="257907"/>
                    </a:cubicBezTo>
                    <a:cubicBezTo>
                      <a:pt x="1016260" y="268605"/>
                      <a:pt x="1019839" y="283908"/>
                      <a:pt x="1030537" y="293077"/>
                    </a:cubicBezTo>
                    <a:cubicBezTo>
                      <a:pt x="1047837" y="307906"/>
                      <a:pt x="1070924" y="314575"/>
                      <a:pt x="1089152" y="328246"/>
                    </a:cubicBezTo>
                    <a:cubicBezTo>
                      <a:pt x="1102415" y="338193"/>
                      <a:pt x="1110830" y="353779"/>
                      <a:pt x="1124321" y="363415"/>
                    </a:cubicBezTo>
                    <a:cubicBezTo>
                      <a:pt x="1244395" y="449181"/>
                      <a:pt x="1094953" y="316469"/>
                      <a:pt x="1218106" y="422030"/>
                    </a:cubicBezTo>
                    <a:cubicBezTo>
                      <a:pt x="1230694" y="432820"/>
                      <a:pt x="1240687" y="446410"/>
                      <a:pt x="1253275" y="457200"/>
                    </a:cubicBezTo>
                    <a:cubicBezTo>
                      <a:pt x="1268110" y="469916"/>
                      <a:pt x="1285711" y="479226"/>
                      <a:pt x="1300168" y="492369"/>
                    </a:cubicBezTo>
                    <a:cubicBezTo>
                      <a:pt x="1328792" y="518391"/>
                      <a:pt x="1382229" y="574430"/>
                      <a:pt x="1382229" y="574430"/>
                    </a:cubicBezTo>
                    <a:cubicBezTo>
                      <a:pt x="1374414" y="613507"/>
                      <a:pt x="1375843" y="655646"/>
                      <a:pt x="1358783" y="691661"/>
                    </a:cubicBezTo>
                    <a:cubicBezTo>
                      <a:pt x="1339710" y="731927"/>
                      <a:pt x="1308226" y="765664"/>
                      <a:pt x="1276721" y="797169"/>
                    </a:cubicBezTo>
                    <a:cubicBezTo>
                      <a:pt x="1148098" y="925793"/>
                      <a:pt x="1213104" y="900997"/>
                      <a:pt x="1112598" y="926123"/>
                    </a:cubicBezTo>
                    <a:cubicBezTo>
                      <a:pt x="1093060" y="937846"/>
                      <a:pt x="1075139" y="952830"/>
                      <a:pt x="1053983" y="961292"/>
                    </a:cubicBezTo>
                    <a:cubicBezTo>
                      <a:pt x="980576" y="990655"/>
                      <a:pt x="798421" y="962649"/>
                      <a:pt x="772629" y="961292"/>
                    </a:cubicBezTo>
                    <a:cubicBezTo>
                      <a:pt x="760906" y="945661"/>
                      <a:pt x="746198" y="931876"/>
                      <a:pt x="737460" y="914400"/>
                    </a:cubicBezTo>
                    <a:cubicBezTo>
                      <a:pt x="728716" y="896913"/>
                      <a:pt x="715486" y="806000"/>
                      <a:pt x="714014" y="797169"/>
                    </a:cubicBezTo>
                    <a:cubicBezTo>
                      <a:pt x="717922" y="758092"/>
                      <a:pt x="712529" y="716922"/>
                      <a:pt x="725737" y="679938"/>
                    </a:cubicBezTo>
                    <a:cubicBezTo>
                      <a:pt x="733172" y="659121"/>
                      <a:pt x="755993" y="647602"/>
                      <a:pt x="772629" y="633046"/>
                    </a:cubicBezTo>
                    <a:cubicBezTo>
                      <a:pt x="804942" y="604772"/>
                      <a:pt x="827591" y="591069"/>
                      <a:pt x="866414" y="574430"/>
                    </a:cubicBezTo>
                    <a:cubicBezTo>
                      <a:pt x="877772" y="569562"/>
                      <a:pt x="889860" y="566615"/>
                      <a:pt x="901583" y="562707"/>
                    </a:cubicBezTo>
                    <a:cubicBezTo>
                      <a:pt x="971921" y="570523"/>
                      <a:pt x="1042476" y="576592"/>
                      <a:pt x="1112598" y="586154"/>
                    </a:cubicBezTo>
                    <a:cubicBezTo>
                      <a:pt x="1128562" y="588331"/>
                      <a:pt x="1144405" y="592220"/>
                      <a:pt x="1159491" y="597877"/>
                    </a:cubicBezTo>
                    <a:cubicBezTo>
                      <a:pt x="1175854" y="604013"/>
                      <a:pt x="1190320" y="614439"/>
                      <a:pt x="1206383" y="621323"/>
                    </a:cubicBezTo>
                    <a:cubicBezTo>
                      <a:pt x="1217741" y="626191"/>
                      <a:pt x="1229829" y="629138"/>
                      <a:pt x="1241552" y="633046"/>
                    </a:cubicBezTo>
                    <a:cubicBezTo>
                      <a:pt x="1296260" y="629138"/>
                      <a:pt x="1352466" y="634625"/>
                      <a:pt x="1405675" y="621323"/>
                    </a:cubicBezTo>
                    <a:cubicBezTo>
                      <a:pt x="1419344" y="617906"/>
                      <a:pt x="1422820" y="598756"/>
                      <a:pt x="1429121" y="586154"/>
                    </a:cubicBezTo>
                    <a:cubicBezTo>
                      <a:pt x="1434648" y="575101"/>
                      <a:pt x="1435977" y="562342"/>
                      <a:pt x="1440845" y="550984"/>
                    </a:cubicBezTo>
                    <a:cubicBezTo>
                      <a:pt x="1447729" y="534921"/>
                      <a:pt x="1456476" y="519723"/>
                      <a:pt x="1464291" y="504092"/>
                    </a:cubicBezTo>
                    <a:cubicBezTo>
                      <a:pt x="1456476" y="453292"/>
                      <a:pt x="1453311" y="401555"/>
                      <a:pt x="1440845" y="351692"/>
                    </a:cubicBezTo>
                    <a:cubicBezTo>
                      <a:pt x="1437428" y="338023"/>
                      <a:pt x="1426418" y="327347"/>
                      <a:pt x="1417398" y="316523"/>
                    </a:cubicBezTo>
                    <a:cubicBezTo>
                      <a:pt x="1398501" y="293847"/>
                      <a:pt x="1360033" y="260296"/>
                      <a:pt x="1335337" y="246184"/>
                    </a:cubicBezTo>
                    <a:cubicBezTo>
                      <a:pt x="1324608" y="240053"/>
                      <a:pt x="1311891" y="238369"/>
                      <a:pt x="1300168" y="234461"/>
                    </a:cubicBezTo>
                    <a:cubicBezTo>
                      <a:pt x="1292352" y="226646"/>
                      <a:pt x="1285918" y="217146"/>
                      <a:pt x="1276721" y="211015"/>
                    </a:cubicBezTo>
                    <a:cubicBezTo>
                      <a:pt x="1230063" y="179910"/>
                      <a:pt x="1238427" y="194603"/>
                      <a:pt x="1194660" y="175846"/>
                    </a:cubicBezTo>
                    <a:cubicBezTo>
                      <a:pt x="1093261" y="132389"/>
                      <a:pt x="1195074" y="168168"/>
                      <a:pt x="1112598" y="140677"/>
                    </a:cubicBezTo>
                    <a:cubicBezTo>
                      <a:pt x="1030537" y="144585"/>
                      <a:pt x="948307" y="145849"/>
                      <a:pt x="866414" y="152400"/>
                    </a:cubicBezTo>
                    <a:cubicBezTo>
                      <a:pt x="850353" y="153685"/>
                      <a:pt x="835320" y="160963"/>
                      <a:pt x="819521" y="164123"/>
                    </a:cubicBezTo>
                    <a:cubicBezTo>
                      <a:pt x="796213" y="168785"/>
                      <a:pt x="772386" y="170690"/>
                      <a:pt x="749183" y="175846"/>
                    </a:cubicBezTo>
                    <a:cubicBezTo>
                      <a:pt x="737120" y="178527"/>
                      <a:pt x="726350" y="186843"/>
                      <a:pt x="714014" y="187569"/>
                    </a:cubicBezTo>
                    <a:cubicBezTo>
                      <a:pt x="593021" y="194686"/>
                      <a:pt x="471737" y="195384"/>
                      <a:pt x="350598" y="199292"/>
                    </a:cubicBezTo>
                    <a:cubicBezTo>
                      <a:pt x="342783" y="187569"/>
                      <a:pt x="328708" y="178126"/>
                      <a:pt x="327152" y="164123"/>
                    </a:cubicBezTo>
                    <a:cubicBezTo>
                      <a:pt x="319238" y="92896"/>
                      <a:pt x="338703" y="105851"/>
                      <a:pt x="362321" y="58615"/>
                    </a:cubicBezTo>
                    <a:cubicBezTo>
                      <a:pt x="367847" y="47562"/>
                      <a:pt x="364396" y="31165"/>
                      <a:pt x="374045" y="23446"/>
                    </a:cubicBezTo>
                    <a:cubicBezTo>
                      <a:pt x="386626" y="13381"/>
                      <a:pt x="405138" y="14883"/>
                      <a:pt x="420937" y="11723"/>
                    </a:cubicBezTo>
                    <a:cubicBezTo>
                      <a:pt x="444245" y="7061"/>
                      <a:pt x="467829" y="3908"/>
                      <a:pt x="491275" y="0"/>
                    </a:cubicBezTo>
                    <a:cubicBezTo>
                      <a:pt x="608506" y="7815"/>
                      <a:pt x="725959" y="12809"/>
                      <a:pt x="842968" y="23446"/>
                    </a:cubicBezTo>
                    <a:cubicBezTo>
                      <a:pt x="871137" y="26007"/>
                      <a:pt x="900430" y="50415"/>
                      <a:pt x="925029" y="58615"/>
                    </a:cubicBezTo>
                    <a:cubicBezTo>
                      <a:pt x="955599" y="68805"/>
                      <a:pt x="987552" y="74246"/>
                      <a:pt x="1018814" y="82061"/>
                    </a:cubicBezTo>
                    <a:cubicBezTo>
                      <a:pt x="1063968" y="149792"/>
                      <a:pt x="1016644" y="88575"/>
                      <a:pt x="1077429" y="140677"/>
                    </a:cubicBezTo>
                    <a:cubicBezTo>
                      <a:pt x="1094212" y="155063"/>
                      <a:pt x="1104998" y="176834"/>
                      <a:pt x="1124321" y="187569"/>
                    </a:cubicBezTo>
                    <a:cubicBezTo>
                      <a:pt x="1141739" y="197246"/>
                      <a:pt x="1163398" y="195384"/>
                      <a:pt x="1182937" y="199292"/>
                    </a:cubicBezTo>
                    <a:cubicBezTo>
                      <a:pt x="1214198" y="191477"/>
                      <a:pt x="1246802" y="187813"/>
                      <a:pt x="1276721" y="175846"/>
                    </a:cubicBezTo>
                    <a:cubicBezTo>
                      <a:pt x="1299762" y="166630"/>
                      <a:pt x="1306897" y="137207"/>
                      <a:pt x="1311891" y="117230"/>
                    </a:cubicBezTo>
                    <a:cubicBezTo>
                      <a:pt x="1312839" y="113439"/>
                      <a:pt x="1311891" y="109415"/>
                      <a:pt x="1311891" y="105507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1931904" y="1639946"/>
                <a:ext cx="377541" cy="431970"/>
              </a:xfrm>
              <a:custGeom>
                <a:avLst/>
                <a:gdLst>
                  <a:gd name="connsiteX0" fmla="*/ 0 w 1209161"/>
                  <a:gd name="connsiteY0" fmla="*/ 1055237 h 1383483"/>
                  <a:gd name="connsiteX1" fmla="*/ 35169 w 1209161"/>
                  <a:gd name="connsiteY1" fmla="*/ 1219360 h 1383483"/>
                  <a:gd name="connsiteX2" fmla="*/ 93785 w 1209161"/>
                  <a:gd name="connsiteY2" fmla="*/ 1289699 h 1383483"/>
                  <a:gd name="connsiteX3" fmla="*/ 140677 w 1209161"/>
                  <a:gd name="connsiteY3" fmla="*/ 1324868 h 1383483"/>
                  <a:gd name="connsiteX4" fmla="*/ 175846 w 1209161"/>
                  <a:gd name="connsiteY4" fmla="*/ 1336591 h 1383483"/>
                  <a:gd name="connsiteX5" fmla="*/ 234462 w 1209161"/>
                  <a:gd name="connsiteY5" fmla="*/ 1371760 h 1383483"/>
                  <a:gd name="connsiteX6" fmla="*/ 328246 w 1209161"/>
                  <a:gd name="connsiteY6" fmla="*/ 1383483 h 1383483"/>
                  <a:gd name="connsiteX7" fmla="*/ 539262 w 1209161"/>
                  <a:gd name="connsiteY7" fmla="*/ 1336591 h 1383483"/>
                  <a:gd name="connsiteX8" fmla="*/ 609600 w 1209161"/>
                  <a:gd name="connsiteY8" fmla="*/ 1266253 h 1383483"/>
                  <a:gd name="connsiteX9" fmla="*/ 656493 w 1209161"/>
                  <a:gd name="connsiteY9" fmla="*/ 1219360 h 1383483"/>
                  <a:gd name="connsiteX10" fmla="*/ 679939 w 1209161"/>
                  <a:gd name="connsiteY10" fmla="*/ 1184191 h 1383483"/>
                  <a:gd name="connsiteX11" fmla="*/ 726831 w 1209161"/>
                  <a:gd name="connsiteY11" fmla="*/ 1149022 h 1383483"/>
                  <a:gd name="connsiteX12" fmla="*/ 762000 w 1209161"/>
                  <a:gd name="connsiteY12" fmla="*/ 1113853 h 1383483"/>
                  <a:gd name="connsiteX13" fmla="*/ 797169 w 1209161"/>
                  <a:gd name="connsiteY13" fmla="*/ 1090406 h 1383483"/>
                  <a:gd name="connsiteX14" fmla="*/ 844062 w 1209161"/>
                  <a:gd name="connsiteY14" fmla="*/ 1031791 h 1383483"/>
                  <a:gd name="connsiteX15" fmla="*/ 879231 w 1209161"/>
                  <a:gd name="connsiteY15" fmla="*/ 996622 h 1383483"/>
                  <a:gd name="connsiteX16" fmla="*/ 902677 w 1209161"/>
                  <a:gd name="connsiteY16" fmla="*/ 914560 h 1383483"/>
                  <a:gd name="connsiteX17" fmla="*/ 890954 w 1209161"/>
                  <a:gd name="connsiteY17" fmla="*/ 809053 h 1383483"/>
                  <a:gd name="connsiteX18" fmla="*/ 855785 w 1209161"/>
                  <a:gd name="connsiteY18" fmla="*/ 785606 h 1383483"/>
                  <a:gd name="connsiteX19" fmla="*/ 797169 w 1209161"/>
                  <a:gd name="connsiteY19" fmla="*/ 762160 h 1383483"/>
                  <a:gd name="connsiteX20" fmla="*/ 750277 w 1209161"/>
                  <a:gd name="connsiteY20" fmla="*/ 738714 h 1383483"/>
                  <a:gd name="connsiteX21" fmla="*/ 433754 w 1209161"/>
                  <a:gd name="connsiteY21" fmla="*/ 750437 h 1383483"/>
                  <a:gd name="connsiteX22" fmla="*/ 375139 w 1209161"/>
                  <a:gd name="connsiteY22" fmla="*/ 797330 h 1383483"/>
                  <a:gd name="connsiteX23" fmla="*/ 328246 w 1209161"/>
                  <a:gd name="connsiteY23" fmla="*/ 809053 h 1383483"/>
                  <a:gd name="connsiteX24" fmla="*/ 304800 w 1209161"/>
                  <a:gd name="connsiteY24" fmla="*/ 844222 h 1383483"/>
                  <a:gd name="connsiteX25" fmla="*/ 246185 w 1209161"/>
                  <a:gd name="connsiteY25" fmla="*/ 879391 h 1383483"/>
                  <a:gd name="connsiteX26" fmla="*/ 211016 w 1209161"/>
                  <a:gd name="connsiteY26" fmla="*/ 914560 h 1383483"/>
                  <a:gd name="connsiteX27" fmla="*/ 246185 w 1209161"/>
                  <a:gd name="connsiteY27" fmla="*/ 1078683 h 1383483"/>
                  <a:gd name="connsiteX28" fmla="*/ 269631 w 1209161"/>
                  <a:gd name="connsiteY28" fmla="*/ 1102130 h 1383483"/>
                  <a:gd name="connsiteX29" fmla="*/ 293077 w 1209161"/>
                  <a:gd name="connsiteY29" fmla="*/ 1137299 h 1383483"/>
                  <a:gd name="connsiteX30" fmla="*/ 410308 w 1209161"/>
                  <a:gd name="connsiteY30" fmla="*/ 1184191 h 1383483"/>
                  <a:gd name="connsiteX31" fmla="*/ 550985 w 1209161"/>
                  <a:gd name="connsiteY31" fmla="*/ 1242806 h 1383483"/>
                  <a:gd name="connsiteX32" fmla="*/ 586154 w 1209161"/>
                  <a:gd name="connsiteY32" fmla="*/ 1266253 h 1383483"/>
                  <a:gd name="connsiteX33" fmla="*/ 773723 w 1209161"/>
                  <a:gd name="connsiteY33" fmla="*/ 1266253 h 1383483"/>
                  <a:gd name="connsiteX34" fmla="*/ 855785 w 1209161"/>
                  <a:gd name="connsiteY34" fmla="*/ 1184191 h 1383483"/>
                  <a:gd name="connsiteX35" fmla="*/ 879231 w 1209161"/>
                  <a:gd name="connsiteY35" fmla="*/ 1149022 h 1383483"/>
                  <a:gd name="connsiteX36" fmla="*/ 914400 w 1209161"/>
                  <a:gd name="connsiteY36" fmla="*/ 1125576 h 1383483"/>
                  <a:gd name="connsiteX37" fmla="*/ 1043354 w 1209161"/>
                  <a:gd name="connsiteY37" fmla="*/ 949730 h 1383483"/>
                  <a:gd name="connsiteX38" fmla="*/ 1078523 w 1209161"/>
                  <a:gd name="connsiteY38" fmla="*/ 891114 h 1383483"/>
                  <a:gd name="connsiteX39" fmla="*/ 1090246 w 1209161"/>
                  <a:gd name="connsiteY39" fmla="*/ 855945 h 1383483"/>
                  <a:gd name="connsiteX40" fmla="*/ 1125416 w 1209161"/>
                  <a:gd name="connsiteY40" fmla="*/ 809053 h 1383483"/>
                  <a:gd name="connsiteX41" fmla="*/ 1172308 w 1209161"/>
                  <a:gd name="connsiteY41" fmla="*/ 738714 h 1383483"/>
                  <a:gd name="connsiteX42" fmla="*/ 1184031 w 1209161"/>
                  <a:gd name="connsiteY42" fmla="*/ 668376 h 1383483"/>
                  <a:gd name="connsiteX43" fmla="*/ 1207477 w 1209161"/>
                  <a:gd name="connsiteY43" fmla="*/ 621483 h 1383483"/>
                  <a:gd name="connsiteX44" fmla="*/ 1195754 w 1209161"/>
                  <a:gd name="connsiteY44" fmla="*/ 340130 h 1383483"/>
                  <a:gd name="connsiteX45" fmla="*/ 1148862 w 1209161"/>
                  <a:gd name="connsiteY45" fmla="*/ 246345 h 1383483"/>
                  <a:gd name="connsiteX46" fmla="*/ 1101969 w 1209161"/>
                  <a:gd name="connsiteY46" fmla="*/ 211176 h 1383483"/>
                  <a:gd name="connsiteX47" fmla="*/ 1043354 w 1209161"/>
                  <a:gd name="connsiteY47" fmla="*/ 176006 h 1383483"/>
                  <a:gd name="connsiteX48" fmla="*/ 1008185 w 1209161"/>
                  <a:gd name="connsiteY48" fmla="*/ 140837 h 1383483"/>
                  <a:gd name="connsiteX49" fmla="*/ 937846 w 1209161"/>
                  <a:gd name="connsiteY49" fmla="*/ 105668 h 1383483"/>
                  <a:gd name="connsiteX50" fmla="*/ 890954 w 1209161"/>
                  <a:gd name="connsiteY50" fmla="*/ 70499 h 1383483"/>
                  <a:gd name="connsiteX51" fmla="*/ 797169 w 1209161"/>
                  <a:gd name="connsiteY51" fmla="*/ 47053 h 1383483"/>
                  <a:gd name="connsiteX52" fmla="*/ 726831 w 1209161"/>
                  <a:gd name="connsiteY52" fmla="*/ 11883 h 1383483"/>
                  <a:gd name="connsiteX53" fmla="*/ 550985 w 1209161"/>
                  <a:gd name="connsiteY53" fmla="*/ 11883 h 1383483"/>
                  <a:gd name="connsiteX54" fmla="*/ 492369 w 1209161"/>
                  <a:gd name="connsiteY54" fmla="*/ 82222 h 1383483"/>
                  <a:gd name="connsiteX55" fmla="*/ 468923 w 1209161"/>
                  <a:gd name="connsiteY55" fmla="*/ 140837 h 1383483"/>
                  <a:gd name="connsiteX56" fmla="*/ 492369 w 1209161"/>
                  <a:gd name="connsiteY56" fmla="*/ 281514 h 1383483"/>
                  <a:gd name="connsiteX57" fmla="*/ 539262 w 1209161"/>
                  <a:gd name="connsiteY57" fmla="*/ 328406 h 1383483"/>
                  <a:gd name="connsiteX58" fmla="*/ 586154 w 1209161"/>
                  <a:gd name="connsiteY58" fmla="*/ 387022 h 1383483"/>
                  <a:gd name="connsiteX59" fmla="*/ 703385 w 1209161"/>
                  <a:gd name="connsiteY59" fmla="*/ 480806 h 1383483"/>
                  <a:gd name="connsiteX60" fmla="*/ 750277 w 1209161"/>
                  <a:gd name="connsiteY60" fmla="*/ 539422 h 1383483"/>
                  <a:gd name="connsiteX61" fmla="*/ 785446 w 1209161"/>
                  <a:gd name="connsiteY61" fmla="*/ 562868 h 1383483"/>
                  <a:gd name="connsiteX62" fmla="*/ 844062 w 1209161"/>
                  <a:gd name="connsiteY62" fmla="*/ 598037 h 1383483"/>
                  <a:gd name="connsiteX63" fmla="*/ 937846 w 1209161"/>
                  <a:gd name="connsiteY63" fmla="*/ 680099 h 1383483"/>
                  <a:gd name="connsiteX64" fmla="*/ 926123 w 1209161"/>
                  <a:gd name="connsiteY64" fmla="*/ 809053 h 1383483"/>
                  <a:gd name="connsiteX65" fmla="*/ 855785 w 1209161"/>
                  <a:gd name="connsiteY65" fmla="*/ 879391 h 1383483"/>
                  <a:gd name="connsiteX66" fmla="*/ 726831 w 1209161"/>
                  <a:gd name="connsiteY66" fmla="*/ 1020068 h 1383483"/>
                  <a:gd name="connsiteX67" fmla="*/ 633046 w 1209161"/>
                  <a:gd name="connsiteY67" fmla="*/ 1090406 h 1383483"/>
                  <a:gd name="connsiteX68" fmla="*/ 597877 w 1209161"/>
                  <a:gd name="connsiteY68" fmla="*/ 1125576 h 1383483"/>
                  <a:gd name="connsiteX69" fmla="*/ 480646 w 1209161"/>
                  <a:gd name="connsiteY69" fmla="*/ 1160745 h 1383483"/>
                  <a:gd name="connsiteX70" fmla="*/ 445477 w 1209161"/>
                  <a:gd name="connsiteY70" fmla="*/ 1184191 h 1383483"/>
                  <a:gd name="connsiteX71" fmla="*/ 187569 w 1209161"/>
                  <a:gd name="connsiteY71" fmla="*/ 1184191 h 1383483"/>
                  <a:gd name="connsiteX72" fmla="*/ 152400 w 1209161"/>
                  <a:gd name="connsiteY72" fmla="*/ 1160745 h 1383483"/>
                  <a:gd name="connsiteX73" fmla="*/ 105508 w 1209161"/>
                  <a:gd name="connsiteY73" fmla="*/ 1137299 h 1383483"/>
                  <a:gd name="connsiteX74" fmla="*/ 46893 w 1209161"/>
                  <a:gd name="connsiteY74" fmla="*/ 1078683 h 1383483"/>
                  <a:gd name="connsiteX75" fmla="*/ 46893 w 1209161"/>
                  <a:gd name="connsiteY75" fmla="*/ 633206 h 1383483"/>
                  <a:gd name="connsiteX76" fmla="*/ 70339 w 1209161"/>
                  <a:gd name="connsiteY76" fmla="*/ 598037 h 1383483"/>
                  <a:gd name="connsiteX77" fmla="*/ 140677 w 1209161"/>
                  <a:gd name="connsiteY77" fmla="*/ 574591 h 1383483"/>
                  <a:gd name="connsiteX78" fmla="*/ 222739 w 1209161"/>
                  <a:gd name="connsiteY78" fmla="*/ 656653 h 1383483"/>
                  <a:gd name="connsiteX79" fmla="*/ 257908 w 1209161"/>
                  <a:gd name="connsiteY79" fmla="*/ 691822 h 1383483"/>
                  <a:gd name="connsiteX80" fmla="*/ 304800 w 1209161"/>
                  <a:gd name="connsiteY80" fmla="*/ 726991 h 1383483"/>
                  <a:gd name="connsiteX81" fmla="*/ 339969 w 1209161"/>
                  <a:gd name="connsiteY81" fmla="*/ 750437 h 1383483"/>
                  <a:gd name="connsiteX82" fmla="*/ 363416 w 1209161"/>
                  <a:gd name="connsiteY82" fmla="*/ 773883 h 1383483"/>
                  <a:gd name="connsiteX83" fmla="*/ 246185 w 1209161"/>
                  <a:gd name="connsiteY83" fmla="*/ 809053 h 1383483"/>
                  <a:gd name="connsiteX84" fmla="*/ 199293 w 1209161"/>
                  <a:gd name="connsiteY84" fmla="*/ 832499 h 138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209161" h="1383483">
                    <a:moveTo>
                      <a:pt x="0" y="1055237"/>
                    </a:moveTo>
                    <a:cubicBezTo>
                      <a:pt x="9233" y="1129104"/>
                      <a:pt x="6118" y="1153996"/>
                      <a:pt x="35169" y="1219360"/>
                    </a:cubicBezTo>
                    <a:cubicBezTo>
                      <a:pt x="46301" y="1244407"/>
                      <a:pt x="73965" y="1272710"/>
                      <a:pt x="93785" y="1289699"/>
                    </a:cubicBezTo>
                    <a:cubicBezTo>
                      <a:pt x="108620" y="1302414"/>
                      <a:pt x="123713" y="1315174"/>
                      <a:pt x="140677" y="1324868"/>
                    </a:cubicBezTo>
                    <a:cubicBezTo>
                      <a:pt x="151406" y="1330999"/>
                      <a:pt x="164793" y="1331065"/>
                      <a:pt x="175846" y="1336591"/>
                    </a:cubicBezTo>
                    <a:cubicBezTo>
                      <a:pt x="196226" y="1346781"/>
                      <a:pt x="212684" y="1365059"/>
                      <a:pt x="234462" y="1371760"/>
                    </a:cubicBezTo>
                    <a:cubicBezTo>
                      <a:pt x="264573" y="1381025"/>
                      <a:pt x="296985" y="1379575"/>
                      <a:pt x="328246" y="1383483"/>
                    </a:cubicBezTo>
                    <a:cubicBezTo>
                      <a:pt x="353212" y="1379642"/>
                      <a:pt x="493615" y="1369788"/>
                      <a:pt x="539262" y="1336591"/>
                    </a:cubicBezTo>
                    <a:cubicBezTo>
                      <a:pt x="566078" y="1317089"/>
                      <a:pt x="586154" y="1289699"/>
                      <a:pt x="609600" y="1266253"/>
                    </a:cubicBezTo>
                    <a:cubicBezTo>
                      <a:pt x="625231" y="1250622"/>
                      <a:pt x="644231" y="1237753"/>
                      <a:pt x="656493" y="1219360"/>
                    </a:cubicBezTo>
                    <a:cubicBezTo>
                      <a:pt x="664308" y="1207637"/>
                      <a:pt x="669976" y="1194154"/>
                      <a:pt x="679939" y="1184191"/>
                    </a:cubicBezTo>
                    <a:cubicBezTo>
                      <a:pt x="693755" y="1170375"/>
                      <a:pt x="711996" y="1161737"/>
                      <a:pt x="726831" y="1149022"/>
                    </a:cubicBezTo>
                    <a:cubicBezTo>
                      <a:pt x="739419" y="1138233"/>
                      <a:pt x="749264" y="1124467"/>
                      <a:pt x="762000" y="1113853"/>
                    </a:cubicBezTo>
                    <a:cubicBezTo>
                      <a:pt x="772824" y="1104833"/>
                      <a:pt x="786167" y="1099208"/>
                      <a:pt x="797169" y="1090406"/>
                    </a:cubicBezTo>
                    <a:cubicBezTo>
                      <a:pt x="831280" y="1063117"/>
                      <a:pt x="813592" y="1068355"/>
                      <a:pt x="844062" y="1031791"/>
                    </a:cubicBezTo>
                    <a:cubicBezTo>
                      <a:pt x="854676" y="1019055"/>
                      <a:pt x="867508" y="1008345"/>
                      <a:pt x="879231" y="996622"/>
                    </a:cubicBezTo>
                    <a:cubicBezTo>
                      <a:pt x="884760" y="980036"/>
                      <a:pt x="902677" y="929281"/>
                      <a:pt x="902677" y="914560"/>
                    </a:cubicBezTo>
                    <a:cubicBezTo>
                      <a:pt x="902677" y="879175"/>
                      <a:pt x="903047" y="842308"/>
                      <a:pt x="890954" y="809053"/>
                    </a:cubicBezTo>
                    <a:cubicBezTo>
                      <a:pt x="886139" y="795812"/>
                      <a:pt x="868387" y="791907"/>
                      <a:pt x="855785" y="785606"/>
                    </a:cubicBezTo>
                    <a:cubicBezTo>
                      <a:pt x="836963" y="776195"/>
                      <a:pt x="816399" y="770707"/>
                      <a:pt x="797169" y="762160"/>
                    </a:cubicBezTo>
                    <a:cubicBezTo>
                      <a:pt x="781200" y="755063"/>
                      <a:pt x="765908" y="746529"/>
                      <a:pt x="750277" y="738714"/>
                    </a:cubicBezTo>
                    <a:cubicBezTo>
                      <a:pt x="644769" y="742622"/>
                      <a:pt x="538068" y="734138"/>
                      <a:pt x="433754" y="750437"/>
                    </a:cubicBezTo>
                    <a:cubicBezTo>
                      <a:pt x="409032" y="754300"/>
                      <a:pt x="397012" y="785178"/>
                      <a:pt x="375139" y="797330"/>
                    </a:cubicBezTo>
                    <a:cubicBezTo>
                      <a:pt x="361055" y="805155"/>
                      <a:pt x="343877" y="805145"/>
                      <a:pt x="328246" y="809053"/>
                    </a:cubicBezTo>
                    <a:cubicBezTo>
                      <a:pt x="320431" y="820776"/>
                      <a:pt x="315497" y="835053"/>
                      <a:pt x="304800" y="844222"/>
                    </a:cubicBezTo>
                    <a:cubicBezTo>
                      <a:pt x="287500" y="859051"/>
                      <a:pt x="264413" y="865720"/>
                      <a:pt x="246185" y="879391"/>
                    </a:cubicBezTo>
                    <a:cubicBezTo>
                      <a:pt x="232922" y="889338"/>
                      <a:pt x="222739" y="902837"/>
                      <a:pt x="211016" y="914560"/>
                    </a:cubicBezTo>
                    <a:cubicBezTo>
                      <a:pt x="222739" y="969268"/>
                      <a:pt x="229497" y="1025280"/>
                      <a:pt x="246185" y="1078683"/>
                    </a:cubicBezTo>
                    <a:cubicBezTo>
                      <a:pt x="249482" y="1089233"/>
                      <a:pt x="262726" y="1093499"/>
                      <a:pt x="269631" y="1102130"/>
                    </a:cubicBezTo>
                    <a:cubicBezTo>
                      <a:pt x="278432" y="1113132"/>
                      <a:pt x="282253" y="1128279"/>
                      <a:pt x="293077" y="1137299"/>
                    </a:cubicBezTo>
                    <a:cubicBezTo>
                      <a:pt x="319169" y="1159042"/>
                      <a:pt x="384068" y="1173258"/>
                      <a:pt x="410308" y="1184191"/>
                    </a:cubicBezTo>
                    <a:cubicBezTo>
                      <a:pt x="595196" y="1261227"/>
                      <a:pt x="368619" y="1182018"/>
                      <a:pt x="550985" y="1242806"/>
                    </a:cubicBezTo>
                    <a:cubicBezTo>
                      <a:pt x="562708" y="1250622"/>
                      <a:pt x="572962" y="1261306"/>
                      <a:pt x="586154" y="1266253"/>
                    </a:cubicBezTo>
                    <a:cubicBezTo>
                      <a:pt x="649178" y="1289888"/>
                      <a:pt x="707057" y="1272314"/>
                      <a:pt x="773723" y="1266253"/>
                    </a:cubicBezTo>
                    <a:cubicBezTo>
                      <a:pt x="801077" y="1238899"/>
                      <a:pt x="834327" y="1216378"/>
                      <a:pt x="855785" y="1184191"/>
                    </a:cubicBezTo>
                    <a:cubicBezTo>
                      <a:pt x="863600" y="1172468"/>
                      <a:pt x="869268" y="1158985"/>
                      <a:pt x="879231" y="1149022"/>
                    </a:cubicBezTo>
                    <a:cubicBezTo>
                      <a:pt x="889194" y="1139059"/>
                      <a:pt x="904923" y="1136001"/>
                      <a:pt x="914400" y="1125576"/>
                    </a:cubicBezTo>
                    <a:cubicBezTo>
                      <a:pt x="947896" y="1088731"/>
                      <a:pt x="1013404" y="999647"/>
                      <a:pt x="1043354" y="949730"/>
                    </a:cubicBezTo>
                    <a:cubicBezTo>
                      <a:pt x="1055077" y="930191"/>
                      <a:pt x="1068333" y="911494"/>
                      <a:pt x="1078523" y="891114"/>
                    </a:cubicBezTo>
                    <a:cubicBezTo>
                      <a:pt x="1084049" y="880061"/>
                      <a:pt x="1084115" y="866674"/>
                      <a:pt x="1090246" y="855945"/>
                    </a:cubicBezTo>
                    <a:cubicBezTo>
                      <a:pt x="1099940" y="838981"/>
                      <a:pt x="1114211" y="825060"/>
                      <a:pt x="1125416" y="809053"/>
                    </a:cubicBezTo>
                    <a:cubicBezTo>
                      <a:pt x="1141576" y="785968"/>
                      <a:pt x="1172308" y="738714"/>
                      <a:pt x="1172308" y="738714"/>
                    </a:cubicBezTo>
                    <a:cubicBezTo>
                      <a:pt x="1176216" y="715268"/>
                      <a:pt x="1177201" y="691143"/>
                      <a:pt x="1184031" y="668376"/>
                    </a:cubicBezTo>
                    <a:cubicBezTo>
                      <a:pt x="1189053" y="651637"/>
                      <a:pt x="1206853" y="638948"/>
                      <a:pt x="1207477" y="621483"/>
                    </a:cubicBezTo>
                    <a:cubicBezTo>
                      <a:pt x="1210827" y="527677"/>
                      <a:pt x="1210245" y="432870"/>
                      <a:pt x="1195754" y="340130"/>
                    </a:cubicBezTo>
                    <a:cubicBezTo>
                      <a:pt x="1190358" y="305597"/>
                      <a:pt x="1176823" y="267316"/>
                      <a:pt x="1148862" y="246345"/>
                    </a:cubicBezTo>
                    <a:cubicBezTo>
                      <a:pt x="1133231" y="234622"/>
                      <a:pt x="1118226" y="222014"/>
                      <a:pt x="1101969" y="211176"/>
                    </a:cubicBezTo>
                    <a:cubicBezTo>
                      <a:pt x="1083010" y="198537"/>
                      <a:pt x="1061582" y="189677"/>
                      <a:pt x="1043354" y="176006"/>
                    </a:cubicBezTo>
                    <a:cubicBezTo>
                      <a:pt x="1030091" y="166059"/>
                      <a:pt x="1021979" y="150033"/>
                      <a:pt x="1008185" y="140837"/>
                    </a:cubicBezTo>
                    <a:cubicBezTo>
                      <a:pt x="986374" y="126296"/>
                      <a:pt x="960324" y="119155"/>
                      <a:pt x="937846" y="105668"/>
                    </a:cubicBezTo>
                    <a:cubicBezTo>
                      <a:pt x="921092" y="95616"/>
                      <a:pt x="908989" y="78014"/>
                      <a:pt x="890954" y="70499"/>
                    </a:cubicBezTo>
                    <a:cubicBezTo>
                      <a:pt x="861209" y="58105"/>
                      <a:pt x="797169" y="47053"/>
                      <a:pt x="797169" y="47053"/>
                    </a:cubicBezTo>
                    <a:cubicBezTo>
                      <a:pt x="773723" y="35330"/>
                      <a:pt x="751466" y="20841"/>
                      <a:pt x="726831" y="11883"/>
                    </a:cubicBezTo>
                    <a:cubicBezTo>
                      <a:pt x="663987" y="-10970"/>
                      <a:pt x="620477" y="4934"/>
                      <a:pt x="550985" y="11883"/>
                    </a:cubicBezTo>
                    <a:cubicBezTo>
                      <a:pt x="527519" y="35350"/>
                      <a:pt x="509784" y="50876"/>
                      <a:pt x="492369" y="82222"/>
                    </a:cubicBezTo>
                    <a:cubicBezTo>
                      <a:pt x="482149" y="100617"/>
                      <a:pt x="476738" y="121299"/>
                      <a:pt x="468923" y="140837"/>
                    </a:cubicBezTo>
                    <a:cubicBezTo>
                      <a:pt x="476738" y="187729"/>
                      <a:pt x="475677" y="237002"/>
                      <a:pt x="492369" y="281514"/>
                    </a:cubicBezTo>
                    <a:cubicBezTo>
                      <a:pt x="500131" y="302212"/>
                      <a:pt x="524576" y="311884"/>
                      <a:pt x="539262" y="328406"/>
                    </a:cubicBezTo>
                    <a:cubicBezTo>
                      <a:pt x="555885" y="347107"/>
                      <a:pt x="567818" y="369996"/>
                      <a:pt x="586154" y="387022"/>
                    </a:cubicBezTo>
                    <a:cubicBezTo>
                      <a:pt x="622825" y="421074"/>
                      <a:pt x="672124" y="441729"/>
                      <a:pt x="703385" y="480806"/>
                    </a:cubicBezTo>
                    <a:cubicBezTo>
                      <a:pt x="719016" y="500345"/>
                      <a:pt x="732584" y="521729"/>
                      <a:pt x="750277" y="539422"/>
                    </a:cubicBezTo>
                    <a:cubicBezTo>
                      <a:pt x="760240" y="549385"/>
                      <a:pt x="773498" y="555401"/>
                      <a:pt x="785446" y="562868"/>
                    </a:cubicBezTo>
                    <a:cubicBezTo>
                      <a:pt x="804768" y="574944"/>
                      <a:pt x="826269" y="583803"/>
                      <a:pt x="844062" y="598037"/>
                    </a:cubicBezTo>
                    <a:cubicBezTo>
                      <a:pt x="1015512" y="735198"/>
                      <a:pt x="827231" y="606356"/>
                      <a:pt x="937846" y="680099"/>
                    </a:cubicBezTo>
                    <a:cubicBezTo>
                      <a:pt x="933938" y="723084"/>
                      <a:pt x="937244" y="767348"/>
                      <a:pt x="926123" y="809053"/>
                    </a:cubicBezTo>
                    <a:cubicBezTo>
                      <a:pt x="912191" y="861297"/>
                      <a:pt x="885800" y="849376"/>
                      <a:pt x="855785" y="879391"/>
                    </a:cubicBezTo>
                    <a:cubicBezTo>
                      <a:pt x="759384" y="975792"/>
                      <a:pt x="912961" y="880472"/>
                      <a:pt x="726831" y="1020068"/>
                    </a:cubicBezTo>
                    <a:cubicBezTo>
                      <a:pt x="695569" y="1043514"/>
                      <a:pt x="660677" y="1062774"/>
                      <a:pt x="633046" y="1090406"/>
                    </a:cubicBezTo>
                    <a:cubicBezTo>
                      <a:pt x="621323" y="1102129"/>
                      <a:pt x="611936" y="1116789"/>
                      <a:pt x="597877" y="1125576"/>
                    </a:cubicBezTo>
                    <a:cubicBezTo>
                      <a:pt x="561588" y="1148257"/>
                      <a:pt x="521239" y="1152627"/>
                      <a:pt x="480646" y="1160745"/>
                    </a:cubicBezTo>
                    <a:cubicBezTo>
                      <a:pt x="468923" y="1168560"/>
                      <a:pt x="459146" y="1180774"/>
                      <a:pt x="445477" y="1184191"/>
                    </a:cubicBezTo>
                    <a:cubicBezTo>
                      <a:pt x="355667" y="1206643"/>
                      <a:pt x="279736" y="1191281"/>
                      <a:pt x="187569" y="1184191"/>
                    </a:cubicBezTo>
                    <a:cubicBezTo>
                      <a:pt x="175846" y="1176376"/>
                      <a:pt x="164633" y="1167735"/>
                      <a:pt x="152400" y="1160745"/>
                    </a:cubicBezTo>
                    <a:cubicBezTo>
                      <a:pt x="137227" y="1152075"/>
                      <a:pt x="119302" y="1148028"/>
                      <a:pt x="105508" y="1137299"/>
                    </a:cubicBezTo>
                    <a:cubicBezTo>
                      <a:pt x="83697" y="1120335"/>
                      <a:pt x="46893" y="1078683"/>
                      <a:pt x="46893" y="1078683"/>
                    </a:cubicBezTo>
                    <a:cubicBezTo>
                      <a:pt x="12217" y="905318"/>
                      <a:pt x="19338" y="963855"/>
                      <a:pt x="46893" y="633206"/>
                    </a:cubicBezTo>
                    <a:cubicBezTo>
                      <a:pt x="48063" y="619165"/>
                      <a:pt x="58391" y="605504"/>
                      <a:pt x="70339" y="598037"/>
                    </a:cubicBezTo>
                    <a:cubicBezTo>
                      <a:pt x="91297" y="584938"/>
                      <a:pt x="140677" y="574591"/>
                      <a:pt x="140677" y="574591"/>
                    </a:cubicBezTo>
                    <a:lnTo>
                      <a:pt x="222739" y="656653"/>
                    </a:lnTo>
                    <a:cubicBezTo>
                      <a:pt x="234462" y="668376"/>
                      <a:pt x="244645" y="681875"/>
                      <a:pt x="257908" y="691822"/>
                    </a:cubicBezTo>
                    <a:cubicBezTo>
                      <a:pt x="273539" y="703545"/>
                      <a:pt x="288901" y="715635"/>
                      <a:pt x="304800" y="726991"/>
                    </a:cubicBezTo>
                    <a:cubicBezTo>
                      <a:pt x="316265" y="735180"/>
                      <a:pt x="328967" y="741636"/>
                      <a:pt x="339969" y="750437"/>
                    </a:cubicBezTo>
                    <a:cubicBezTo>
                      <a:pt x="348600" y="757342"/>
                      <a:pt x="355600" y="766068"/>
                      <a:pt x="363416" y="773883"/>
                    </a:cubicBezTo>
                    <a:cubicBezTo>
                      <a:pt x="292543" y="791601"/>
                      <a:pt x="331813" y="780510"/>
                      <a:pt x="246185" y="809053"/>
                    </a:cubicBezTo>
                    <a:cubicBezTo>
                      <a:pt x="205773" y="822524"/>
                      <a:pt x="219754" y="812038"/>
                      <a:pt x="199293" y="832499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5906967" y="3203270"/>
            <a:ext cx="2447924" cy="2871322"/>
            <a:chOff x="5055622" y="3986784"/>
            <a:chExt cx="2447924" cy="2871322"/>
          </a:xfrm>
        </p:grpSpPr>
        <p:sp>
          <p:nvSpPr>
            <p:cNvPr id="23" name="Oval 22"/>
            <p:cNvSpPr/>
            <p:nvPr/>
          </p:nvSpPr>
          <p:spPr>
            <a:xfrm>
              <a:off x="5055622" y="3986784"/>
              <a:ext cx="2447924" cy="2871322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279583" y="4898518"/>
              <a:ext cx="614937" cy="682653"/>
              <a:chOff x="1858631" y="1603347"/>
              <a:chExt cx="614937" cy="682653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858631" y="1603347"/>
                <a:ext cx="614937" cy="682653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1980098" y="1855931"/>
                <a:ext cx="457201" cy="366034"/>
              </a:xfrm>
              <a:custGeom>
                <a:avLst/>
                <a:gdLst>
                  <a:gd name="connsiteX0" fmla="*/ 397491 w 1464291"/>
                  <a:gd name="connsiteY0" fmla="*/ 1125415 h 1172307"/>
                  <a:gd name="connsiteX1" fmla="*/ 303706 w 1464291"/>
                  <a:gd name="connsiteY1" fmla="*/ 1160584 h 1172307"/>
                  <a:gd name="connsiteX2" fmla="*/ 256814 w 1464291"/>
                  <a:gd name="connsiteY2" fmla="*/ 1172307 h 1172307"/>
                  <a:gd name="connsiteX3" fmla="*/ 80968 w 1464291"/>
                  <a:gd name="connsiteY3" fmla="*/ 1113692 h 1172307"/>
                  <a:gd name="connsiteX4" fmla="*/ 22352 w 1464291"/>
                  <a:gd name="connsiteY4" fmla="*/ 1055077 h 1172307"/>
                  <a:gd name="connsiteX5" fmla="*/ 22352 w 1464291"/>
                  <a:gd name="connsiteY5" fmla="*/ 797169 h 1172307"/>
                  <a:gd name="connsiteX6" fmla="*/ 116137 w 1464291"/>
                  <a:gd name="connsiteY6" fmla="*/ 715107 h 1172307"/>
                  <a:gd name="connsiteX7" fmla="*/ 151306 w 1464291"/>
                  <a:gd name="connsiteY7" fmla="*/ 703384 h 1172307"/>
                  <a:gd name="connsiteX8" fmla="*/ 362321 w 1464291"/>
                  <a:gd name="connsiteY8" fmla="*/ 715107 h 1172307"/>
                  <a:gd name="connsiteX9" fmla="*/ 409214 w 1464291"/>
                  <a:gd name="connsiteY9" fmla="*/ 738554 h 1172307"/>
                  <a:gd name="connsiteX10" fmla="*/ 444383 w 1464291"/>
                  <a:gd name="connsiteY10" fmla="*/ 750277 h 1172307"/>
                  <a:gd name="connsiteX11" fmla="*/ 526445 w 1464291"/>
                  <a:gd name="connsiteY11" fmla="*/ 785446 h 1172307"/>
                  <a:gd name="connsiteX12" fmla="*/ 631952 w 1464291"/>
                  <a:gd name="connsiteY12" fmla="*/ 773723 h 1172307"/>
                  <a:gd name="connsiteX13" fmla="*/ 667121 w 1464291"/>
                  <a:gd name="connsiteY13" fmla="*/ 738554 h 1172307"/>
                  <a:gd name="connsiteX14" fmla="*/ 714014 w 1464291"/>
                  <a:gd name="connsiteY14" fmla="*/ 656492 h 1172307"/>
                  <a:gd name="connsiteX15" fmla="*/ 725737 w 1464291"/>
                  <a:gd name="connsiteY15" fmla="*/ 609600 h 1172307"/>
                  <a:gd name="connsiteX16" fmla="*/ 714014 w 1464291"/>
                  <a:gd name="connsiteY16" fmla="*/ 422030 h 1172307"/>
                  <a:gd name="connsiteX17" fmla="*/ 608506 w 1464291"/>
                  <a:gd name="connsiteY17" fmla="*/ 328246 h 1172307"/>
                  <a:gd name="connsiteX18" fmla="*/ 561614 w 1464291"/>
                  <a:gd name="connsiteY18" fmla="*/ 281354 h 1172307"/>
                  <a:gd name="connsiteX19" fmla="*/ 526445 w 1464291"/>
                  <a:gd name="connsiteY19" fmla="*/ 269630 h 1172307"/>
                  <a:gd name="connsiteX20" fmla="*/ 420937 w 1464291"/>
                  <a:gd name="connsiteY20" fmla="*/ 187569 h 1172307"/>
                  <a:gd name="connsiteX21" fmla="*/ 397491 w 1464291"/>
                  <a:gd name="connsiteY21" fmla="*/ 152400 h 1172307"/>
                  <a:gd name="connsiteX22" fmla="*/ 385768 w 1464291"/>
                  <a:gd name="connsiteY22" fmla="*/ 117230 h 1172307"/>
                  <a:gd name="connsiteX23" fmla="*/ 420937 w 1464291"/>
                  <a:gd name="connsiteY23" fmla="*/ 105507 h 1172307"/>
                  <a:gd name="connsiteX24" fmla="*/ 479552 w 1464291"/>
                  <a:gd name="connsiteY24" fmla="*/ 93784 h 1172307"/>
                  <a:gd name="connsiteX25" fmla="*/ 772629 w 1464291"/>
                  <a:gd name="connsiteY25" fmla="*/ 105507 h 1172307"/>
                  <a:gd name="connsiteX26" fmla="*/ 796075 w 1464291"/>
                  <a:gd name="connsiteY26" fmla="*/ 140677 h 1172307"/>
                  <a:gd name="connsiteX27" fmla="*/ 831245 w 1464291"/>
                  <a:gd name="connsiteY27" fmla="*/ 164123 h 1172307"/>
                  <a:gd name="connsiteX28" fmla="*/ 889860 w 1464291"/>
                  <a:gd name="connsiteY28" fmla="*/ 222738 h 1172307"/>
                  <a:gd name="connsiteX29" fmla="*/ 913306 w 1464291"/>
                  <a:gd name="connsiteY29" fmla="*/ 257907 h 1172307"/>
                  <a:gd name="connsiteX30" fmla="*/ 960198 w 1464291"/>
                  <a:gd name="connsiteY30" fmla="*/ 293077 h 1172307"/>
                  <a:gd name="connsiteX31" fmla="*/ 1030537 w 1464291"/>
                  <a:gd name="connsiteY31" fmla="*/ 351692 h 1172307"/>
                  <a:gd name="connsiteX32" fmla="*/ 1124321 w 1464291"/>
                  <a:gd name="connsiteY32" fmla="*/ 375138 h 1172307"/>
                  <a:gd name="connsiteX33" fmla="*/ 1182937 w 1464291"/>
                  <a:gd name="connsiteY33" fmla="*/ 351692 h 1172307"/>
                  <a:gd name="connsiteX34" fmla="*/ 1194660 w 1464291"/>
                  <a:gd name="connsiteY34" fmla="*/ 304800 h 1172307"/>
                  <a:gd name="connsiteX35" fmla="*/ 1206383 w 1464291"/>
                  <a:gd name="connsiteY35" fmla="*/ 269630 h 1172307"/>
                  <a:gd name="connsiteX36" fmla="*/ 1194660 w 1464291"/>
                  <a:gd name="connsiteY36" fmla="*/ 164123 h 1172307"/>
                  <a:gd name="connsiteX37" fmla="*/ 1124321 w 1464291"/>
                  <a:gd name="connsiteY37" fmla="*/ 82061 h 1172307"/>
                  <a:gd name="connsiteX38" fmla="*/ 1089152 w 1464291"/>
                  <a:gd name="connsiteY38" fmla="*/ 70338 h 1172307"/>
                  <a:gd name="connsiteX39" fmla="*/ 1053983 w 1464291"/>
                  <a:gd name="connsiteY39" fmla="*/ 46892 h 1172307"/>
                  <a:gd name="connsiteX40" fmla="*/ 960198 w 1464291"/>
                  <a:gd name="connsiteY40" fmla="*/ 93784 h 1172307"/>
                  <a:gd name="connsiteX41" fmla="*/ 948475 w 1464291"/>
                  <a:gd name="connsiteY41" fmla="*/ 140677 h 1172307"/>
                  <a:gd name="connsiteX42" fmla="*/ 960198 w 1464291"/>
                  <a:gd name="connsiteY42" fmla="*/ 211015 h 1172307"/>
                  <a:gd name="connsiteX43" fmla="*/ 1007091 w 1464291"/>
                  <a:gd name="connsiteY43" fmla="*/ 257907 h 1172307"/>
                  <a:gd name="connsiteX44" fmla="*/ 1030537 w 1464291"/>
                  <a:gd name="connsiteY44" fmla="*/ 293077 h 1172307"/>
                  <a:gd name="connsiteX45" fmla="*/ 1089152 w 1464291"/>
                  <a:gd name="connsiteY45" fmla="*/ 328246 h 1172307"/>
                  <a:gd name="connsiteX46" fmla="*/ 1124321 w 1464291"/>
                  <a:gd name="connsiteY46" fmla="*/ 363415 h 1172307"/>
                  <a:gd name="connsiteX47" fmla="*/ 1218106 w 1464291"/>
                  <a:gd name="connsiteY47" fmla="*/ 422030 h 1172307"/>
                  <a:gd name="connsiteX48" fmla="*/ 1253275 w 1464291"/>
                  <a:gd name="connsiteY48" fmla="*/ 457200 h 1172307"/>
                  <a:gd name="connsiteX49" fmla="*/ 1300168 w 1464291"/>
                  <a:gd name="connsiteY49" fmla="*/ 492369 h 1172307"/>
                  <a:gd name="connsiteX50" fmla="*/ 1382229 w 1464291"/>
                  <a:gd name="connsiteY50" fmla="*/ 574430 h 1172307"/>
                  <a:gd name="connsiteX51" fmla="*/ 1358783 w 1464291"/>
                  <a:gd name="connsiteY51" fmla="*/ 691661 h 1172307"/>
                  <a:gd name="connsiteX52" fmla="*/ 1276721 w 1464291"/>
                  <a:gd name="connsiteY52" fmla="*/ 797169 h 1172307"/>
                  <a:gd name="connsiteX53" fmla="*/ 1112598 w 1464291"/>
                  <a:gd name="connsiteY53" fmla="*/ 926123 h 1172307"/>
                  <a:gd name="connsiteX54" fmla="*/ 1053983 w 1464291"/>
                  <a:gd name="connsiteY54" fmla="*/ 961292 h 1172307"/>
                  <a:gd name="connsiteX55" fmla="*/ 772629 w 1464291"/>
                  <a:gd name="connsiteY55" fmla="*/ 961292 h 1172307"/>
                  <a:gd name="connsiteX56" fmla="*/ 737460 w 1464291"/>
                  <a:gd name="connsiteY56" fmla="*/ 914400 h 1172307"/>
                  <a:gd name="connsiteX57" fmla="*/ 714014 w 1464291"/>
                  <a:gd name="connsiteY57" fmla="*/ 797169 h 1172307"/>
                  <a:gd name="connsiteX58" fmla="*/ 725737 w 1464291"/>
                  <a:gd name="connsiteY58" fmla="*/ 679938 h 1172307"/>
                  <a:gd name="connsiteX59" fmla="*/ 772629 w 1464291"/>
                  <a:gd name="connsiteY59" fmla="*/ 633046 h 1172307"/>
                  <a:gd name="connsiteX60" fmla="*/ 866414 w 1464291"/>
                  <a:gd name="connsiteY60" fmla="*/ 574430 h 1172307"/>
                  <a:gd name="connsiteX61" fmla="*/ 901583 w 1464291"/>
                  <a:gd name="connsiteY61" fmla="*/ 562707 h 1172307"/>
                  <a:gd name="connsiteX62" fmla="*/ 1112598 w 1464291"/>
                  <a:gd name="connsiteY62" fmla="*/ 586154 h 1172307"/>
                  <a:gd name="connsiteX63" fmla="*/ 1159491 w 1464291"/>
                  <a:gd name="connsiteY63" fmla="*/ 597877 h 1172307"/>
                  <a:gd name="connsiteX64" fmla="*/ 1206383 w 1464291"/>
                  <a:gd name="connsiteY64" fmla="*/ 621323 h 1172307"/>
                  <a:gd name="connsiteX65" fmla="*/ 1241552 w 1464291"/>
                  <a:gd name="connsiteY65" fmla="*/ 633046 h 1172307"/>
                  <a:gd name="connsiteX66" fmla="*/ 1405675 w 1464291"/>
                  <a:gd name="connsiteY66" fmla="*/ 621323 h 1172307"/>
                  <a:gd name="connsiteX67" fmla="*/ 1429121 w 1464291"/>
                  <a:gd name="connsiteY67" fmla="*/ 586154 h 1172307"/>
                  <a:gd name="connsiteX68" fmla="*/ 1440845 w 1464291"/>
                  <a:gd name="connsiteY68" fmla="*/ 550984 h 1172307"/>
                  <a:gd name="connsiteX69" fmla="*/ 1464291 w 1464291"/>
                  <a:gd name="connsiteY69" fmla="*/ 504092 h 1172307"/>
                  <a:gd name="connsiteX70" fmla="*/ 1440845 w 1464291"/>
                  <a:gd name="connsiteY70" fmla="*/ 351692 h 1172307"/>
                  <a:gd name="connsiteX71" fmla="*/ 1417398 w 1464291"/>
                  <a:gd name="connsiteY71" fmla="*/ 316523 h 1172307"/>
                  <a:gd name="connsiteX72" fmla="*/ 1335337 w 1464291"/>
                  <a:gd name="connsiteY72" fmla="*/ 246184 h 1172307"/>
                  <a:gd name="connsiteX73" fmla="*/ 1300168 w 1464291"/>
                  <a:gd name="connsiteY73" fmla="*/ 234461 h 1172307"/>
                  <a:gd name="connsiteX74" fmla="*/ 1276721 w 1464291"/>
                  <a:gd name="connsiteY74" fmla="*/ 211015 h 1172307"/>
                  <a:gd name="connsiteX75" fmla="*/ 1194660 w 1464291"/>
                  <a:gd name="connsiteY75" fmla="*/ 175846 h 1172307"/>
                  <a:gd name="connsiteX76" fmla="*/ 1112598 w 1464291"/>
                  <a:gd name="connsiteY76" fmla="*/ 140677 h 1172307"/>
                  <a:gd name="connsiteX77" fmla="*/ 866414 w 1464291"/>
                  <a:gd name="connsiteY77" fmla="*/ 152400 h 1172307"/>
                  <a:gd name="connsiteX78" fmla="*/ 819521 w 1464291"/>
                  <a:gd name="connsiteY78" fmla="*/ 164123 h 1172307"/>
                  <a:gd name="connsiteX79" fmla="*/ 749183 w 1464291"/>
                  <a:gd name="connsiteY79" fmla="*/ 175846 h 1172307"/>
                  <a:gd name="connsiteX80" fmla="*/ 714014 w 1464291"/>
                  <a:gd name="connsiteY80" fmla="*/ 187569 h 1172307"/>
                  <a:gd name="connsiteX81" fmla="*/ 350598 w 1464291"/>
                  <a:gd name="connsiteY81" fmla="*/ 199292 h 1172307"/>
                  <a:gd name="connsiteX82" fmla="*/ 327152 w 1464291"/>
                  <a:gd name="connsiteY82" fmla="*/ 164123 h 1172307"/>
                  <a:gd name="connsiteX83" fmla="*/ 362321 w 1464291"/>
                  <a:gd name="connsiteY83" fmla="*/ 58615 h 1172307"/>
                  <a:gd name="connsiteX84" fmla="*/ 374045 w 1464291"/>
                  <a:gd name="connsiteY84" fmla="*/ 23446 h 1172307"/>
                  <a:gd name="connsiteX85" fmla="*/ 420937 w 1464291"/>
                  <a:gd name="connsiteY85" fmla="*/ 11723 h 1172307"/>
                  <a:gd name="connsiteX86" fmla="*/ 491275 w 1464291"/>
                  <a:gd name="connsiteY86" fmla="*/ 0 h 1172307"/>
                  <a:gd name="connsiteX87" fmla="*/ 842968 w 1464291"/>
                  <a:gd name="connsiteY87" fmla="*/ 23446 h 1172307"/>
                  <a:gd name="connsiteX88" fmla="*/ 925029 w 1464291"/>
                  <a:gd name="connsiteY88" fmla="*/ 58615 h 1172307"/>
                  <a:gd name="connsiteX89" fmla="*/ 1018814 w 1464291"/>
                  <a:gd name="connsiteY89" fmla="*/ 82061 h 1172307"/>
                  <a:gd name="connsiteX90" fmla="*/ 1077429 w 1464291"/>
                  <a:gd name="connsiteY90" fmla="*/ 140677 h 1172307"/>
                  <a:gd name="connsiteX91" fmla="*/ 1124321 w 1464291"/>
                  <a:gd name="connsiteY91" fmla="*/ 187569 h 1172307"/>
                  <a:gd name="connsiteX92" fmla="*/ 1182937 w 1464291"/>
                  <a:gd name="connsiteY92" fmla="*/ 199292 h 1172307"/>
                  <a:gd name="connsiteX93" fmla="*/ 1276721 w 1464291"/>
                  <a:gd name="connsiteY93" fmla="*/ 175846 h 1172307"/>
                  <a:gd name="connsiteX94" fmla="*/ 1311891 w 1464291"/>
                  <a:gd name="connsiteY94" fmla="*/ 117230 h 1172307"/>
                  <a:gd name="connsiteX95" fmla="*/ 1311891 w 1464291"/>
                  <a:gd name="connsiteY95" fmla="*/ 105507 h 1172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1464291" h="1172307">
                    <a:moveTo>
                      <a:pt x="397491" y="1125415"/>
                    </a:moveTo>
                    <a:cubicBezTo>
                      <a:pt x="366525" y="1137801"/>
                      <a:pt x="335865" y="1151396"/>
                      <a:pt x="303706" y="1160584"/>
                    </a:cubicBezTo>
                    <a:cubicBezTo>
                      <a:pt x="288214" y="1165010"/>
                      <a:pt x="272445" y="1168399"/>
                      <a:pt x="256814" y="1172307"/>
                    </a:cubicBezTo>
                    <a:cubicBezTo>
                      <a:pt x="170286" y="1162693"/>
                      <a:pt x="143332" y="1176055"/>
                      <a:pt x="80968" y="1113692"/>
                    </a:cubicBezTo>
                    <a:lnTo>
                      <a:pt x="22352" y="1055077"/>
                    </a:lnTo>
                    <a:cubicBezTo>
                      <a:pt x="-1238" y="960716"/>
                      <a:pt x="-13082" y="932999"/>
                      <a:pt x="22352" y="797169"/>
                    </a:cubicBezTo>
                    <a:cubicBezTo>
                      <a:pt x="26935" y="779602"/>
                      <a:pt x="90609" y="727871"/>
                      <a:pt x="116137" y="715107"/>
                    </a:cubicBezTo>
                    <a:cubicBezTo>
                      <a:pt x="127189" y="709581"/>
                      <a:pt x="139583" y="707292"/>
                      <a:pt x="151306" y="703384"/>
                    </a:cubicBezTo>
                    <a:cubicBezTo>
                      <a:pt x="221644" y="707292"/>
                      <a:pt x="292520" y="705589"/>
                      <a:pt x="362321" y="715107"/>
                    </a:cubicBezTo>
                    <a:cubicBezTo>
                      <a:pt x="379637" y="717468"/>
                      <a:pt x="393151" y="731670"/>
                      <a:pt x="409214" y="738554"/>
                    </a:cubicBezTo>
                    <a:cubicBezTo>
                      <a:pt x="420572" y="743422"/>
                      <a:pt x="433025" y="745409"/>
                      <a:pt x="444383" y="750277"/>
                    </a:cubicBezTo>
                    <a:cubicBezTo>
                      <a:pt x="545782" y="793734"/>
                      <a:pt x="443969" y="757955"/>
                      <a:pt x="526445" y="785446"/>
                    </a:cubicBezTo>
                    <a:cubicBezTo>
                      <a:pt x="561614" y="781538"/>
                      <a:pt x="598382" y="784913"/>
                      <a:pt x="631952" y="773723"/>
                    </a:cubicBezTo>
                    <a:cubicBezTo>
                      <a:pt x="647680" y="768480"/>
                      <a:pt x="656507" y="751290"/>
                      <a:pt x="667121" y="738554"/>
                    </a:cubicBezTo>
                    <a:cubicBezTo>
                      <a:pt x="682582" y="720001"/>
                      <a:pt x="706196" y="677341"/>
                      <a:pt x="714014" y="656492"/>
                    </a:cubicBezTo>
                    <a:cubicBezTo>
                      <a:pt x="719671" y="641406"/>
                      <a:pt x="721829" y="625231"/>
                      <a:pt x="725737" y="609600"/>
                    </a:cubicBezTo>
                    <a:cubicBezTo>
                      <a:pt x="721829" y="547077"/>
                      <a:pt x="731224" y="482265"/>
                      <a:pt x="714014" y="422030"/>
                    </a:cubicBezTo>
                    <a:cubicBezTo>
                      <a:pt x="705919" y="393697"/>
                      <a:pt x="632011" y="348813"/>
                      <a:pt x="608506" y="328246"/>
                    </a:cubicBezTo>
                    <a:cubicBezTo>
                      <a:pt x="591870" y="313690"/>
                      <a:pt x="579602" y="294202"/>
                      <a:pt x="561614" y="281354"/>
                    </a:cubicBezTo>
                    <a:cubicBezTo>
                      <a:pt x="551559" y="274171"/>
                      <a:pt x="537247" y="275631"/>
                      <a:pt x="526445" y="269630"/>
                    </a:cubicBezTo>
                    <a:cubicBezTo>
                      <a:pt x="485878" y="247092"/>
                      <a:pt x="450400" y="222924"/>
                      <a:pt x="420937" y="187569"/>
                    </a:cubicBezTo>
                    <a:cubicBezTo>
                      <a:pt x="411917" y="176745"/>
                      <a:pt x="405306" y="164123"/>
                      <a:pt x="397491" y="152400"/>
                    </a:cubicBezTo>
                    <a:cubicBezTo>
                      <a:pt x="393583" y="140677"/>
                      <a:pt x="380242" y="128283"/>
                      <a:pt x="385768" y="117230"/>
                    </a:cubicBezTo>
                    <a:cubicBezTo>
                      <a:pt x="391294" y="106177"/>
                      <a:pt x="408949" y="108504"/>
                      <a:pt x="420937" y="105507"/>
                    </a:cubicBezTo>
                    <a:cubicBezTo>
                      <a:pt x="440267" y="100674"/>
                      <a:pt x="460014" y="97692"/>
                      <a:pt x="479552" y="93784"/>
                    </a:cubicBezTo>
                    <a:cubicBezTo>
                      <a:pt x="577244" y="97692"/>
                      <a:pt x="675914" y="91179"/>
                      <a:pt x="772629" y="105507"/>
                    </a:cubicBezTo>
                    <a:cubicBezTo>
                      <a:pt x="786566" y="107572"/>
                      <a:pt x="786112" y="130714"/>
                      <a:pt x="796075" y="140677"/>
                    </a:cubicBezTo>
                    <a:cubicBezTo>
                      <a:pt x="806038" y="150640"/>
                      <a:pt x="819522" y="156308"/>
                      <a:pt x="831245" y="164123"/>
                    </a:cubicBezTo>
                    <a:cubicBezTo>
                      <a:pt x="893768" y="257907"/>
                      <a:pt x="811707" y="144585"/>
                      <a:pt x="889860" y="222738"/>
                    </a:cubicBezTo>
                    <a:cubicBezTo>
                      <a:pt x="899823" y="232701"/>
                      <a:pt x="903343" y="247944"/>
                      <a:pt x="913306" y="257907"/>
                    </a:cubicBezTo>
                    <a:cubicBezTo>
                      <a:pt x="927122" y="271723"/>
                      <a:pt x="945188" y="280569"/>
                      <a:pt x="960198" y="293077"/>
                    </a:cubicBezTo>
                    <a:cubicBezTo>
                      <a:pt x="987139" y="315528"/>
                      <a:pt x="993049" y="336072"/>
                      <a:pt x="1030537" y="351692"/>
                    </a:cubicBezTo>
                    <a:cubicBezTo>
                      <a:pt x="1060282" y="364086"/>
                      <a:pt x="1124321" y="375138"/>
                      <a:pt x="1124321" y="375138"/>
                    </a:cubicBezTo>
                    <a:cubicBezTo>
                      <a:pt x="1143860" y="367323"/>
                      <a:pt x="1168057" y="366572"/>
                      <a:pt x="1182937" y="351692"/>
                    </a:cubicBezTo>
                    <a:cubicBezTo>
                      <a:pt x="1194330" y="340299"/>
                      <a:pt x="1190234" y="320292"/>
                      <a:pt x="1194660" y="304800"/>
                    </a:cubicBezTo>
                    <a:cubicBezTo>
                      <a:pt x="1198055" y="292918"/>
                      <a:pt x="1202475" y="281353"/>
                      <a:pt x="1206383" y="269630"/>
                    </a:cubicBezTo>
                    <a:cubicBezTo>
                      <a:pt x="1202475" y="234461"/>
                      <a:pt x="1202617" y="198602"/>
                      <a:pt x="1194660" y="164123"/>
                    </a:cubicBezTo>
                    <a:cubicBezTo>
                      <a:pt x="1185022" y="122360"/>
                      <a:pt x="1159988" y="102442"/>
                      <a:pt x="1124321" y="82061"/>
                    </a:cubicBezTo>
                    <a:cubicBezTo>
                      <a:pt x="1113592" y="75930"/>
                      <a:pt x="1100205" y="75864"/>
                      <a:pt x="1089152" y="70338"/>
                    </a:cubicBezTo>
                    <a:cubicBezTo>
                      <a:pt x="1076550" y="64037"/>
                      <a:pt x="1065706" y="54707"/>
                      <a:pt x="1053983" y="46892"/>
                    </a:cubicBezTo>
                    <a:cubicBezTo>
                      <a:pt x="1028064" y="55532"/>
                      <a:pt x="976566" y="61048"/>
                      <a:pt x="960198" y="93784"/>
                    </a:cubicBezTo>
                    <a:cubicBezTo>
                      <a:pt x="952992" y="108195"/>
                      <a:pt x="952383" y="125046"/>
                      <a:pt x="948475" y="140677"/>
                    </a:cubicBezTo>
                    <a:cubicBezTo>
                      <a:pt x="952383" y="164123"/>
                      <a:pt x="949568" y="189755"/>
                      <a:pt x="960198" y="211015"/>
                    </a:cubicBezTo>
                    <a:cubicBezTo>
                      <a:pt x="970084" y="230787"/>
                      <a:pt x="992705" y="241123"/>
                      <a:pt x="1007091" y="257907"/>
                    </a:cubicBezTo>
                    <a:cubicBezTo>
                      <a:pt x="1016260" y="268605"/>
                      <a:pt x="1019839" y="283908"/>
                      <a:pt x="1030537" y="293077"/>
                    </a:cubicBezTo>
                    <a:cubicBezTo>
                      <a:pt x="1047837" y="307906"/>
                      <a:pt x="1070924" y="314575"/>
                      <a:pt x="1089152" y="328246"/>
                    </a:cubicBezTo>
                    <a:cubicBezTo>
                      <a:pt x="1102415" y="338193"/>
                      <a:pt x="1110830" y="353779"/>
                      <a:pt x="1124321" y="363415"/>
                    </a:cubicBezTo>
                    <a:cubicBezTo>
                      <a:pt x="1244395" y="449181"/>
                      <a:pt x="1094953" y="316469"/>
                      <a:pt x="1218106" y="422030"/>
                    </a:cubicBezTo>
                    <a:cubicBezTo>
                      <a:pt x="1230694" y="432820"/>
                      <a:pt x="1240687" y="446410"/>
                      <a:pt x="1253275" y="457200"/>
                    </a:cubicBezTo>
                    <a:cubicBezTo>
                      <a:pt x="1268110" y="469916"/>
                      <a:pt x="1285711" y="479226"/>
                      <a:pt x="1300168" y="492369"/>
                    </a:cubicBezTo>
                    <a:cubicBezTo>
                      <a:pt x="1328792" y="518391"/>
                      <a:pt x="1382229" y="574430"/>
                      <a:pt x="1382229" y="574430"/>
                    </a:cubicBezTo>
                    <a:cubicBezTo>
                      <a:pt x="1374414" y="613507"/>
                      <a:pt x="1375843" y="655646"/>
                      <a:pt x="1358783" y="691661"/>
                    </a:cubicBezTo>
                    <a:cubicBezTo>
                      <a:pt x="1339710" y="731927"/>
                      <a:pt x="1308226" y="765664"/>
                      <a:pt x="1276721" y="797169"/>
                    </a:cubicBezTo>
                    <a:cubicBezTo>
                      <a:pt x="1148098" y="925793"/>
                      <a:pt x="1213104" y="900997"/>
                      <a:pt x="1112598" y="926123"/>
                    </a:cubicBezTo>
                    <a:cubicBezTo>
                      <a:pt x="1093060" y="937846"/>
                      <a:pt x="1075139" y="952830"/>
                      <a:pt x="1053983" y="961292"/>
                    </a:cubicBezTo>
                    <a:cubicBezTo>
                      <a:pt x="980576" y="990655"/>
                      <a:pt x="798421" y="962649"/>
                      <a:pt x="772629" y="961292"/>
                    </a:cubicBezTo>
                    <a:cubicBezTo>
                      <a:pt x="760906" y="945661"/>
                      <a:pt x="746198" y="931876"/>
                      <a:pt x="737460" y="914400"/>
                    </a:cubicBezTo>
                    <a:cubicBezTo>
                      <a:pt x="728716" y="896913"/>
                      <a:pt x="715486" y="806000"/>
                      <a:pt x="714014" y="797169"/>
                    </a:cubicBezTo>
                    <a:cubicBezTo>
                      <a:pt x="717922" y="758092"/>
                      <a:pt x="712529" y="716922"/>
                      <a:pt x="725737" y="679938"/>
                    </a:cubicBezTo>
                    <a:cubicBezTo>
                      <a:pt x="733172" y="659121"/>
                      <a:pt x="755993" y="647602"/>
                      <a:pt x="772629" y="633046"/>
                    </a:cubicBezTo>
                    <a:cubicBezTo>
                      <a:pt x="804942" y="604772"/>
                      <a:pt x="827591" y="591069"/>
                      <a:pt x="866414" y="574430"/>
                    </a:cubicBezTo>
                    <a:cubicBezTo>
                      <a:pt x="877772" y="569562"/>
                      <a:pt x="889860" y="566615"/>
                      <a:pt x="901583" y="562707"/>
                    </a:cubicBezTo>
                    <a:cubicBezTo>
                      <a:pt x="971921" y="570523"/>
                      <a:pt x="1042476" y="576592"/>
                      <a:pt x="1112598" y="586154"/>
                    </a:cubicBezTo>
                    <a:cubicBezTo>
                      <a:pt x="1128562" y="588331"/>
                      <a:pt x="1144405" y="592220"/>
                      <a:pt x="1159491" y="597877"/>
                    </a:cubicBezTo>
                    <a:cubicBezTo>
                      <a:pt x="1175854" y="604013"/>
                      <a:pt x="1190320" y="614439"/>
                      <a:pt x="1206383" y="621323"/>
                    </a:cubicBezTo>
                    <a:cubicBezTo>
                      <a:pt x="1217741" y="626191"/>
                      <a:pt x="1229829" y="629138"/>
                      <a:pt x="1241552" y="633046"/>
                    </a:cubicBezTo>
                    <a:cubicBezTo>
                      <a:pt x="1296260" y="629138"/>
                      <a:pt x="1352466" y="634625"/>
                      <a:pt x="1405675" y="621323"/>
                    </a:cubicBezTo>
                    <a:cubicBezTo>
                      <a:pt x="1419344" y="617906"/>
                      <a:pt x="1422820" y="598756"/>
                      <a:pt x="1429121" y="586154"/>
                    </a:cubicBezTo>
                    <a:cubicBezTo>
                      <a:pt x="1434648" y="575101"/>
                      <a:pt x="1435977" y="562342"/>
                      <a:pt x="1440845" y="550984"/>
                    </a:cubicBezTo>
                    <a:cubicBezTo>
                      <a:pt x="1447729" y="534921"/>
                      <a:pt x="1456476" y="519723"/>
                      <a:pt x="1464291" y="504092"/>
                    </a:cubicBezTo>
                    <a:cubicBezTo>
                      <a:pt x="1456476" y="453292"/>
                      <a:pt x="1453311" y="401555"/>
                      <a:pt x="1440845" y="351692"/>
                    </a:cubicBezTo>
                    <a:cubicBezTo>
                      <a:pt x="1437428" y="338023"/>
                      <a:pt x="1426418" y="327347"/>
                      <a:pt x="1417398" y="316523"/>
                    </a:cubicBezTo>
                    <a:cubicBezTo>
                      <a:pt x="1398501" y="293847"/>
                      <a:pt x="1360033" y="260296"/>
                      <a:pt x="1335337" y="246184"/>
                    </a:cubicBezTo>
                    <a:cubicBezTo>
                      <a:pt x="1324608" y="240053"/>
                      <a:pt x="1311891" y="238369"/>
                      <a:pt x="1300168" y="234461"/>
                    </a:cubicBezTo>
                    <a:cubicBezTo>
                      <a:pt x="1292352" y="226646"/>
                      <a:pt x="1285918" y="217146"/>
                      <a:pt x="1276721" y="211015"/>
                    </a:cubicBezTo>
                    <a:cubicBezTo>
                      <a:pt x="1230063" y="179910"/>
                      <a:pt x="1238427" y="194603"/>
                      <a:pt x="1194660" y="175846"/>
                    </a:cubicBezTo>
                    <a:cubicBezTo>
                      <a:pt x="1093261" y="132389"/>
                      <a:pt x="1195074" y="168168"/>
                      <a:pt x="1112598" y="140677"/>
                    </a:cubicBezTo>
                    <a:cubicBezTo>
                      <a:pt x="1030537" y="144585"/>
                      <a:pt x="948307" y="145849"/>
                      <a:pt x="866414" y="152400"/>
                    </a:cubicBezTo>
                    <a:cubicBezTo>
                      <a:pt x="850353" y="153685"/>
                      <a:pt x="835320" y="160963"/>
                      <a:pt x="819521" y="164123"/>
                    </a:cubicBezTo>
                    <a:cubicBezTo>
                      <a:pt x="796213" y="168785"/>
                      <a:pt x="772386" y="170690"/>
                      <a:pt x="749183" y="175846"/>
                    </a:cubicBezTo>
                    <a:cubicBezTo>
                      <a:pt x="737120" y="178527"/>
                      <a:pt x="726350" y="186843"/>
                      <a:pt x="714014" y="187569"/>
                    </a:cubicBezTo>
                    <a:cubicBezTo>
                      <a:pt x="593021" y="194686"/>
                      <a:pt x="471737" y="195384"/>
                      <a:pt x="350598" y="199292"/>
                    </a:cubicBezTo>
                    <a:cubicBezTo>
                      <a:pt x="342783" y="187569"/>
                      <a:pt x="328708" y="178126"/>
                      <a:pt x="327152" y="164123"/>
                    </a:cubicBezTo>
                    <a:cubicBezTo>
                      <a:pt x="319238" y="92896"/>
                      <a:pt x="338703" y="105851"/>
                      <a:pt x="362321" y="58615"/>
                    </a:cubicBezTo>
                    <a:cubicBezTo>
                      <a:pt x="367847" y="47562"/>
                      <a:pt x="364396" y="31165"/>
                      <a:pt x="374045" y="23446"/>
                    </a:cubicBezTo>
                    <a:cubicBezTo>
                      <a:pt x="386626" y="13381"/>
                      <a:pt x="405138" y="14883"/>
                      <a:pt x="420937" y="11723"/>
                    </a:cubicBezTo>
                    <a:cubicBezTo>
                      <a:pt x="444245" y="7061"/>
                      <a:pt x="467829" y="3908"/>
                      <a:pt x="491275" y="0"/>
                    </a:cubicBezTo>
                    <a:cubicBezTo>
                      <a:pt x="608506" y="7815"/>
                      <a:pt x="725959" y="12809"/>
                      <a:pt x="842968" y="23446"/>
                    </a:cubicBezTo>
                    <a:cubicBezTo>
                      <a:pt x="871137" y="26007"/>
                      <a:pt x="900430" y="50415"/>
                      <a:pt x="925029" y="58615"/>
                    </a:cubicBezTo>
                    <a:cubicBezTo>
                      <a:pt x="955599" y="68805"/>
                      <a:pt x="987552" y="74246"/>
                      <a:pt x="1018814" y="82061"/>
                    </a:cubicBezTo>
                    <a:cubicBezTo>
                      <a:pt x="1063968" y="149792"/>
                      <a:pt x="1016644" y="88575"/>
                      <a:pt x="1077429" y="140677"/>
                    </a:cubicBezTo>
                    <a:cubicBezTo>
                      <a:pt x="1094212" y="155063"/>
                      <a:pt x="1104998" y="176834"/>
                      <a:pt x="1124321" y="187569"/>
                    </a:cubicBezTo>
                    <a:cubicBezTo>
                      <a:pt x="1141739" y="197246"/>
                      <a:pt x="1163398" y="195384"/>
                      <a:pt x="1182937" y="199292"/>
                    </a:cubicBezTo>
                    <a:cubicBezTo>
                      <a:pt x="1214198" y="191477"/>
                      <a:pt x="1246802" y="187813"/>
                      <a:pt x="1276721" y="175846"/>
                    </a:cubicBezTo>
                    <a:cubicBezTo>
                      <a:pt x="1299762" y="166630"/>
                      <a:pt x="1306897" y="137207"/>
                      <a:pt x="1311891" y="117230"/>
                    </a:cubicBezTo>
                    <a:cubicBezTo>
                      <a:pt x="1312839" y="113439"/>
                      <a:pt x="1311891" y="109415"/>
                      <a:pt x="1311891" y="105507"/>
                    </a:cubicBezTo>
                  </a:path>
                </a:pathLst>
              </a:cu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1931904" y="1639946"/>
                <a:ext cx="377541" cy="431970"/>
              </a:xfrm>
              <a:custGeom>
                <a:avLst/>
                <a:gdLst>
                  <a:gd name="connsiteX0" fmla="*/ 0 w 1209161"/>
                  <a:gd name="connsiteY0" fmla="*/ 1055237 h 1383483"/>
                  <a:gd name="connsiteX1" fmla="*/ 35169 w 1209161"/>
                  <a:gd name="connsiteY1" fmla="*/ 1219360 h 1383483"/>
                  <a:gd name="connsiteX2" fmla="*/ 93785 w 1209161"/>
                  <a:gd name="connsiteY2" fmla="*/ 1289699 h 1383483"/>
                  <a:gd name="connsiteX3" fmla="*/ 140677 w 1209161"/>
                  <a:gd name="connsiteY3" fmla="*/ 1324868 h 1383483"/>
                  <a:gd name="connsiteX4" fmla="*/ 175846 w 1209161"/>
                  <a:gd name="connsiteY4" fmla="*/ 1336591 h 1383483"/>
                  <a:gd name="connsiteX5" fmla="*/ 234462 w 1209161"/>
                  <a:gd name="connsiteY5" fmla="*/ 1371760 h 1383483"/>
                  <a:gd name="connsiteX6" fmla="*/ 328246 w 1209161"/>
                  <a:gd name="connsiteY6" fmla="*/ 1383483 h 1383483"/>
                  <a:gd name="connsiteX7" fmla="*/ 539262 w 1209161"/>
                  <a:gd name="connsiteY7" fmla="*/ 1336591 h 1383483"/>
                  <a:gd name="connsiteX8" fmla="*/ 609600 w 1209161"/>
                  <a:gd name="connsiteY8" fmla="*/ 1266253 h 1383483"/>
                  <a:gd name="connsiteX9" fmla="*/ 656493 w 1209161"/>
                  <a:gd name="connsiteY9" fmla="*/ 1219360 h 1383483"/>
                  <a:gd name="connsiteX10" fmla="*/ 679939 w 1209161"/>
                  <a:gd name="connsiteY10" fmla="*/ 1184191 h 1383483"/>
                  <a:gd name="connsiteX11" fmla="*/ 726831 w 1209161"/>
                  <a:gd name="connsiteY11" fmla="*/ 1149022 h 1383483"/>
                  <a:gd name="connsiteX12" fmla="*/ 762000 w 1209161"/>
                  <a:gd name="connsiteY12" fmla="*/ 1113853 h 1383483"/>
                  <a:gd name="connsiteX13" fmla="*/ 797169 w 1209161"/>
                  <a:gd name="connsiteY13" fmla="*/ 1090406 h 1383483"/>
                  <a:gd name="connsiteX14" fmla="*/ 844062 w 1209161"/>
                  <a:gd name="connsiteY14" fmla="*/ 1031791 h 1383483"/>
                  <a:gd name="connsiteX15" fmla="*/ 879231 w 1209161"/>
                  <a:gd name="connsiteY15" fmla="*/ 996622 h 1383483"/>
                  <a:gd name="connsiteX16" fmla="*/ 902677 w 1209161"/>
                  <a:gd name="connsiteY16" fmla="*/ 914560 h 1383483"/>
                  <a:gd name="connsiteX17" fmla="*/ 890954 w 1209161"/>
                  <a:gd name="connsiteY17" fmla="*/ 809053 h 1383483"/>
                  <a:gd name="connsiteX18" fmla="*/ 855785 w 1209161"/>
                  <a:gd name="connsiteY18" fmla="*/ 785606 h 1383483"/>
                  <a:gd name="connsiteX19" fmla="*/ 797169 w 1209161"/>
                  <a:gd name="connsiteY19" fmla="*/ 762160 h 1383483"/>
                  <a:gd name="connsiteX20" fmla="*/ 750277 w 1209161"/>
                  <a:gd name="connsiteY20" fmla="*/ 738714 h 1383483"/>
                  <a:gd name="connsiteX21" fmla="*/ 433754 w 1209161"/>
                  <a:gd name="connsiteY21" fmla="*/ 750437 h 1383483"/>
                  <a:gd name="connsiteX22" fmla="*/ 375139 w 1209161"/>
                  <a:gd name="connsiteY22" fmla="*/ 797330 h 1383483"/>
                  <a:gd name="connsiteX23" fmla="*/ 328246 w 1209161"/>
                  <a:gd name="connsiteY23" fmla="*/ 809053 h 1383483"/>
                  <a:gd name="connsiteX24" fmla="*/ 304800 w 1209161"/>
                  <a:gd name="connsiteY24" fmla="*/ 844222 h 1383483"/>
                  <a:gd name="connsiteX25" fmla="*/ 246185 w 1209161"/>
                  <a:gd name="connsiteY25" fmla="*/ 879391 h 1383483"/>
                  <a:gd name="connsiteX26" fmla="*/ 211016 w 1209161"/>
                  <a:gd name="connsiteY26" fmla="*/ 914560 h 1383483"/>
                  <a:gd name="connsiteX27" fmla="*/ 246185 w 1209161"/>
                  <a:gd name="connsiteY27" fmla="*/ 1078683 h 1383483"/>
                  <a:gd name="connsiteX28" fmla="*/ 269631 w 1209161"/>
                  <a:gd name="connsiteY28" fmla="*/ 1102130 h 1383483"/>
                  <a:gd name="connsiteX29" fmla="*/ 293077 w 1209161"/>
                  <a:gd name="connsiteY29" fmla="*/ 1137299 h 1383483"/>
                  <a:gd name="connsiteX30" fmla="*/ 410308 w 1209161"/>
                  <a:gd name="connsiteY30" fmla="*/ 1184191 h 1383483"/>
                  <a:gd name="connsiteX31" fmla="*/ 550985 w 1209161"/>
                  <a:gd name="connsiteY31" fmla="*/ 1242806 h 1383483"/>
                  <a:gd name="connsiteX32" fmla="*/ 586154 w 1209161"/>
                  <a:gd name="connsiteY32" fmla="*/ 1266253 h 1383483"/>
                  <a:gd name="connsiteX33" fmla="*/ 773723 w 1209161"/>
                  <a:gd name="connsiteY33" fmla="*/ 1266253 h 1383483"/>
                  <a:gd name="connsiteX34" fmla="*/ 855785 w 1209161"/>
                  <a:gd name="connsiteY34" fmla="*/ 1184191 h 1383483"/>
                  <a:gd name="connsiteX35" fmla="*/ 879231 w 1209161"/>
                  <a:gd name="connsiteY35" fmla="*/ 1149022 h 1383483"/>
                  <a:gd name="connsiteX36" fmla="*/ 914400 w 1209161"/>
                  <a:gd name="connsiteY36" fmla="*/ 1125576 h 1383483"/>
                  <a:gd name="connsiteX37" fmla="*/ 1043354 w 1209161"/>
                  <a:gd name="connsiteY37" fmla="*/ 949730 h 1383483"/>
                  <a:gd name="connsiteX38" fmla="*/ 1078523 w 1209161"/>
                  <a:gd name="connsiteY38" fmla="*/ 891114 h 1383483"/>
                  <a:gd name="connsiteX39" fmla="*/ 1090246 w 1209161"/>
                  <a:gd name="connsiteY39" fmla="*/ 855945 h 1383483"/>
                  <a:gd name="connsiteX40" fmla="*/ 1125416 w 1209161"/>
                  <a:gd name="connsiteY40" fmla="*/ 809053 h 1383483"/>
                  <a:gd name="connsiteX41" fmla="*/ 1172308 w 1209161"/>
                  <a:gd name="connsiteY41" fmla="*/ 738714 h 1383483"/>
                  <a:gd name="connsiteX42" fmla="*/ 1184031 w 1209161"/>
                  <a:gd name="connsiteY42" fmla="*/ 668376 h 1383483"/>
                  <a:gd name="connsiteX43" fmla="*/ 1207477 w 1209161"/>
                  <a:gd name="connsiteY43" fmla="*/ 621483 h 1383483"/>
                  <a:gd name="connsiteX44" fmla="*/ 1195754 w 1209161"/>
                  <a:gd name="connsiteY44" fmla="*/ 340130 h 1383483"/>
                  <a:gd name="connsiteX45" fmla="*/ 1148862 w 1209161"/>
                  <a:gd name="connsiteY45" fmla="*/ 246345 h 1383483"/>
                  <a:gd name="connsiteX46" fmla="*/ 1101969 w 1209161"/>
                  <a:gd name="connsiteY46" fmla="*/ 211176 h 1383483"/>
                  <a:gd name="connsiteX47" fmla="*/ 1043354 w 1209161"/>
                  <a:gd name="connsiteY47" fmla="*/ 176006 h 1383483"/>
                  <a:gd name="connsiteX48" fmla="*/ 1008185 w 1209161"/>
                  <a:gd name="connsiteY48" fmla="*/ 140837 h 1383483"/>
                  <a:gd name="connsiteX49" fmla="*/ 937846 w 1209161"/>
                  <a:gd name="connsiteY49" fmla="*/ 105668 h 1383483"/>
                  <a:gd name="connsiteX50" fmla="*/ 890954 w 1209161"/>
                  <a:gd name="connsiteY50" fmla="*/ 70499 h 1383483"/>
                  <a:gd name="connsiteX51" fmla="*/ 797169 w 1209161"/>
                  <a:gd name="connsiteY51" fmla="*/ 47053 h 1383483"/>
                  <a:gd name="connsiteX52" fmla="*/ 726831 w 1209161"/>
                  <a:gd name="connsiteY52" fmla="*/ 11883 h 1383483"/>
                  <a:gd name="connsiteX53" fmla="*/ 550985 w 1209161"/>
                  <a:gd name="connsiteY53" fmla="*/ 11883 h 1383483"/>
                  <a:gd name="connsiteX54" fmla="*/ 492369 w 1209161"/>
                  <a:gd name="connsiteY54" fmla="*/ 82222 h 1383483"/>
                  <a:gd name="connsiteX55" fmla="*/ 468923 w 1209161"/>
                  <a:gd name="connsiteY55" fmla="*/ 140837 h 1383483"/>
                  <a:gd name="connsiteX56" fmla="*/ 492369 w 1209161"/>
                  <a:gd name="connsiteY56" fmla="*/ 281514 h 1383483"/>
                  <a:gd name="connsiteX57" fmla="*/ 539262 w 1209161"/>
                  <a:gd name="connsiteY57" fmla="*/ 328406 h 1383483"/>
                  <a:gd name="connsiteX58" fmla="*/ 586154 w 1209161"/>
                  <a:gd name="connsiteY58" fmla="*/ 387022 h 1383483"/>
                  <a:gd name="connsiteX59" fmla="*/ 703385 w 1209161"/>
                  <a:gd name="connsiteY59" fmla="*/ 480806 h 1383483"/>
                  <a:gd name="connsiteX60" fmla="*/ 750277 w 1209161"/>
                  <a:gd name="connsiteY60" fmla="*/ 539422 h 1383483"/>
                  <a:gd name="connsiteX61" fmla="*/ 785446 w 1209161"/>
                  <a:gd name="connsiteY61" fmla="*/ 562868 h 1383483"/>
                  <a:gd name="connsiteX62" fmla="*/ 844062 w 1209161"/>
                  <a:gd name="connsiteY62" fmla="*/ 598037 h 1383483"/>
                  <a:gd name="connsiteX63" fmla="*/ 937846 w 1209161"/>
                  <a:gd name="connsiteY63" fmla="*/ 680099 h 1383483"/>
                  <a:gd name="connsiteX64" fmla="*/ 926123 w 1209161"/>
                  <a:gd name="connsiteY64" fmla="*/ 809053 h 1383483"/>
                  <a:gd name="connsiteX65" fmla="*/ 855785 w 1209161"/>
                  <a:gd name="connsiteY65" fmla="*/ 879391 h 1383483"/>
                  <a:gd name="connsiteX66" fmla="*/ 726831 w 1209161"/>
                  <a:gd name="connsiteY66" fmla="*/ 1020068 h 1383483"/>
                  <a:gd name="connsiteX67" fmla="*/ 633046 w 1209161"/>
                  <a:gd name="connsiteY67" fmla="*/ 1090406 h 1383483"/>
                  <a:gd name="connsiteX68" fmla="*/ 597877 w 1209161"/>
                  <a:gd name="connsiteY68" fmla="*/ 1125576 h 1383483"/>
                  <a:gd name="connsiteX69" fmla="*/ 480646 w 1209161"/>
                  <a:gd name="connsiteY69" fmla="*/ 1160745 h 1383483"/>
                  <a:gd name="connsiteX70" fmla="*/ 445477 w 1209161"/>
                  <a:gd name="connsiteY70" fmla="*/ 1184191 h 1383483"/>
                  <a:gd name="connsiteX71" fmla="*/ 187569 w 1209161"/>
                  <a:gd name="connsiteY71" fmla="*/ 1184191 h 1383483"/>
                  <a:gd name="connsiteX72" fmla="*/ 152400 w 1209161"/>
                  <a:gd name="connsiteY72" fmla="*/ 1160745 h 1383483"/>
                  <a:gd name="connsiteX73" fmla="*/ 105508 w 1209161"/>
                  <a:gd name="connsiteY73" fmla="*/ 1137299 h 1383483"/>
                  <a:gd name="connsiteX74" fmla="*/ 46893 w 1209161"/>
                  <a:gd name="connsiteY74" fmla="*/ 1078683 h 1383483"/>
                  <a:gd name="connsiteX75" fmla="*/ 46893 w 1209161"/>
                  <a:gd name="connsiteY75" fmla="*/ 633206 h 1383483"/>
                  <a:gd name="connsiteX76" fmla="*/ 70339 w 1209161"/>
                  <a:gd name="connsiteY76" fmla="*/ 598037 h 1383483"/>
                  <a:gd name="connsiteX77" fmla="*/ 140677 w 1209161"/>
                  <a:gd name="connsiteY77" fmla="*/ 574591 h 1383483"/>
                  <a:gd name="connsiteX78" fmla="*/ 222739 w 1209161"/>
                  <a:gd name="connsiteY78" fmla="*/ 656653 h 1383483"/>
                  <a:gd name="connsiteX79" fmla="*/ 257908 w 1209161"/>
                  <a:gd name="connsiteY79" fmla="*/ 691822 h 1383483"/>
                  <a:gd name="connsiteX80" fmla="*/ 304800 w 1209161"/>
                  <a:gd name="connsiteY80" fmla="*/ 726991 h 1383483"/>
                  <a:gd name="connsiteX81" fmla="*/ 339969 w 1209161"/>
                  <a:gd name="connsiteY81" fmla="*/ 750437 h 1383483"/>
                  <a:gd name="connsiteX82" fmla="*/ 363416 w 1209161"/>
                  <a:gd name="connsiteY82" fmla="*/ 773883 h 1383483"/>
                  <a:gd name="connsiteX83" fmla="*/ 246185 w 1209161"/>
                  <a:gd name="connsiteY83" fmla="*/ 809053 h 1383483"/>
                  <a:gd name="connsiteX84" fmla="*/ 199293 w 1209161"/>
                  <a:gd name="connsiteY84" fmla="*/ 832499 h 1383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209161" h="1383483">
                    <a:moveTo>
                      <a:pt x="0" y="1055237"/>
                    </a:moveTo>
                    <a:cubicBezTo>
                      <a:pt x="9233" y="1129104"/>
                      <a:pt x="6118" y="1153996"/>
                      <a:pt x="35169" y="1219360"/>
                    </a:cubicBezTo>
                    <a:cubicBezTo>
                      <a:pt x="46301" y="1244407"/>
                      <a:pt x="73965" y="1272710"/>
                      <a:pt x="93785" y="1289699"/>
                    </a:cubicBezTo>
                    <a:cubicBezTo>
                      <a:pt x="108620" y="1302414"/>
                      <a:pt x="123713" y="1315174"/>
                      <a:pt x="140677" y="1324868"/>
                    </a:cubicBezTo>
                    <a:cubicBezTo>
                      <a:pt x="151406" y="1330999"/>
                      <a:pt x="164793" y="1331065"/>
                      <a:pt x="175846" y="1336591"/>
                    </a:cubicBezTo>
                    <a:cubicBezTo>
                      <a:pt x="196226" y="1346781"/>
                      <a:pt x="212684" y="1365059"/>
                      <a:pt x="234462" y="1371760"/>
                    </a:cubicBezTo>
                    <a:cubicBezTo>
                      <a:pt x="264573" y="1381025"/>
                      <a:pt x="296985" y="1379575"/>
                      <a:pt x="328246" y="1383483"/>
                    </a:cubicBezTo>
                    <a:cubicBezTo>
                      <a:pt x="353212" y="1379642"/>
                      <a:pt x="493615" y="1369788"/>
                      <a:pt x="539262" y="1336591"/>
                    </a:cubicBezTo>
                    <a:cubicBezTo>
                      <a:pt x="566078" y="1317089"/>
                      <a:pt x="586154" y="1289699"/>
                      <a:pt x="609600" y="1266253"/>
                    </a:cubicBezTo>
                    <a:cubicBezTo>
                      <a:pt x="625231" y="1250622"/>
                      <a:pt x="644231" y="1237753"/>
                      <a:pt x="656493" y="1219360"/>
                    </a:cubicBezTo>
                    <a:cubicBezTo>
                      <a:pt x="664308" y="1207637"/>
                      <a:pt x="669976" y="1194154"/>
                      <a:pt x="679939" y="1184191"/>
                    </a:cubicBezTo>
                    <a:cubicBezTo>
                      <a:pt x="693755" y="1170375"/>
                      <a:pt x="711996" y="1161737"/>
                      <a:pt x="726831" y="1149022"/>
                    </a:cubicBezTo>
                    <a:cubicBezTo>
                      <a:pt x="739419" y="1138233"/>
                      <a:pt x="749264" y="1124467"/>
                      <a:pt x="762000" y="1113853"/>
                    </a:cubicBezTo>
                    <a:cubicBezTo>
                      <a:pt x="772824" y="1104833"/>
                      <a:pt x="786167" y="1099208"/>
                      <a:pt x="797169" y="1090406"/>
                    </a:cubicBezTo>
                    <a:cubicBezTo>
                      <a:pt x="831280" y="1063117"/>
                      <a:pt x="813592" y="1068355"/>
                      <a:pt x="844062" y="1031791"/>
                    </a:cubicBezTo>
                    <a:cubicBezTo>
                      <a:pt x="854676" y="1019055"/>
                      <a:pt x="867508" y="1008345"/>
                      <a:pt x="879231" y="996622"/>
                    </a:cubicBezTo>
                    <a:cubicBezTo>
                      <a:pt x="884760" y="980036"/>
                      <a:pt x="902677" y="929281"/>
                      <a:pt x="902677" y="914560"/>
                    </a:cubicBezTo>
                    <a:cubicBezTo>
                      <a:pt x="902677" y="879175"/>
                      <a:pt x="903047" y="842308"/>
                      <a:pt x="890954" y="809053"/>
                    </a:cubicBezTo>
                    <a:cubicBezTo>
                      <a:pt x="886139" y="795812"/>
                      <a:pt x="868387" y="791907"/>
                      <a:pt x="855785" y="785606"/>
                    </a:cubicBezTo>
                    <a:cubicBezTo>
                      <a:pt x="836963" y="776195"/>
                      <a:pt x="816399" y="770707"/>
                      <a:pt x="797169" y="762160"/>
                    </a:cubicBezTo>
                    <a:cubicBezTo>
                      <a:pt x="781200" y="755063"/>
                      <a:pt x="765908" y="746529"/>
                      <a:pt x="750277" y="738714"/>
                    </a:cubicBezTo>
                    <a:cubicBezTo>
                      <a:pt x="644769" y="742622"/>
                      <a:pt x="538068" y="734138"/>
                      <a:pt x="433754" y="750437"/>
                    </a:cubicBezTo>
                    <a:cubicBezTo>
                      <a:pt x="409032" y="754300"/>
                      <a:pt x="397012" y="785178"/>
                      <a:pt x="375139" y="797330"/>
                    </a:cubicBezTo>
                    <a:cubicBezTo>
                      <a:pt x="361055" y="805155"/>
                      <a:pt x="343877" y="805145"/>
                      <a:pt x="328246" y="809053"/>
                    </a:cubicBezTo>
                    <a:cubicBezTo>
                      <a:pt x="320431" y="820776"/>
                      <a:pt x="315497" y="835053"/>
                      <a:pt x="304800" y="844222"/>
                    </a:cubicBezTo>
                    <a:cubicBezTo>
                      <a:pt x="287500" y="859051"/>
                      <a:pt x="264413" y="865720"/>
                      <a:pt x="246185" y="879391"/>
                    </a:cubicBezTo>
                    <a:cubicBezTo>
                      <a:pt x="232922" y="889338"/>
                      <a:pt x="222739" y="902837"/>
                      <a:pt x="211016" y="914560"/>
                    </a:cubicBezTo>
                    <a:cubicBezTo>
                      <a:pt x="222739" y="969268"/>
                      <a:pt x="229497" y="1025280"/>
                      <a:pt x="246185" y="1078683"/>
                    </a:cubicBezTo>
                    <a:cubicBezTo>
                      <a:pt x="249482" y="1089233"/>
                      <a:pt x="262726" y="1093499"/>
                      <a:pt x="269631" y="1102130"/>
                    </a:cubicBezTo>
                    <a:cubicBezTo>
                      <a:pt x="278432" y="1113132"/>
                      <a:pt x="282253" y="1128279"/>
                      <a:pt x="293077" y="1137299"/>
                    </a:cubicBezTo>
                    <a:cubicBezTo>
                      <a:pt x="319169" y="1159042"/>
                      <a:pt x="384068" y="1173258"/>
                      <a:pt x="410308" y="1184191"/>
                    </a:cubicBezTo>
                    <a:cubicBezTo>
                      <a:pt x="595196" y="1261227"/>
                      <a:pt x="368619" y="1182018"/>
                      <a:pt x="550985" y="1242806"/>
                    </a:cubicBezTo>
                    <a:cubicBezTo>
                      <a:pt x="562708" y="1250622"/>
                      <a:pt x="572962" y="1261306"/>
                      <a:pt x="586154" y="1266253"/>
                    </a:cubicBezTo>
                    <a:cubicBezTo>
                      <a:pt x="649178" y="1289888"/>
                      <a:pt x="707057" y="1272314"/>
                      <a:pt x="773723" y="1266253"/>
                    </a:cubicBezTo>
                    <a:cubicBezTo>
                      <a:pt x="801077" y="1238899"/>
                      <a:pt x="834327" y="1216378"/>
                      <a:pt x="855785" y="1184191"/>
                    </a:cubicBezTo>
                    <a:cubicBezTo>
                      <a:pt x="863600" y="1172468"/>
                      <a:pt x="869268" y="1158985"/>
                      <a:pt x="879231" y="1149022"/>
                    </a:cubicBezTo>
                    <a:cubicBezTo>
                      <a:pt x="889194" y="1139059"/>
                      <a:pt x="904923" y="1136001"/>
                      <a:pt x="914400" y="1125576"/>
                    </a:cubicBezTo>
                    <a:cubicBezTo>
                      <a:pt x="947896" y="1088731"/>
                      <a:pt x="1013404" y="999647"/>
                      <a:pt x="1043354" y="949730"/>
                    </a:cubicBezTo>
                    <a:cubicBezTo>
                      <a:pt x="1055077" y="930191"/>
                      <a:pt x="1068333" y="911494"/>
                      <a:pt x="1078523" y="891114"/>
                    </a:cubicBezTo>
                    <a:cubicBezTo>
                      <a:pt x="1084049" y="880061"/>
                      <a:pt x="1084115" y="866674"/>
                      <a:pt x="1090246" y="855945"/>
                    </a:cubicBezTo>
                    <a:cubicBezTo>
                      <a:pt x="1099940" y="838981"/>
                      <a:pt x="1114211" y="825060"/>
                      <a:pt x="1125416" y="809053"/>
                    </a:cubicBezTo>
                    <a:cubicBezTo>
                      <a:pt x="1141576" y="785968"/>
                      <a:pt x="1172308" y="738714"/>
                      <a:pt x="1172308" y="738714"/>
                    </a:cubicBezTo>
                    <a:cubicBezTo>
                      <a:pt x="1176216" y="715268"/>
                      <a:pt x="1177201" y="691143"/>
                      <a:pt x="1184031" y="668376"/>
                    </a:cubicBezTo>
                    <a:cubicBezTo>
                      <a:pt x="1189053" y="651637"/>
                      <a:pt x="1206853" y="638948"/>
                      <a:pt x="1207477" y="621483"/>
                    </a:cubicBezTo>
                    <a:cubicBezTo>
                      <a:pt x="1210827" y="527677"/>
                      <a:pt x="1210245" y="432870"/>
                      <a:pt x="1195754" y="340130"/>
                    </a:cubicBezTo>
                    <a:cubicBezTo>
                      <a:pt x="1190358" y="305597"/>
                      <a:pt x="1176823" y="267316"/>
                      <a:pt x="1148862" y="246345"/>
                    </a:cubicBezTo>
                    <a:cubicBezTo>
                      <a:pt x="1133231" y="234622"/>
                      <a:pt x="1118226" y="222014"/>
                      <a:pt x="1101969" y="211176"/>
                    </a:cubicBezTo>
                    <a:cubicBezTo>
                      <a:pt x="1083010" y="198537"/>
                      <a:pt x="1061582" y="189677"/>
                      <a:pt x="1043354" y="176006"/>
                    </a:cubicBezTo>
                    <a:cubicBezTo>
                      <a:pt x="1030091" y="166059"/>
                      <a:pt x="1021979" y="150033"/>
                      <a:pt x="1008185" y="140837"/>
                    </a:cubicBezTo>
                    <a:cubicBezTo>
                      <a:pt x="986374" y="126296"/>
                      <a:pt x="960324" y="119155"/>
                      <a:pt x="937846" y="105668"/>
                    </a:cubicBezTo>
                    <a:cubicBezTo>
                      <a:pt x="921092" y="95616"/>
                      <a:pt x="908989" y="78014"/>
                      <a:pt x="890954" y="70499"/>
                    </a:cubicBezTo>
                    <a:cubicBezTo>
                      <a:pt x="861209" y="58105"/>
                      <a:pt x="797169" y="47053"/>
                      <a:pt x="797169" y="47053"/>
                    </a:cubicBezTo>
                    <a:cubicBezTo>
                      <a:pt x="773723" y="35330"/>
                      <a:pt x="751466" y="20841"/>
                      <a:pt x="726831" y="11883"/>
                    </a:cubicBezTo>
                    <a:cubicBezTo>
                      <a:pt x="663987" y="-10970"/>
                      <a:pt x="620477" y="4934"/>
                      <a:pt x="550985" y="11883"/>
                    </a:cubicBezTo>
                    <a:cubicBezTo>
                      <a:pt x="527519" y="35350"/>
                      <a:pt x="509784" y="50876"/>
                      <a:pt x="492369" y="82222"/>
                    </a:cubicBezTo>
                    <a:cubicBezTo>
                      <a:pt x="482149" y="100617"/>
                      <a:pt x="476738" y="121299"/>
                      <a:pt x="468923" y="140837"/>
                    </a:cubicBezTo>
                    <a:cubicBezTo>
                      <a:pt x="476738" y="187729"/>
                      <a:pt x="475677" y="237002"/>
                      <a:pt x="492369" y="281514"/>
                    </a:cubicBezTo>
                    <a:cubicBezTo>
                      <a:pt x="500131" y="302212"/>
                      <a:pt x="524576" y="311884"/>
                      <a:pt x="539262" y="328406"/>
                    </a:cubicBezTo>
                    <a:cubicBezTo>
                      <a:pt x="555885" y="347107"/>
                      <a:pt x="567818" y="369996"/>
                      <a:pt x="586154" y="387022"/>
                    </a:cubicBezTo>
                    <a:cubicBezTo>
                      <a:pt x="622825" y="421074"/>
                      <a:pt x="672124" y="441729"/>
                      <a:pt x="703385" y="480806"/>
                    </a:cubicBezTo>
                    <a:cubicBezTo>
                      <a:pt x="719016" y="500345"/>
                      <a:pt x="732584" y="521729"/>
                      <a:pt x="750277" y="539422"/>
                    </a:cubicBezTo>
                    <a:cubicBezTo>
                      <a:pt x="760240" y="549385"/>
                      <a:pt x="773498" y="555401"/>
                      <a:pt x="785446" y="562868"/>
                    </a:cubicBezTo>
                    <a:cubicBezTo>
                      <a:pt x="804768" y="574944"/>
                      <a:pt x="826269" y="583803"/>
                      <a:pt x="844062" y="598037"/>
                    </a:cubicBezTo>
                    <a:cubicBezTo>
                      <a:pt x="1015512" y="735198"/>
                      <a:pt x="827231" y="606356"/>
                      <a:pt x="937846" y="680099"/>
                    </a:cubicBezTo>
                    <a:cubicBezTo>
                      <a:pt x="933938" y="723084"/>
                      <a:pt x="937244" y="767348"/>
                      <a:pt x="926123" y="809053"/>
                    </a:cubicBezTo>
                    <a:cubicBezTo>
                      <a:pt x="912191" y="861297"/>
                      <a:pt x="885800" y="849376"/>
                      <a:pt x="855785" y="879391"/>
                    </a:cubicBezTo>
                    <a:cubicBezTo>
                      <a:pt x="759384" y="975792"/>
                      <a:pt x="912961" y="880472"/>
                      <a:pt x="726831" y="1020068"/>
                    </a:cubicBezTo>
                    <a:cubicBezTo>
                      <a:pt x="695569" y="1043514"/>
                      <a:pt x="660677" y="1062774"/>
                      <a:pt x="633046" y="1090406"/>
                    </a:cubicBezTo>
                    <a:cubicBezTo>
                      <a:pt x="621323" y="1102129"/>
                      <a:pt x="611936" y="1116789"/>
                      <a:pt x="597877" y="1125576"/>
                    </a:cubicBezTo>
                    <a:cubicBezTo>
                      <a:pt x="561588" y="1148257"/>
                      <a:pt x="521239" y="1152627"/>
                      <a:pt x="480646" y="1160745"/>
                    </a:cubicBezTo>
                    <a:cubicBezTo>
                      <a:pt x="468923" y="1168560"/>
                      <a:pt x="459146" y="1180774"/>
                      <a:pt x="445477" y="1184191"/>
                    </a:cubicBezTo>
                    <a:cubicBezTo>
                      <a:pt x="355667" y="1206643"/>
                      <a:pt x="279736" y="1191281"/>
                      <a:pt x="187569" y="1184191"/>
                    </a:cubicBezTo>
                    <a:cubicBezTo>
                      <a:pt x="175846" y="1176376"/>
                      <a:pt x="164633" y="1167735"/>
                      <a:pt x="152400" y="1160745"/>
                    </a:cubicBezTo>
                    <a:cubicBezTo>
                      <a:pt x="137227" y="1152075"/>
                      <a:pt x="119302" y="1148028"/>
                      <a:pt x="105508" y="1137299"/>
                    </a:cubicBezTo>
                    <a:cubicBezTo>
                      <a:pt x="83697" y="1120335"/>
                      <a:pt x="46893" y="1078683"/>
                      <a:pt x="46893" y="1078683"/>
                    </a:cubicBezTo>
                    <a:cubicBezTo>
                      <a:pt x="12217" y="905318"/>
                      <a:pt x="19338" y="963855"/>
                      <a:pt x="46893" y="633206"/>
                    </a:cubicBezTo>
                    <a:cubicBezTo>
                      <a:pt x="48063" y="619165"/>
                      <a:pt x="58391" y="605504"/>
                      <a:pt x="70339" y="598037"/>
                    </a:cubicBezTo>
                    <a:cubicBezTo>
                      <a:pt x="91297" y="584938"/>
                      <a:pt x="140677" y="574591"/>
                      <a:pt x="140677" y="574591"/>
                    </a:cubicBezTo>
                    <a:lnTo>
                      <a:pt x="222739" y="656653"/>
                    </a:lnTo>
                    <a:cubicBezTo>
                      <a:pt x="234462" y="668376"/>
                      <a:pt x="244645" y="681875"/>
                      <a:pt x="257908" y="691822"/>
                    </a:cubicBezTo>
                    <a:cubicBezTo>
                      <a:pt x="273539" y="703545"/>
                      <a:pt x="288901" y="715635"/>
                      <a:pt x="304800" y="726991"/>
                    </a:cubicBezTo>
                    <a:cubicBezTo>
                      <a:pt x="316265" y="735180"/>
                      <a:pt x="328967" y="741636"/>
                      <a:pt x="339969" y="750437"/>
                    </a:cubicBezTo>
                    <a:cubicBezTo>
                      <a:pt x="348600" y="757342"/>
                      <a:pt x="355600" y="766068"/>
                      <a:pt x="363416" y="773883"/>
                    </a:cubicBezTo>
                    <a:cubicBezTo>
                      <a:pt x="292543" y="791601"/>
                      <a:pt x="331813" y="780510"/>
                      <a:pt x="246185" y="809053"/>
                    </a:cubicBezTo>
                    <a:cubicBezTo>
                      <a:pt x="205773" y="822524"/>
                      <a:pt x="219754" y="812038"/>
                      <a:pt x="199293" y="832499"/>
                    </a:cubicBezTo>
                  </a:path>
                </a:pathLst>
              </a:cu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698752" y="2696812"/>
            <a:ext cx="85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134193" y="2255825"/>
            <a:ext cx="222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Splits</a:t>
            </a:r>
          </a:p>
          <a:p>
            <a:r>
              <a:rPr lang="en-US" dirty="0" smtClean="0"/>
              <a:t>4N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291037" y="6211669"/>
            <a:ext cx="257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Daughter Cell</a:t>
            </a:r>
          </a:p>
          <a:p>
            <a:r>
              <a:rPr lang="en-US" dirty="0" smtClean="0"/>
              <a:t>2N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106527" y="6126382"/>
            <a:ext cx="257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Copied Daughter Cell</a:t>
            </a:r>
          </a:p>
          <a:p>
            <a:r>
              <a:rPr lang="en-US" dirty="0" smtClean="0"/>
              <a:t>2N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435" y="4408084"/>
            <a:ext cx="2203554" cy="9525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Oval 71"/>
          <p:cNvSpPr/>
          <p:nvPr/>
        </p:nvSpPr>
        <p:spPr>
          <a:xfrm>
            <a:off x="3167211" y="1213029"/>
            <a:ext cx="4686300" cy="4400550"/>
          </a:xfrm>
          <a:prstGeom prst="ellipse">
            <a:avLst/>
          </a:prstGeom>
          <a:solidFill>
            <a:srgbClr val="C7F7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3161789" y="1188617"/>
            <a:ext cx="4686300" cy="4400550"/>
          </a:xfrm>
          <a:prstGeom prst="ellipse">
            <a:avLst/>
          </a:prstGeom>
          <a:solidFill>
            <a:srgbClr val="BEC7C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8" name="Oval 67"/>
          <p:cNvSpPr/>
          <p:nvPr/>
        </p:nvSpPr>
        <p:spPr>
          <a:xfrm>
            <a:off x="3224361" y="2356029"/>
            <a:ext cx="2008415" cy="187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Oval 68"/>
          <p:cNvSpPr/>
          <p:nvPr/>
        </p:nvSpPr>
        <p:spPr>
          <a:xfrm>
            <a:off x="5796111" y="2298879"/>
            <a:ext cx="2008415" cy="187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TextBox 69"/>
          <p:cNvSpPr txBox="1"/>
          <p:nvPr/>
        </p:nvSpPr>
        <p:spPr>
          <a:xfrm>
            <a:off x="97437" y="1293421"/>
            <a:ext cx="2131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The Cell splits into two daughter cells and goes back into G</a:t>
            </a:r>
            <a:r>
              <a:rPr lang="en-US" sz="2000" baseline="-25000" dirty="0"/>
              <a:t>1</a:t>
            </a:r>
            <a:r>
              <a:rPr lang="en-US" sz="2000" dirty="0"/>
              <a:t> phase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2662" y="4412957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M Phase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088462" y="4813007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Cytokinesis</a:t>
            </a:r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3288059" y="2994125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FF8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Freeform 36"/>
          <p:cNvSpPr/>
          <p:nvPr/>
        </p:nvSpPr>
        <p:spPr>
          <a:xfrm>
            <a:off x="3661006" y="2722467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Freeform 39"/>
          <p:cNvSpPr/>
          <p:nvPr/>
        </p:nvSpPr>
        <p:spPr>
          <a:xfrm>
            <a:off x="6179057" y="2771147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FF8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Freeform 40"/>
          <p:cNvSpPr/>
          <p:nvPr/>
        </p:nvSpPr>
        <p:spPr>
          <a:xfrm>
            <a:off x="6192243" y="2566944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2622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275 0.0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25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7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31853E-6 L 0.275 0.1832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9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19869 0.16459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82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20066 0.06621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33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2 0.02708 L -0.21862 0.11782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45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22579 0.13913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694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20365 0.1713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856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19831 0.18797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9" y="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4" grpId="0" animBg="1"/>
      <p:bldP spid="4" grpId="1" animBg="1"/>
      <p:bldP spid="68" grpId="0" animBg="1"/>
      <p:bldP spid="68" grpId="1" animBg="1"/>
      <p:bldP spid="69" grpId="0" animBg="1"/>
      <p:bldP spid="69" grpId="1" animBg="1"/>
      <p:bldP spid="36" grpId="0" animBg="1"/>
      <p:bldP spid="36" grpId="2" animBg="1"/>
      <p:bldP spid="36" grpId="3" animBg="1"/>
      <p:bldP spid="37" grpId="0" animBg="1"/>
      <p:bldP spid="37" grpId="2" animBg="1"/>
      <p:bldP spid="37" grpId="3" animBg="1"/>
      <p:bldP spid="40" grpId="0" animBg="1"/>
      <p:bldP spid="40" grpId="2" animBg="1"/>
      <p:bldP spid="40" grpId="3" animBg="1"/>
      <p:bldP spid="41" grpId="0" animBg="1"/>
      <p:bldP spid="41" grpId="2" animBg="1"/>
      <p:bldP spid="41" grpId="3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870364"/>
            <a:ext cx="3731491" cy="3439976"/>
          </a:xfrm>
        </p:spPr>
        <p:txBody>
          <a:bodyPr/>
          <a:lstStyle/>
          <a:p>
            <a:r>
              <a:rPr lang="en-US" sz="2100" dirty="0"/>
              <a:t>Meiosis</a:t>
            </a:r>
          </a:p>
          <a:p>
            <a:pPr lvl="1"/>
            <a:r>
              <a:rPr lang="en-US" sz="1800" dirty="0"/>
              <a:t>The process of taking a Diploid cell and turning it into 4 haploid cells.</a:t>
            </a:r>
          </a:p>
          <a:p>
            <a:pPr lvl="2"/>
            <a:r>
              <a:rPr lang="en-US" sz="1500" dirty="0"/>
              <a:t>1 Diploid </a:t>
            </a:r>
            <a:r>
              <a:rPr lang="en-US" sz="1500" dirty="0">
                <a:sym typeface="Wingdings" pitchFamily="2" charset="2"/>
              </a:rPr>
              <a:t> 4 Haploid</a:t>
            </a:r>
            <a:endParaRPr lang="en-US" sz="15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2" descr="http://www.wereyouwondering.com/wp-content/uploads/2008/06/meiosisimagecreditni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0878" y="1314450"/>
            <a:ext cx="3210791" cy="4257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800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68730" y="1145373"/>
            <a:ext cx="4686300" cy="4400550"/>
          </a:xfrm>
          <a:prstGeom prst="ellipse">
            <a:avLst/>
          </a:prstGeom>
          <a:solidFill>
            <a:srgbClr val="C7F7F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4138057" y="1471128"/>
            <a:ext cx="2008415" cy="187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5943600" y="971551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/>
              <a:t>Interphase</a:t>
            </a:r>
            <a:endParaRPr lang="en-US" sz="2700" dirty="0"/>
          </a:p>
        </p:txBody>
      </p:sp>
      <p:sp>
        <p:nvSpPr>
          <p:cNvPr id="17" name="TextBox 16"/>
          <p:cNvSpPr txBox="1"/>
          <p:nvPr/>
        </p:nvSpPr>
        <p:spPr>
          <a:xfrm>
            <a:off x="165889" y="971551"/>
            <a:ext cx="20363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G1</a:t>
            </a:r>
            <a:r>
              <a:rPr lang="en-US" dirty="0"/>
              <a:t> - The cell is going about its daily business of making energy, protein and preparing for Mitosis.</a:t>
            </a:r>
          </a:p>
          <a:p>
            <a:endParaRPr lang="en-US" dirty="0"/>
          </a:p>
          <a:p>
            <a:r>
              <a:rPr lang="en-US" b="1" dirty="0"/>
              <a:t>S</a:t>
            </a:r>
            <a:r>
              <a:rPr lang="en-US" dirty="0"/>
              <a:t> - The DNA is replicated</a:t>
            </a:r>
          </a:p>
          <a:p>
            <a:endParaRPr lang="en-US" dirty="0"/>
          </a:p>
          <a:p>
            <a:r>
              <a:rPr lang="en-US" b="1" dirty="0">
                <a:sym typeface="Wingdings" pitchFamily="2" charset="2"/>
              </a:rPr>
              <a:t>G2</a:t>
            </a:r>
            <a:r>
              <a:rPr lang="en-US" dirty="0">
                <a:sym typeface="Wingdings" pitchFamily="2" charset="2"/>
              </a:rPr>
              <a:t> - Final </a:t>
            </a:r>
            <a:r>
              <a:rPr lang="en-US" dirty="0" err="1">
                <a:sym typeface="Wingdings" pitchFamily="2" charset="2"/>
              </a:rPr>
              <a:t>Preprarations</a:t>
            </a:r>
            <a:r>
              <a:rPr lang="en-US" dirty="0">
                <a:sym typeface="Wingdings" pitchFamily="2" charset="2"/>
              </a:rPr>
              <a:t> for M Phase are made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rot="10800000">
            <a:off x="5903650" y="2721561"/>
            <a:ext cx="1583000" cy="6502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915150" y="3429000"/>
            <a:ext cx="9715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Chromatin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06" y="3079062"/>
            <a:ext cx="390161" cy="349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6566516" y="3154565"/>
            <a:ext cx="390161" cy="34993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47"/>
          <a:stretch/>
        </p:blipFill>
        <p:spPr>
          <a:xfrm>
            <a:off x="7886700" y="4800601"/>
            <a:ext cx="1132939" cy="106753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8463395" y="4909705"/>
            <a:ext cx="171450" cy="389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42280" y="5008418"/>
            <a:ext cx="2203554" cy="85971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TextBox 52"/>
          <p:cNvSpPr txBox="1"/>
          <p:nvPr/>
        </p:nvSpPr>
        <p:spPr>
          <a:xfrm>
            <a:off x="864662" y="5078636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Interphase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88662" y="552118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G1 </a:t>
            </a:r>
            <a:r>
              <a:rPr lang="en-US" dirty="0">
                <a:sym typeface="Wingdings" panose="05000000000000000000" pitchFamily="2" charset="2"/>
              </a:rPr>
              <a:t> S  G2</a:t>
            </a:r>
            <a:endParaRPr lang="en-US" dirty="0"/>
          </a:p>
        </p:txBody>
      </p:sp>
      <p:sp>
        <p:nvSpPr>
          <p:cNvPr id="101" name="Freeform 100"/>
          <p:cNvSpPr/>
          <p:nvPr/>
        </p:nvSpPr>
        <p:spPr>
          <a:xfrm>
            <a:off x="4285584" y="1690643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2" name="Freeform 101"/>
          <p:cNvSpPr/>
          <p:nvPr/>
        </p:nvSpPr>
        <p:spPr>
          <a:xfrm rot="4252952">
            <a:off x="4569530" y="2045951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EB8D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" name="Freeform 102"/>
          <p:cNvSpPr/>
          <p:nvPr/>
        </p:nvSpPr>
        <p:spPr>
          <a:xfrm>
            <a:off x="4779995" y="1587954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Freeform 103"/>
          <p:cNvSpPr/>
          <p:nvPr/>
        </p:nvSpPr>
        <p:spPr>
          <a:xfrm>
            <a:off x="4421361" y="2087740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FF8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026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2" grpId="1" animBg="1"/>
      <p:bldP spid="103" grpId="0" animBg="1"/>
      <p:bldP spid="103" grpId="1" animBg="1"/>
      <p:bldP spid="10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272435" y="4408084"/>
            <a:ext cx="2203554" cy="139004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2442562" y="962670"/>
            <a:ext cx="4686300" cy="4400550"/>
          </a:xfrm>
          <a:prstGeom prst="ellipse">
            <a:avLst/>
          </a:prstGeom>
          <a:solidFill>
            <a:srgbClr val="C7F7F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4256331" y="1475904"/>
            <a:ext cx="2008415" cy="187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TextBox 63"/>
          <p:cNvSpPr txBox="1"/>
          <p:nvPr/>
        </p:nvSpPr>
        <p:spPr>
          <a:xfrm>
            <a:off x="157606" y="1120783"/>
            <a:ext cx="22560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+mj-lt"/>
              <a:buAutoNum type="arabicPeriod"/>
            </a:pPr>
            <a:r>
              <a:rPr lang="en-US" dirty="0"/>
              <a:t>The Chromatin winds itself up into chromosomes.</a:t>
            </a:r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pPr marL="257175" indent="-257175">
              <a:buFont typeface="+mj-lt"/>
              <a:buAutoNum type="arabicPeriod"/>
            </a:pPr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06" y="3079062"/>
            <a:ext cx="390161" cy="34993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6566516" y="3154565"/>
            <a:ext cx="390161" cy="34993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473068" y="2591340"/>
            <a:ext cx="502178" cy="472280"/>
            <a:chOff x="11421975" y="2760400"/>
            <a:chExt cx="669571" cy="629707"/>
          </a:xfrm>
        </p:grpSpPr>
        <p:sp>
          <p:nvSpPr>
            <p:cNvPr id="3" name="Isosceles Triangle 2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Isosceles Triangle 72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27248" y="2424259"/>
            <a:ext cx="502178" cy="472280"/>
            <a:chOff x="10028715" y="1720923"/>
            <a:chExt cx="669571" cy="629707"/>
          </a:xfrm>
        </p:grpSpPr>
        <p:sp>
          <p:nvSpPr>
            <p:cNvPr id="75" name="Isosceles Triangle 74"/>
            <p:cNvSpPr/>
            <p:nvPr/>
          </p:nvSpPr>
          <p:spPr>
            <a:xfrm rot="16200000">
              <a:off x="10005260" y="190305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Isosceles Triangle 75"/>
            <p:cNvSpPr/>
            <p:nvPr/>
          </p:nvSpPr>
          <p:spPr>
            <a:xfrm rot="5400000">
              <a:off x="10471328" y="190305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10166318" y="1720923"/>
              <a:ext cx="408535" cy="629707"/>
              <a:chOff x="4587256" y="3668595"/>
              <a:chExt cx="965461" cy="1488142"/>
            </a:xfrm>
          </p:grpSpPr>
          <p:sp>
            <p:nvSpPr>
              <p:cNvPr id="78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644273" y="1951978"/>
            <a:ext cx="502178" cy="472280"/>
            <a:chOff x="11154287" y="1197830"/>
            <a:chExt cx="669571" cy="629707"/>
          </a:xfrm>
        </p:grpSpPr>
        <p:sp>
          <p:nvSpPr>
            <p:cNvPr id="81" name="Isosceles Triangle 80"/>
            <p:cNvSpPr/>
            <p:nvPr/>
          </p:nvSpPr>
          <p:spPr>
            <a:xfrm rot="16200000">
              <a:off x="11130832" y="137995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Isosceles Triangle 81"/>
            <p:cNvSpPr/>
            <p:nvPr/>
          </p:nvSpPr>
          <p:spPr>
            <a:xfrm rot="5400000">
              <a:off x="11596900" y="137995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Rounded Rectangle 3"/>
            <p:cNvSpPr/>
            <p:nvPr/>
          </p:nvSpPr>
          <p:spPr>
            <a:xfrm rot="21554102" flipH="1">
              <a:off x="11508666" y="119981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3"/>
            <p:cNvSpPr/>
            <p:nvPr/>
          </p:nvSpPr>
          <p:spPr>
            <a:xfrm>
              <a:off x="11291890" y="119783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86395" y="2250583"/>
            <a:ext cx="502178" cy="472280"/>
            <a:chOff x="10752404" y="2302471"/>
            <a:chExt cx="669571" cy="629707"/>
          </a:xfrm>
        </p:grpSpPr>
        <p:sp>
          <p:nvSpPr>
            <p:cNvPr id="87" name="Isosceles Triangle 86"/>
            <p:cNvSpPr/>
            <p:nvPr/>
          </p:nvSpPr>
          <p:spPr>
            <a:xfrm rot="16200000">
              <a:off x="10728949" y="2484600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Isosceles Triangle 87"/>
            <p:cNvSpPr/>
            <p:nvPr/>
          </p:nvSpPr>
          <p:spPr>
            <a:xfrm rot="5400000">
              <a:off x="11195017" y="2484599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Rounded Rectangle 3"/>
            <p:cNvSpPr/>
            <p:nvPr/>
          </p:nvSpPr>
          <p:spPr>
            <a:xfrm rot="21554102" flipH="1">
              <a:off x="11106783" y="2304458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91" name="Rounded Rectangle 3"/>
            <p:cNvSpPr/>
            <p:nvPr/>
          </p:nvSpPr>
          <p:spPr>
            <a:xfrm>
              <a:off x="10890007" y="2302471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543141" y="1690706"/>
            <a:ext cx="502178" cy="472280"/>
            <a:chOff x="4449653" y="4527029"/>
            <a:chExt cx="669571" cy="629707"/>
          </a:xfrm>
        </p:grpSpPr>
        <p:sp>
          <p:nvSpPr>
            <p:cNvPr id="93" name="Isosceles Triangle 92"/>
            <p:cNvSpPr/>
            <p:nvPr/>
          </p:nvSpPr>
          <p:spPr>
            <a:xfrm rot="16200000">
              <a:off x="4426198" y="4709158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Isosceles Triangle 93"/>
            <p:cNvSpPr/>
            <p:nvPr/>
          </p:nvSpPr>
          <p:spPr>
            <a:xfrm rot="5400000">
              <a:off x="4892266" y="4709157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4587256" y="4527029"/>
              <a:ext cx="408536" cy="629707"/>
              <a:chOff x="4587256" y="3668595"/>
              <a:chExt cx="965463" cy="1488142"/>
            </a:xfrm>
          </p:grpSpPr>
          <p:sp>
            <p:nvSpPr>
              <p:cNvPr id="96" name="Rounded Rectangle 3"/>
              <p:cNvSpPr/>
              <p:nvPr/>
            </p:nvSpPr>
            <p:spPr>
              <a:xfrm rot="21554102" flipH="1">
                <a:off x="5099549" y="3673291"/>
                <a:ext cx="453170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535095" y="4478302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M Phase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76795" y="514630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Prophase 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83783" y="4874091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Meiosis</a:t>
            </a:r>
          </a:p>
        </p:txBody>
      </p:sp>
      <p:sp>
        <p:nvSpPr>
          <p:cNvPr id="120" name="Freeform 119"/>
          <p:cNvSpPr/>
          <p:nvPr/>
        </p:nvSpPr>
        <p:spPr>
          <a:xfrm>
            <a:off x="4855555" y="1847198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1" name="Freeform 120"/>
          <p:cNvSpPr/>
          <p:nvPr/>
        </p:nvSpPr>
        <p:spPr>
          <a:xfrm rot="4252952">
            <a:off x="4311468" y="1652131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EB8D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2" name="Freeform 121"/>
          <p:cNvSpPr/>
          <p:nvPr/>
        </p:nvSpPr>
        <p:spPr>
          <a:xfrm>
            <a:off x="4779995" y="1587954"/>
            <a:ext cx="1290896" cy="1097421"/>
          </a:xfrm>
          <a:custGeom>
            <a:avLst/>
            <a:gdLst>
              <a:gd name="connsiteX0" fmla="*/ 768894 w 1721195"/>
              <a:gd name="connsiteY0" fmla="*/ 1463040 h 1463228"/>
              <a:gd name="connsiteX1" fmla="*/ 337820 w 1721195"/>
              <a:gd name="connsiteY1" fmla="*/ 1436915 h 1463228"/>
              <a:gd name="connsiteX2" fmla="*/ 246380 w 1721195"/>
              <a:gd name="connsiteY2" fmla="*/ 1397726 h 1463228"/>
              <a:gd name="connsiteX3" fmla="*/ 207191 w 1721195"/>
              <a:gd name="connsiteY3" fmla="*/ 1384663 h 1463228"/>
              <a:gd name="connsiteX4" fmla="*/ 128814 w 1721195"/>
              <a:gd name="connsiteY4" fmla="*/ 1319349 h 1463228"/>
              <a:gd name="connsiteX5" fmla="*/ 89625 w 1721195"/>
              <a:gd name="connsiteY5" fmla="*/ 1280160 h 1463228"/>
              <a:gd name="connsiteX6" fmla="*/ 50437 w 1721195"/>
              <a:gd name="connsiteY6" fmla="*/ 1162595 h 1463228"/>
              <a:gd name="connsiteX7" fmla="*/ 37374 w 1721195"/>
              <a:gd name="connsiteY7" fmla="*/ 1123406 h 1463228"/>
              <a:gd name="connsiteX8" fmla="*/ 24311 w 1721195"/>
              <a:gd name="connsiteY8" fmla="*/ 1084217 h 1463228"/>
              <a:gd name="connsiteX9" fmla="*/ 24311 w 1721195"/>
              <a:gd name="connsiteY9" fmla="*/ 914400 h 1463228"/>
              <a:gd name="connsiteX10" fmla="*/ 50437 w 1721195"/>
              <a:gd name="connsiteY10" fmla="*/ 875212 h 1463228"/>
              <a:gd name="connsiteX11" fmla="*/ 128814 w 1721195"/>
              <a:gd name="connsiteY11" fmla="*/ 849086 h 1463228"/>
              <a:gd name="connsiteX12" fmla="*/ 168002 w 1721195"/>
              <a:gd name="connsiteY12" fmla="*/ 836023 h 1463228"/>
              <a:gd name="connsiteX13" fmla="*/ 324757 w 1721195"/>
              <a:gd name="connsiteY13" fmla="*/ 849086 h 1463228"/>
              <a:gd name="connsiteX14" fmla="*/ 429260 w 1721195"/>
              <a:gd name="connsiteY14" fmla="*/ 901337 h 1463228"/>
              <a:gd name="connsiteX15" fmla="*/ 481511 w 1721195"/>
              <a:gd name="connsiteY15" fmla="*/ 914400 h 1463228"/>
              <a:gd name="connsiteX16" fmla="*/ 572951 w 1721195"/>
              <a:gd name="connsiteY16" fmla="*/ 953589 h 1463228"/>
              <a:gd name="connsiteX17" fmla="*/ 664391 w 1721195"/>
              <a:gd name="connsiteY17" fmla="*/ 1005840 h 1463228"/>
              <a:gd name="connsiteX18" fmla="*/ 703580 w 1721195"/>
              <a:gd name="connsiteY18" fmla="*/ 1018903 h 1463228"/>
              <a:gd name="connsiteX19" fmla="*/ 742768 w 1721195"/>
              <a:gd name="connsiteY19" fmla="*/ 1045029 h 1463228"/>
              <a:gd name="connsiteX20" fmla="*/ 808082 w 1721195"/>
              <a:gd name="connsiteY20" fmla="*/ 1031966 h 1463228"/>
              <a:gd name="connsiteX21" fmla="*/ 886460 w 1721195"/>
              <a:gd name="connsiteY21" fmla="*/ 1005840 h 1463228"/>
              <a:gd name="connsiteX22" fmla="*/ 938711 w 1721195"/>
              <a:gd name="connsiteY22" fmla="*/ 992777 h 1463228"/>
              <a:gd name="connsiteX23" fmla="*/ 1004025 w 1721195"/>
              <a:gd name="connsiteY23" fmla="*/ 888275 h 1463228"/>
              <a:gd name="connsiteX24" fmla="*/ 1043214 w 1721195"/>
              <a:gd name="connsiteY24" fmla="*/ 862149 h 1463228"/>
              <a:gd name="connsiteX25" fmla="*/ 1069340 w 1721195"/>
              <a:gd name="connsiteY25" fmla="*/ 796835 h 1463228"/>
              <a:gd name="connsiteX26" fmla="*/ 1108528 w 1721195"/>
              <a:gd name="connsiteY26" fmla="*/ 757646 h 1463228"/>
              <a:gd name="connsiteX27" fmla="*/ 1121591 w 1721195"/>
              <a:gd name="connsiteY27" fmla="*/ 627017 h 1463228"/>
              <a:gd name="connsiteX28" fmla="*/ 1108528 w 1721195"/>
              <a:gd name="connsiteY28" fmla="*/ 483326 h 1463228"/>
              <a:gd name="connsiteX29" fmla="*/ 1056277 w 1721195"/>
              <a:gd name="connsiteY29" fmla="*/ 404949 h 1463228"/>
              <a:gd name="connsiteX30" fmla="*/ 925648 w 1721195"/>
              <a:gd name="connsiteY30" fmla="*/ 222069 h 1463228"/>
              <a:gd name="connsiteX31" fmla="*/ 808082 w 1721195"/>
              <a:gd name="connsiteY31" fmla="*/ 156755 h 1463228"/>
              <a:gd name="connsiteX32" fmla="*/ 638265 w 1721195"/>
              <a:gd name="connsiteY32" fmla="*/ 169817 h 1463228"/>
              <a:gd name="connsiteX33" fmla="*/ 599077 w 1721195"/>
              <a:gd name="connsiteY33" fmla="*/ 222069 h 1463228"/>
              <a:gd name="connsiteX34" fmla="*/ 572951 w 1721195"/>
              <a:gd name="connsiteY34" fmla="*/ 339635 h 1463228"/>
              <a:gd name="connsiteX35" fmla="*/ 651328 w 1721195"/>
              <a:gd name="connsiteY35" fmla="*/ 522515 h 1463228"/>
              <a:gd name="connsiteX36" fmla="*/ 664391 w 1721195"/>
              <a:gd name="connsiteY36" fmla="*/ 561703 h 1463228"/>
              <a:gd name="connsiteX37" fmla="*/ 742768 w 1721195"/>
              <a:gd name="connsiteY37" fmla="*/ 613955 h 1463228"/>
              <a:gd name="connsiteX38" fmla="*/ 860334 w 1721195"/>
              <a:gd name="connsiteY38" fmla="*/ 653143 h 1463228"/>
              <a:gd name="connsiteX39" fmla="*/ 1160780 w 1721195"/>
              <a:gd name="connsiteY39" fmla="*/ 666206 h 1463228"/>
              <a:gd name="connsiteX40" fmla="*/ 1252220 w 1721195"/>
              <a:gd name="connsiteY40" fmla="*/ 692332 h 1463228"/>
              <a:gd name="connsiteX41" fmla="*/ 1291408 w 1721195"/>
              <a:gd name="connsiteY41" fmla="*/ 744583 h 1463228"/>
              <a:gd name="connsiteX42" fmla="*/ 1330597 w 1721195"/>
              <a:gd name="connsiteY42" fmla="*/ 836023 h 1463228"/>
              <a:gd name="connsiteX43" fmla="*/ 1330597 w 1721195"/>
              <a:gd name="connsiteY43" fmla="*/ 1110343 h 1463228"/>
              <a:gd name="connsiteX44" fmla="*/ 1291408 w 1721195"/>
              <a:gd name="connsiteY44" fmla="*/ 1175657 h 1463228"/>
              <a:gd name="connsiteX45" fmla="*/ 1278345 w 1721195"/>
              <a:gd name="connsiteY45" fmla="*/ 1240972 h 1463228"/>
              <a:gd name="connsiteX46" fmla="*/ 1226094 w 1721195"/>
              <a:gd name="connsiteY46" fmla="*/ 1319349 h 1463228"/>
              <a:gd name="connsiteX47" fmla="*/ 1160780 w 1721195"/>
              <a:gd name="connsiteY47" fmla="*/ 1397726 h 1463228"/>
              <a:gd name="connsiteX48" fmla="*/ 1121591 w 1721195"/>
              <a:gd name="connsiteY48" fmla="*/ 1410789 h 1463228"/>
              <a:gd name="connsiteX49" fmla="*/ 1199968 w 1721195"/>
              <a:gd name="connsiteY49" fmla="*/ 1436915 h 1463228"/>
              <a:gd name="connsiteX50" fmla="*/ 1369785 w 1721195"/>
              <a:gd name="connsiteY50" fmla="*/ 1463040 h 1463228"/>
              <a:gd name="connsiteX51" fmla="*/ 1604917 w 1721195"/>
              <a:gd name="connsiteY51" fmla="*/ 1423852 h 1463228"/>
              <a:gd name="connsiteX52" fmla="*/ 1644105 w 1721195"/>
              <a:gd name="connsiteY52" fmla="*/ 1371600 h 1463228"/>
              <a:gd name="connsiteX53" fmla="*/ 1657168 w 1721195"/>
              <a:gd name="connsiteY53" fmla="*/ 1306286 h 1463228"/>
              <a:gd name="connsiteX54" fmla="*/ 1683294 w 1721195"/>
              <a:gd name="connsiteY54" fmla="*/ 1254035 h 1463228"/>
              <a:gd name="connsiteX55" fmla="*/ 1696357 w 1721195"/>
              <a:gd name="connsiteY55" fmla="*/ 1214846 h 1463228"/>
              <a:gd name="connsiteX56" fmla="*/ 1631042 w 1721195"/>
              <a:gd name="connsiteY56" fmla="*/ 914400 h 1463228"/>
              <a:gd name="connsiteX57" fmla="*/ 1539602 w 1721195"/>
              <a:gd name="connsiteY57" fmla="*/ 822960 h 1463228"/>
              <a:gd name="connsiteX58" fmla="*/ 1382848 w 1721195"/>
              <a:gd name="connsiteY58" fmla="*/ 731520 h 1463228"/>
              <a:gd name="connsiteX59" fmla="*/ 1330597 w 1721195"/>
              <a:gd name="connsiteY59" fmla="*/ 718457 h 1463228"/>
              <a:gd name="connsiteX60" fmla="*/ 1239157 w 1721195"/>
              <a:gd name="connsiteY60" fmla="*/ 679269 h 1463228"/>
              <a:gd name="connsiteX61" fmla="*/ 1121591 w 1721195"/>
              <a:gd name="connsiteY61" fmla="*/ 666206 h 1463228"/>
              <a:gd name="connsiteX62" fmla="*/ 1043214 w 1721195"/>
              <a:gd name="connsiteY62" fmla="*/ 640080 h 1463228"/>
              <a:gd name="connsiteX63" fmla="*/ 755831 w 1721195"/>
              <a:gd name="connsiteY63" fmla="*/ 679269 h 1463228"/>
              <a:gd name="connsiteX64" fmla="*/ 677454 w 1721195"/>
              <a:gd name="connsiteY64" fmla="*/ 718457 h 1463228"/>
              <a:gd name="connsiteX65" fmla="*/ 546825 w 1721195"/>
              <a:gd name="connsiteY65" fmla="*/ 796835 h 1463228"/>
              <a:gd name="connsiteX66" fmla="*/ 442322 w 1721195"/>
              <a:gd name="connsiteY66" fmla="*/ 875212 h 1463228"/>
              <a:gd name="connsiteX67" fmla="*/ 390071 w 1721195"/>
              <a:gd name="connsiteY67" fmla="*/ 914400 h 1463228"/>
              <a:gd name="connsiteX68" fmla="*/ 324757 w 1721195"/>
              <a:gd name="connsiteY68" fmla="*/ 927463 h 1463228"/>
              <a:gd name="connsiteX69" fmla="*/ 285568 w 1721195"/>
              <a:gd name="connsiteY69" fmla="*/ 914400 h 1463228"/>
              <a:gd name="connsiteX70" fmla="*/ 259442 w 1721195"/>
              <a:gd name="connsiteY70" fmla="*/ 849086 h 1463228"/>
              <a:gd name="connsiteX71" fmla="*/ 233317 w 1721195"/>
              <a:gd name="connsiteY71" fmla="*/ 744583 h 1463228"/>
              <a:gd name="connsiteX72" fmla="*/ 207191 w 1721195"/>
              <a:gd name="connsiteY72" fmla="*/ 640080 h 1463228"/>
              <a:gd name="connsiteX73" fmla="*/ 194128 w 1721195"/>
              <a:gd name="connsiteY73" fmla="*/ 548640 h 1463228"/>
              <a:gd name="connsiteX74" fmla="*/ 220254 w 1721195"/>
              <a:gd name="connsiteY74" fmla="*/ 352697 h 1463228"/>
              <a:gd name="connsiteX75" fmla="*/ 298631 w 1721195"/>
              <a:gd name="connsiteY75" fmla="*/ 300446 h 1463228"/>
              <a:gd name="connsiteX76" fmla="*/ 337820 w 1721195"/>
              <a:gd name="connsiteY76" fmla="*/ 261257 h 1463228"/>
              <a:gd name="connsiteX77" fmla="*/ 403134 w 1721195"/>
              <a:gd name="connsiteY77" fmla="*/ 248195 h 1463228"/>
              <a:gd name="connsiteX78" fmla="*/ 455385 w 1721195"/>
              <a:gd name="connsiteY78" fmla="*/ 235132 h 1463228"/>
              <a:gd name="connsiteX79" fmla="*/ 572951 w 1721195"/>
              <a:gd name="connsiteY79" fmla="*/ 261257 h 1463228"/>
              <a:gd name="connsiteX80" fmla="*/ 625202 w 1721195"/>
              <a:gd name="connsiteY80" fmla="*/ 287383 h 1463228"/>
              <a:gd name="connsiteX81" fmla="*/ 781957 w 1721195"/>
              <a:gd name="connsiteY81" fmla="*/ 444137 h 1463228"/>
              <a:gd name="connsiteX82" fmla="*/ 808082 w 1721195"/>
              <a:gd name="connsiteY82" fmla="*/ 483326 h 1463228"/>
              <a:gd name="connsiteX83" fmla="*/ 886460 w 1721195"/>
              <a:gd name="connsiteY83" fmla="*/ 535577 h 1463228"/>
              <a:gd name="connsiteX84" fmla="*/ 1004025 w 1721195"/>
              <a:gd name="connsiteY84" fmla="*/ 600892 h 1463228"/>
              <a:gd name="connsiteX85" fmla="*/ 1043214 w 1721195"/>
              <a:gd name="connsiteY85" fmla="*/ 613955 h 1463228"/>
              <a:gd name="connsiteX86" fmla="*/ 1160780 w 1721195"/>
              <a:gd name="connsiteY86" fmla="*/ 640080 h 1463228"/>
              <a:gd name="connsiteX87" fmla="*/ 1356722 w 1721195"/>
              <a:gd name="connsiteY87" fmla="*/ 600892 h 1463228"/>
              <a:gd name="connsiteX88" fmla="*/ 1395911 w 1721195"/>
              <a:gd name="connsiteY88" fmla="*/ 574766 h 1463228"/>
              <a:gd name="connsiteX89" fmla="*/ 1382848 w 1721195"/>
              <a:gd name="connsiteY89" fmla="*/ 313509 h 1463228"/>
              <a:gd name="connsiteX90" fmla="*/ 1330597 w 1721195"/>
              <a:gd name="connsiteY90" fmla="*/ 274320 h 1463228"/>
              <a:gd name="connsiteX91" fmla="*/ 1213031 w 1721195"/>
              <a:gd name="connsiteY91" fmla="*/ 209006 h 1463228"/>
              <a:gd name="connsiteX92" fmla="*/ 1134654 w 1721195"/>
              <a:gd name="connsiteY92" fmla="*/ 130629 h 1463228"/>
              <a:gd name="connsiteX93" fmla="*/ 1043214 w 1721195"/>
              <a:gd name="connsiteY93" fmla="*/ 104503 h 1463228"/>
              <a:gd name="connsiteX94" fmla="*/ 938711 w 1721195"/>
              <a:gd name="connsiteY94" fmla="*/ 65315 h 1463228"/>
              <a:gd name="connsiteX95" fmla="*/ 886460 w 1721195"/>
              <a:gd name="connsiteY95" fmla="*/ 52252 h 1463228"/>
              <a:gd name="connsiteX96" fmla="*/ 520700 w 1721195"/>
              <a:gd name="connsiteY96" fmla="*/ 0 h 1463228"/>
              <a:gd name="connsiteX97" fmla="*/ 442322 w 1721195"/>
              <a:gd name="connsiteY97" fmla="*/ 13063 h 1463228"/>
              <a:gd name="connsiteX98" fmla="*/ 390071 w 1721195"/>
              <a:gd name="connsiteY98" fmla="*/ 104503 h 1463228"/>
              <a:gd name="connsiteX99" fmla="*/ 285568 w 1721195"/>
              <a:gd name="connsiteY99" fmla="*/ 274320 h 1463228"/>
              <a:gd name="connsiteX100" fmla="*/ 272505 w 1721195"/>
              <a:gd name="connsiteY100" fmla="*/ 378823 h 1463228"/>
              <a:gd name="connsiteX101" fmla="*/ 259442 w 1721195"/>
              <a:gd name="connsiteY101" fmla="*/ 457200 h 1463228"/>
              <a:gd name="connsiteX102" fmla="*/ 298631 w 1721195"/>
              <a:gd name="connsiteY102" fmla="*/ 666206 h 1463228"/>
              <a:gd name="connsiteX103" fmla="*/ 377008 w 1721195"/>
              <a:gd name="connsiteY103" fmla="*/ 809897 h 1463228"/>
              <a:gd name="connsiteX104" fmla="*/ 494574 w 1721195"/>
              <a:gd name="connsiteY104" fmla="*/ 940526 h 1463228"/>
              <a:gd name="connsiteX105" fmla="*/ 559888 w 1721195"/>
              <a:gd name="connsiteY105" fmla="*/ 979715 h 1463228"/>
              <a:gd name="connsiteX106" fmla="*/ 586014 w 1721195"/>
              <a:gd name="connsiteY106" fmla="*/ 1018903 h 1463228"/>
              <a:gd name="connsiteX107" fmla="*/ 729705 w 1721195"/>
              <a:gd name="connsiteY107" fmla="*/ 1084217 h 1463228"/>
              <a:gd name="connsiteX108" fmla="*/ 821145 w 1721195"/>
              <a:gd name="connsiteY108" fmla="*/ 1123406 h 1463228"/>
              <a:gd name="connsiteX109" fmla="*/ 925648 w 1721195"/>
              <a:gd name="connsiteY109" fmla="*/ 1175657 h 1463228"/>
              <a:gd name="connsiteX110" fmla="*/ 938711 w 1721195"/>
              <a:gd name="connsiteY110" fmla="*/ 1410789 h 1463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21195" h="1463228">
                <a:moveTo>
                  <a:pt x="768894" y="1463040"/>
                </a:moveTo>
                <a:cubicBezTo>
                  <a:pt x="663531" y="1458988"/>
                  <a:pt x="469389" y="1463228"/>
                  <a:pt x="337820" y="1436915"/>
                </a:cubicBezTo>
                <a:cubicBezTo>
                  <a:pt x="299526" y="1429256"/>
                  <a:pt x="283556" y="1413659"/>
                  <a:pt x="246380" y="1397726"/>
                </a:cubicBezTo>
                <a:cubicBezTo>
                  <a:pt x="233724" y="1392302"/>
                  <a:pt x="220254" y="1389017"/>
                  <a:pt x="207191" y="1384663"/>
                </a:cubicBezTo>
                <a:cubicBezTo>
                  <a:pt x="92690" y="1270165"/>
                  <a:pt x="237941" y="1410290"/>
                  <a:pt x="128814" y="1319349"/>
                </a:cubicBezTo>
                <a:cubicBezTo>
                  <a:pt x="114622" y="1307522"/>
                  <a:pt x="102688" y="1293223"/>
                  <a:pt x="89625" y="1280160"/>
                </a:cubicBezTo>
                <a:lnTo>
                  <a:pt x="50437" y="1162595"/>
                </a:lnTo>
                <a:lnTo>
                  <a:pt x="37374" y="1123406"/>
                </a:lnTo>
                <a:lnTo>
                  <a:pt x="24311" y="1084217"/>
                </a:lnTo>
                <a:cubicBezTo>
                  <a:pt x="15393" y="1012878"/>
                  <a:pt x="0" y="979230"/>
                  <a:pt x="24311" y="914400"/>
                </a:cubicBezTo>
                <a:cubicBezTo>
                  <a:pt x="29824" y="899700"/>
                  <a:pt x="37124" y="883533"/>
                  <a:pt x="50437" y="875212"/>
                </a:cubicBezTo>
                <a:cubicBezTo>
                  <a:pt x="73790" y="860616"/>
                  <a:pt x="102688" y="857795"/>
                  <a:pt x="128814" y="849086"/>
                </a:cubicBezTo>
                <a:lnTo>
                  <a:pt x="168002" y="836023"/>
                </a:lnTo>
                <a:cubicBezTo>
                  <a:pt x="220254" y="840377"/>
                  <a:pt x="273122" y="839974"/>
                  <a:pt x="324757" y="849086"/>
                </a:cubicBezTo>
                <a:cubicBezTo>
                  <a:pt x="416605" y="865295"/>
                  <a:pt x="362555" y="872749"/>
                  <a:pt x="429260" y="901337"/>
                </a:cubicBezTo>
                <a:cubicBezTo>
                  <a:pt x="445761" y="908409"/>
                  <a:pt x="464094" y="910046"/>
                  <a:pt x="481511" y="914400"/>
                </a:cubicBezTo>
                <a:cubicBezTo>
                  <a:pt x="560930" y="967346"/>
                  <a:pt x="476547" y="917437"/>
                  <a:pt x="572951" y="953589"/>
                </a:cubicBezTo>
                <a:cubicBezTo>
                  <a:pt x="664553" y="987940"/>
                  <a:pt x="588595" y="967943"/>
                  <a:pt x="664391" y="1005840"/>
                </a:cubicBezTo>
                <a:cubicBezTo>
                  <a:pt x="676707" y="1011998"/>
                  <a:pt x="690517" y="1014549"/>
                  <a:pt x="703580" y="1018903"/>
                </a:cubicBezTo>
                <a:cubicBezTo>
                  <a:pt x="716643" y="1027612"/>
                  <a:pt x="727190" y="1043082"/>
                  <a:pt x="742768" y="1045029"/>
                </a:cubicBezTo>
                <a:cubicBezTo>
                  <a:pt x="764799" y="1047783"/>
                  <a:pt x="786662" y="1037808"/>
                  <a:pt x="808082" y="1031966"/>
                </a:cubicBezTo>
                <a:cubicBezTo>
                  <a:pt x="834651" y="1024720"/>
                  <a:pt x="860082" y="1013753"/>
                  <a:pt x="886460" y="1005840"/>
                </a:cubicBezTo>
                <a:cubicBezTo>
                  <a:pt x="903656" y="1000681"/>
                  <a:pt x="921294" y="997131"/>
                  <a:pt x="938711" y="992777"/>
                </a:cubicBezTo>
                <a:cubicBezTo>
                  <a:pt x="1065944" y="865547"/>
                  <a:pt x="880331" y="1061447"/>
                  <a:pt x="1004025" y="888275"/>
                </a:cubicBezTo>
                <a:cubicBezTo>
                  <a:pt x="1013150" y="875500"/>
                  <a:pt x="1030151" y="870858"/>
                  <a:pt x="1043214" y="862149"/>
                </a:cubicBezTo>
                <a:cubicBezTo>
                  <a:pt x="1051923" y="840378"/>
                  <a:pt x="1056912" y="816719"/>
                  <a:pt x="1069340" y="796835"/>
                </a:cubicBezTo>
                <a:cubicBezTo>
                  <a:pt x="1079131" y="781169"/>
                  <a:pt x="1103095" y="775303"/>
                  <a:pt x="1108528" y="757646"/>
                </a:cubicBezTo>
                <a:cubicBezTo>
                  <a:pt x="1121397" y="715821"/>
                  <a:pt x="1117237" y="670560"/>
                  <a:pt x="1121591" y="627017"/>
                </a:cubicBezTo>
                <a:cubicBezTo>
                  <a:pt x="1117237" y="579120"/>
                  <a:pt x="1122099" y="529466"/>
                  <a:pt x="1108528" y="483326"/>
                </a:cubicBezTo>
                <a:cubicBezTo>
                  <a:pt x="1099668" y="453203"/>
                  <a:pt x="1073134" y="431439"/>
                  <a:pt x="1056277" y="404949"/>
                </a:cubicBezTo>
                <a:cubicBezTo>
                  <a:pt x="1022183" y="351372"/>
                  <a:pt x="972767" y="253482"/>
                  <a:pt x="925648" y="222069"/>
                </a:cubicBezTo>
                <a:cubicBezTo>
                  <a:pt x="835814" y="162179"/>
                  <a:pt x="877059" y="179746"/>
                  <a:pt x="808082" y="156755"/>
                </a:cubicBezTo>
                <a:cubicBezTo>
                  <a:pt x="751476" y="161109"/>
                  <a:pt x="692454" y="152883"/>
                  <a:pt x="638265" y="169817"/>
                </a:cubicBezTo>
                <a:cubicBezTo>
                  <a:pt x="617485" y="176311"/>
                  <a:pt x="608813" y="202596"/>
                  <a:pt x="599077" y="222069"/>
                </a:cubicBezTo>
                <a:cubicBezTo>
                  <a:pt x="592927" y="234369"/>
                  <a:pt x="574325" y="332763"/>
                  <a:pt x="572951" y="339635"/>
                </a:cubicBezTo>
                <a:cubicBezTo>
                  <a:pt x="654917" y="612850"/>
                  <a:pt x="567374" y="375595"/>
                  <a:pt x="651328" y="522515"/>
                </a:cubicBezTo>
                <a:cubicBezTo>
                  <a:pt x="658159" y="534470"/>
                  <a:pt x="656753" y="550246"/>
                  <a:pt x="664391" y="561703"/>
                </a:cubicBezTo>
                <a:cubicBezTo>
                  <a:pt x="697248" y="610988"/>
                  <a:pt x="698031" y="594782"/>
                  <a:pt x="742768" y="613955"/>
                </a:cubicBezTo>
                <a:cubicBezTo>
                  <a:pt x="802646" y="639617"/>
                  <a:pt x="789872" y="648110"/>
                  <a:pt x="860334" y="653143"/>
                </a:cubicBezTo>
                <a:cubicBezTo>
                  <a:pt x="960323" y="660285"/>
                  <a:pt x="1060631" y="661852"/>
                  <a:pt x="1160780" y="666206"/>
                </a:cubicBezTo>
                <a:cubicBezTo>
                  <a:pt x="1191260" y="674915"/>
                  <a:pt x="1225038" y="676023"/>
                  <a:pt x="1252220" y="692332"/>
                </a:cubicBezTo>
                <a:cubicBezTo>
                  <a:pt x="1270889" y="703533"/>
                  <a:pt x="1279869" y="726121"/>
                  <a:pt x="1291408" y="744583"/>
                </a:cubicBezTo>
                <a:cubicBezTo>
                  <a:pt x="1314468" y="781478"/>
                  <a:pt x="1317898" y="797928"/>
                  <a:pt x="1330597" y="836023"/>
                </a:cubicBezTo>
                <a:cubicBezTo>
                  <a:pt x="1348968" y="946250"/>
                  <a:pt x="1358899" y="968835"/>
                  <a:pt x="1330597" y="1110343"/>
                </a:cubicBezTo>
                <a:cubicBezTo>
                  <a:pt x="1325618" y="1135240"/>
                  <a:pt x="1304471" y="1153886"/>
                  <a:pt x="1291408" y="1175657"/>
                </a:cubicBezTo>
                <a:cubicBezTo>
                  <a:pt x="1287054" y="1197429"/>
                  <a:pt x="1287533" y="1220759"/>
                  <a:pt x="1278345" y="1240972"/>
                </a:cubicBezTo>
                <a:cubicBezTo>
                  <a:pt x="1265352" y="1269557"/>
                  <a:pt x="1243511" y="1293223"/>
                  <a:pt x="1226094" y="1319349"/>
                </a:cubicBezTo>
                <a:cubicBezTo>
                  <a:pt x="1206818" y="1348263"/>
                  <a:pt x="1190950" y="1377612"/>
                  <a:pt x="1160780" y="1397726"/>
                </a:cubicBezTo>
                <a:cubicBezTo>
                  <a:pt x="1149323" y="1405364"/>
                  <a:pt x="1134654" y="1406435"/>
                  <a:pt x="1121591" y="1410789"/>
                </a:cubicBezTo>
                <a:cubicBezTo>
                  <a:pt x="1147717" y="1419498"/>
                  <a:pt x="1173399" y="1429669"/>
                  <a:pt x="1199968" y="1436915"/>
                </a:cubicBezTo>
                <a:cubicBezTo>
                  <a:pt x="1250597" y="1450723"/>
                  <a:pt x="1320900" y="1456929"/>
                  <a:pt x="1369785" y="1463040"/>
                </a:cubicBezTo>
                <a:cubicBezTo>
                  <a:pt x="1416082" y="1458831"/>
                  <a:pt x="1552234" y="1455462"/>
                  <a:pt x="1604917" y="1423852"/>
                </a:cubicBezTo>
                <a:cubicBezTo>
                  <a:pt x="1623586" y="1412651"/>
                  <a:pt x="1631042" y="1389017"/>
                  <a:pt x="1644105" y="1371600"/>
                </a:cubicBezTo>
                <a:cubicBezTo>
                  <a:pt x="1648459" y="1349829"/>
                  <a:pt x="1650147" y="1327349"/>
                  <a:pt x="1657168" y="1306286"/>
                </a:cubicBezTo>
                <a:cubicBezTo>
                  <a:pt x="1663326" y="1287812"/>
                  <a:pt x="1675623" y="1271933"/>
                  <a:pt x="1683294" y="1254035"/>
                </a:cubicBezTo>
                <a:cubicBezTo>
                  <a:pt x="1688718" y="1241379"/>
                  <a:pt x="1692003" y="1227909"/>
                  <a:pt x="1696357" y="1214846"/>
                </a:cubicBezTo>
                <a:cubicBezTo>
                  <a:pt x="1663934" y="906835"/>
                  <a:pt x="1721195" y="1043191"/>
                  <a:pt x="1631042" y="914400"/>
                </a:cubicBezTo>
                <a:cubicBezTo>
                  <a:pt x="1567247" y="823264"/>
                  <a:pt x="1610292" y="846523"/>
                  <a:pt x="1539602" y="822960"/>
                </a:cubicBezTo>
                <a:cubicBezTo>
                  <a:pt x="1490847" y="786394"/>
                  <a:pt x="1444835" y="747017"/>
                  <a:pt x="1382848" y="731520"/>
                </a:cubicBezTo>
                <a:cubicBezTo>
                  <a:pt x="1365431" y="727166"/>
                  <a:pt x="1347469" y="724592"/>
                  <a:pt x="1330597" y="718457"/>
                </a:cubicBezTo>
                <a:cubicBezTo>
                  <a:pt x="1299432" y="707124"/>
                  <a:pt x="1271328" y="687312"/>
                  <a:pt x="1239157" y="679269"/>
                </a:cubicBezTo>
                <a:cubicBezTo>
                  <a:pt x="1200904" y="669706"/>
                  <a:pt x="1160780" y="670560"/>
                  <a:pt x="1121591" y="666206"/>
                </a:cubicBezTo>
                <a:cubicBezTo>
                  <a:pt x="1095465" y="657497"/>
                  <a:pt x="1070564" y="636862"/>
                  <a:pt x="1043214" y="640080"/>
                </a:cubicBezTo>
                <a:cubicBezTo>
                  <a:pt x="799095" y="668800"/>
                  <a:pt x="894231" y="651589"/>
                  <a:pt x="755831" y="679269"/>
                </a:cubicBezTo>
                <a:cubicBezTo>
                  <a:pt x="606512" y="778815"/>
                  <a:pt x="818075" y="642738"/>
                  <a:pt x="677454" y="718457"/>
                </a:cubicBezTo>
                <a:cubicBezTo>
                  <a:pt x="632744" y="742532"/>
                  <a:pt x="586477" y="765113"/>
                  <a:pt x="546825" y="796835"/>
                </a:cubicBezTo>
                <a:cubicBezTo>
                  <a:pt x="407704" y="908131"/>
                  <a:pt x="539367" y="805895"/>
                  <a:pt x="442322" y="875212"/>
                </a:cubicBezTo>
                <a:cubicBezTo>
                  <a:pt x="424606" y="887866"/>
                  <a:pt x="409966" y="905558"/>
                  <a:pt x="390071" y="914400"/>
                </a:cubicBezTo>
                <a:cubicBezTo>
                  <a:pt x="369782" y="923417"/>
                  <a:pt x="346528" y="923109"/>
                  <a:pt x="324757" y="927463"/>
                </a:cubicBezTo>
                <a:cubicBezTo>
                  <a:pt x="311694" y="923109"/>
                  <a:pt x="294383" y="924978"/>
                  <a:pt x="285568" y="914400"/>
                </a:cubicBezTo>
                <a:cubicBezTo>
                  <a:pt x="270557" y="896386"/>
                  <a:pt x="267675" y="871042"/>
                  <a:pt x="259442" y="849086"/>
                </a:cubicBezTo>
                <a:cubicBezTo>
                  <a:pt x="239468" y="795821"/>
                  <a:pt x="248906" y="812133"/>
                  <a:pt x="233317" y="744583"/>
                </a:cubicBezTo>
                <a:cubicBezTo>
                  <a:pt x="225243" y="709596"/>
                  <a:pt x="214233" y="675289"/>
                  <a:pt x="207191" y="640080"/>
                </a:cubicBezTo>
                <a:cubicBezTo>
                  <a:pt x="201153" y="609888"/>
                  <a:pt x="198482" y="579120"/>
                  <a:pt x="194128" y="548640"/>
                </a:cubicBezTo>
                <a:cubicBezTo>
                  <a:pt x="202837" y="483326"/>
                  <a:pt x="194684" y="413426"/>
                  <a:pt x="220254" y="352697"/>
                </a:cubicBezTo>
                <a:cubicBezTo>
                  <a:pt x="232439" y="323759"/>
                  <a:pt x="276428" y="322649"/>
                  <a:pt x="298631" y="300446"/>
                </a:cubicBezTo>
                <a:cubicBezTo>
                  <a:pt x="311694" y="287383"/>
                  <a:pt x="321296" y="269519"/>
                  <a:pt x="337820" y="261257"/>
                </a:cubicBezTo>
                <a:cubicBezTo>
                  <a:pt x="357679" y="251328"/>
                  <a:pt x="381460" y="253011"/>
                  <a:pt x="403134" y="248195"/>
                </a:cubicBezTo>
                <a:cubicBezTo>
                  <a:pt x="420660" y="244301"/>
                  <a:pt x="437968" y="239486"/>
                  <a:pt x="455385" y="235132"/>
                </a:cubicBezTo>
                <a:cubicBezTo>
                  <a:pt x="502347" y="242959"/>
                  <a:pt x="532028" y="243719"/>
                  <a:pt x="572951" y="261257"/>
                </a:cubicBezTo>
                <a:cubicBezTo>
                  <a:pt x="590849" y="268928"/>
                  <a:pt x="610547" y="274560"/>
                  <a:pt x="625202" y="287383"/>
                </a:cubicBezTo>
                <a:cubicBezTo>
                  <a:pt x="680814" y="336043"/>
                  <a:pt x="740969" y="382652"/>
                  <a:pt x="781957" y="444137"/>
                </a:cubicBezTo>
                <a:cubicBezTo>
                  <a:pt x="790665" y="457200"/>
                  <a:pt x="796267" y="472988"/>
                  <a:pt x="808082" y="483326"/>
                </a:cubicBezTo>
                <a:cubicBezTo>
                  <a:pt x="831712" y="504003"/>
                  <a:pt x="859535" y="519422"/>
                  <a:pt x="886460" y="535577"/>
                </a:cubicBezTo>
                <a:cubicBezTo>
                  <a:pt x="924901" y="558642"/>
                  <a:pt x="963928" y="580843"/>
                  <a:pt x="1004025" y="600892"/>
                </a:cubicBezTo>
                <a:cubicBezTo>
                  <a:pt x="1016341" y="607050"/>
                  <a:pt x="1029974" y="610172"/>
                  <a:pt x="1043214" y="613955"/>
                </a:cubicBezTo>
                <a:cubicBezTo>
                  <a:pt x="1086250" y="626251"/>
                  <a:pt x="1115896" y="631103"/>
                  <a:pt x="1160780" y="640080"/>
                </a:cubicBezTo>
                <a:cubicBezTo>
                  <a:pt x="1250454" y="630116"/>
                  <a:pt x="1279535" y="635197"/>
                  <a:pt x="1356722" y="600892"/>
                </a:cubicBezTo>
                <a:cubicBezTo>
                  <a:pt x="1371069" y="594516"/>
                  <a:pt x="1382848" y="583475"/>
                  <a:pt x="1395911" y="574766"/>
                </a:cubicBezTo>
                <a:cubicBezTo>
                  <a:pt x="1425446" y="456626"/>
                  <a:pt x="1445226" y="447176"/>
                  <a:pt x="1382848" y="313509"/>
                </a:cubicBezTo>
                <a:cubicBezTo>
                  <a:pt x="1373641" y="293780"/>
                  <a:pt x="1349059" y="285859"/>
                  <a:pt x="1330597" y="274320"/>
                </a:cubicBezTo>
                <a:cubicBezTo>
                  <a:pt x="1278163" y="241549"/>
                  <a:pt x="1265671" y="252075"/>
                  <a:pt x="1213031" y="209006"/>
                </a:cubicBezTo>
                <a:cubicBezTo>
                  <a:pt x="1184435" y="185610"/>
                  <a:pt x="1166120" y="149993"/>
                  <a:pt x="1134654" y="130629"/>
                </a:cubicBezTo>
                <a:cubicBezTo>
                  <a:pt x="1107657" y="114015"/>
                  <a:pt x="1073287" y="114527"/>
                  <a:pt x="1043214" y="104503"/>
                </a:cubicBezTo>
                <a:cubicBezTo>
                  <a:pt x="1007920" y="92738"/>
                  <a:pt x="974005" y="77080"/>
                  <a:pt x="938711" y="65315"/>
                </a:cubicBezTo>
                <a:cubicBezTo>
                  <a:pt x="921679" y="59638"/>
                  <a:pt x="904123" y="55464"/>
                  <a:pt x="886460" y="52252"/>
                </a:cubicBezTo>
                <a:cubicBezTo>
                  <a:pt x="659701" y="11023"/>
                  <a:pt x="702009" y="18131"/>
                  <a:pt x="520700" y="0"/>
                </a:cubicBezTo>
                <a:cubicBezTo>
                  <a:pt x="494574" y="4354"/>
                  <a:pt x="466012" y="1218"/>
                  <a:pt x="442322" y="13063"/>
                </a:cubicBezTo>
                <a:cubicBezTo>
                  <a:pt x="429489" y="19480"/>
                  <a:pt x="393334" y="98956"/>
                  <a:pt x="390071" y="104503"/>
                </a:cubicBezTo>
                <a:cubicBezTo>
                  <a:pt x="356372" y="161792"/>
                  <a:pt x="320402" y="217714"/>
                  <a:pt x="285568" y="274320"/>
                </a:cubicBezTo>
                <a:cubicBezTo>
                  <a:pt x="281214" y="309154"/>
                  <a:pt x="277470" y="344070"/>
                  <a:pt x="272505" y="378823"/>
                </a:cubicBezTo>
                <a:cubicBezTo>
                  <a:pt x="268759" y="405043"/>
                  <a:pt x="257044" y="430823"/>
                  <a:pt x="259442" y="457200"/>
                </a:cubicBezTo>
                <a:cubicBezTo>
                  <a:pt x="265859" y="527792"/>
                  <a:pt x="282213" y="597251"/>
                  <a:pt x="298631" y="666206"/>
                </a:cubicBezTo>
                <a:cubicBezTo>
                  <a:pt x="312626" y="724984"/>
                  <a:pt x="343610" y="759800"/>
                  <a:pt x="377008" y="809897"/>
                </a:cubicBezTo>
                <a:cubicBezTo>
                  <a:pt x="410446" y="860053"/>
                  <a:pt x="437607" y="906345"/>
                  <a:pt x="494574" y="940526"/>
                </a:cubicBezTo>
                <a:lnTo>
                  <a:pt x="559888" y="979715"/>
                </a:lnTo>
                <a:cubicBezTo>
                  <a:pt x="568597" y="992778"/>
                  <a:pt x="574094" y="1008686"/>
                  <a:pt x="586014" y="1018903"/>
                </a:cubicBezTo>
                <a:cubicBezTo>
                  <a:pt x="631289" y="1057710"/>
                  <a:pt x="674590" y="1065846"/>
                  <a:pt x="729705" y="1084217"/>
                </a:cubicBezTo>
                <a:cubicBezTo>
                  <a:pt x="823172" y="1146528"/>
                  <a:pt x="708677" y="1076544"/>
                  <a:pt x="821145" y="1123406"/>
                </a:cubicBezTo>
                <a:cubicBezTo>
                  <a:pt x="857095" y="1138385"/>
                  <a:pt x="925648" y="1175657"/>
                  <a:pt x="925648" y="1175657"/>
                </a:cubicBezTo>
                <a:cubicBezTo>
                  <a:pt x="959365" y="1276809"/>
                  <a:pt x="938711" y="1201076"/>
                  <a:pt x="938711" y="1410789"/>
                </a:cubicBezTo>
              </a:path>
            </a:pathLst>
          </a:cu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Freeform 122"/>
          <p:cNvSpPr/>
          <p:nvPr/>
        </p:nvSpPr>
        <p:spPr>
          <a:xfrm>
            <a:off x="4545542" y="2006493"/>
            <a:ext cx="1195251" cy="1155220"/>
          </a:xfrm>
          <a:custGeom>
            <a:avLst/>
            <a:gdLst>
              <a:gd name="connsiteX0" fmla="*/ 1293222 w 1593668"/>
              <a:gd name="connsiteY0" fmla="*/ 1515291 h 1540293"/>
              <a:gd name="connsiteX1" fmla="*/ 705394 w 1593668"/>
              <a:gd name="connsiteY1" fmla="*/ 1502228 h 1540293"/>
              <a:gd name="connsiteX2" fmla="*/ 574765 w 1593668"/>
              <a:gd name="connsiteY2" fmla="*/ 1463040 h 1540293"/>
              <a:gd name="connsiteX3" fmla="*/ 535577 w 1593668"/>
              <a:gd name="connsiteY3" fmla="*/ 1436914 h 1540293"/>
              <a:gd name="connsiteX4" fmla="*/ 496388 w 1593668"/>
              <a:gd name="connsiteY4" fmla="*/ 1358537 h 1540293"/>
              <a:gd name="connsiteX5" fmla="*/ 470262 w 1593668"/>
              <a:gd name="connsiteY5" fmla="*/ 1280160 h 1540293"/>
              <a:gd name="connsiteX6" fmla="*/ 444137 w 1593668"/>
              <a:gd name="connsiteY6" fmla="*/ 1227908 h 1540293"/>
              <a:gd name="connsiteX7" fmla="*/ 418011 w 1593668"/>
              <a:gd name="connsiteY7" fmla="*/ 1162594 h 1540293"/>
              <a:gd name="connsiteX8" fmla="*/ 391885 w 1593668"/>
              <a:gd name="connsiteY8" fmla="*/ 979714 h 1540293"/>
              <a:gd name="connsiteX9" fmla="*/ 404948 w 1593668"/>
              <a:gd name="connsiteY9" fmla="*/ 809897 h 1540293"/>
              <a:gd name="connsiteX10" fmla="*/ 457200 w 1593668"/>
              <a:gd name="connsiteY10" fmla="*/ 718457 h 1540293"/>
              <a:gd name="connsiteX11" fmla="*/ 548640 w 1593668"/>
              <a:gd name="connsiteY11" fmla="*/ 666205 h 1540293"/>
              <a:gd name="connsiteX12" fmla="*/ 640080 w 1593668"/>
              <a:gd name="connsiteY12" fmla="*/ 627017 h 1540293"/>
              <a:gd name="connsiteX13" fmla="*/ 796834 w 1593668"/>
              <a:gd name="connsiteY13" fmla="*/ 640080 h 1540293"/>
              <a:gd name="connsiteX14" fmla="*/ 927462 w 1593668"/>
              <a:gd name="connsiteY14" fmla="*/ 679268 h 1540293"/>
              <a:gd name="connsiteX15" fmla="*/ 1018902 w 1593668"/>
              <a:gd name="connsiteY15" fmla="*/ 692331 h 1540293"/>
              <a:gd name="connsiteX16" fmla="*/ 1110342 w 1593668"/>
              <a:gd name="connsiteY16" fmla="*/ 692331 h 1540293"/>
              <a:gd name="connsiteX17" fmla="*/ 1175657 w 1593668"/>
              <a:gd name="connsiteY17" fmla="*/ 561703 h 1540293"/>
              <a:gd name="connsiteX18" fmla="*/ 1227908 w 1593668"/>
              <a:gd name="connsiteY18" fmla="*/ 365760 h 1540293"/>
              <a:gd name="connsiteX19" fmla="*/ 1214845 w 1593668"/>
              <a:gd name="connsiteY19" fmla="*/ 287383 h 1540293"/>
              <a:gd name="connsiteX20" fmla="*/ 1188720 w 1593668"/>
              <a:gd name="connsiteY20" fmla="*/ 248194 h 1540293"/>
              <a:gd name="connsiteX21" fmla="*/ 1110342 w 1593668"/>
              <a:gd name="connsiteY21" fmla="*/ 169817 h 1540293"/>
              <a:gd name="connsiteX22" fmla="*/ 1005840 w 1593668"/>
              <a:gd name="connsiteY22" fmla="*/ 117565 h 1540293"/>
              <a:gd name="connsiteX23" fmla="*/ 966651 w 1593668"/>
              <a:gd name="connsiteY23" fmla="*/ 104503 h 1540293"/>
              <a:gd name="connsiteX24" fmla="*/ 836022 w 1593668"/>
              <a:gd name="connsiteY24" fmla="*/ 39188 h 1540293"/>
              <a:gd name="connsiteX25" fmla="*/ 627017 w 1593668"/>
              <a:gd name="connsiteY25" fmla="*/ 0 h 1540293"/>
              <a:gd name="connsiteX26" fmla="*/ 404948 w 1593668"/>
              <a:gd name="connsiteY26" fmla="*/ 13063 h 1540293"/>
              <a:gd name="connsiteX27" fmla="*/ 287382 w 1593668"/>
              <a:gd name="connsiteY27" fmla="*/ 78377 h 1540293"/>
              <a:gd name="connsiteX28" fmla="*/ 222068 w 1593668"/>
              <a:gd name="connsiteY28" fmla="*/ 91440 h 1540293"/>
              <a:gd name="connsiteX29" fmla="*/ 130628 w 1593668"/>
              <a:gd name="connsiteY29" fmla="*/ 169817 h 1540293"/>
              <a:gd name="connsiteX30" fmla="*/ 65314 w 1593668"/>
              <a:gd name="connsiteY30" fmla="*/ 235131 h 1540293"/>
              <a:gd name="connsiteX31" fmla="*/ 39188 w 1593668"/>
              <a:gd name="connsiteY31" fmla="*/ 287383 h 1540293"/>
              <a:gd name="connsiteX32" fmla="*/ 0 w 1593668"/>
              <a:gd name="connsiteY32" fmla="*/ 391885 h 1540293"/>
              <a:gd name="connsiteX33" fmla="*/ 13062 w 1593668"/>
              <a:gd name="connsiteY33" fmla="*/ 535577 h 1540293"/>
              <a:gd name="connsiteX34" fmla="*/ 26125 w 1593668"/>
              <a:gd name="connsiteY34" fmla="*/ 574765 h 1540293"/>
              <a:gd name="connsiteX35" fmla="*/ 117565 w 1593668"/>
              <a:gd name="connsiteY35" fmla="*/ 653143 h 1540293"/>
              <a:gd name="connsiteX36" fmla="*/ 156754 w 1593668"/>
              <a:gd name="connsiteY36" fmla="*/ 692331 h 1540293"/>
              <a:gd name="connsiteX37" fmla="*/ 261257 w 1593668"/>
              <a:gd name="connsiteY37" fmla="*/ 731520 h 1540293"/>
              <a:gd name="connsiteX38" fmla="*/ 300445 w 1593668"/>
              <a:gd name="connsiteY38" fmla="*/ 744583 h 1540293"/>
              <a:gd name="connsiteX39" fmla="*/ 404948 w 1593668"/>
              <a:gd name="connsiteY39" fmla="*/ 770708 h 1540293"/>
              <a:gd name="connsiteX40" fmla="*/ 600891 w 1593668"/>
              <a:gd name="connsiteY40" fmla="*/ 757645 h 1540293"/>
              <a:gd name="connsiteX41" fmla="*/ 653142 w 1593668"/>
              <a:gd name="connsiteY41" fmla="*/ 731520 h 1540293"/>
              <a:gd name="connsiteX42" fmla="*/ 796834 w 1593668"/>
              <a:gd name="connsiteY42" fmla="*/ 666205 h 1540293"/>
              <a:gd name="connsiteX43" fmla="*/ 940525 w 1593668"/>
              <a:gd name="connsiteY43" fmla="*/ 600891 h 1540293"/>
              <a:gd name="connsiteX44" fmla="*/ 979714 w 1593668"/>
              <a:gd name="connsiteY44" fmla="*/ 587828 h 1540293"/>
              <a:gd name="connsiteX45" fmla="*/ 1201782 w 1593668"/>
              <a:gd name="connsiteY45" fmla="*/ 600891 h 1540293"/>
              <a:gd name="connsiteX46" fmla="*/ 1267097 w 1593668"/>
              <a:gd name="connsiteY46" fmla="*/ 627017 h 1540293"/>
              <a:gd name="connsiteX47" fmla="*/ 1332411 w 1593668"/>
              <a:gd name="connsiteY47" fmla="*/ 718457 h 1540293"/>
              <a:gd name="connsiteX48" fmla="*/ 1397725 w 1593668"/>
              <a:gd name="connsiteY48" fmla="*/ 796834 h 1540293"/>
              <a:gd name="connsiteX49" fmla="*/ 1436914 w 1593668"/>
              <a:gd name="connsiteY49" fmla="*/ 888274 h 1540293"/>
              <a:gd name="connsiteX50" fmla="*/ 1423851 w 1593668"/>
              <a:gd name="connsiteY50" fmla="*/ 966651 h 1540293"/>
              <a:gd name="connsiteX51" fmla="*/ 1345474 w 1593668"/>
              <a:gd name="connsiteY51" fmla="*/ 1031965 h 1540293"/>
              <a:gd name="connsiteX52" fmla="*/ 1306285 w 1593668"/>
              <a:gd name="connsiteY52" fmla="*/ 1058091 h 1540293"/>
              <a:gd name="connsiteX53" fmla="*/ 1201782 w 1593668"/>
              <a:gd name="connsiteY53" fmla="*/ 1097280 h 1540293"/>
              <a:gd name="connsiteX54" fmla="*/ 1123405 w 1593668"/>
              <a:gd name="connsiteY54" fmla="*/ 1110343 h 1540293"/>
              <a:gd name="connsiteX55" fmla="*/ 927462 w 1593668"/>
              <a:gd name="connsiteY55" fmla="*/ 1149531 h 1540293"/>
              <a:gd name="connsiteX56" fmla="*/ 875211 w 1593668"/>
              <a:gd name="connsiteY56" fmla="*/ 1162594 h 1540293"/>
              <a:gd name="connsiteX57" fmla="*/ 627017 w 1593668"/>
              <a:gd name="connsiteY57" fmla="*/ 1175657 h 1540293"/>
              <a:gd name="connsiteX58" fmla="*/ 444137 w 1593668"/>
              <a:gd name="connsiteY58" fmla="*/ 1162594 h 1540293"/>
              <a:gd name="connsiteX59" fmla="*/ 391885 w 1593668"/>
              <a:gd name="connsiteY59" fmla="*/ 1149531 h 1540293"/>
              <a:gd name="connsiteX60" fmla="*/ 339634 w 1593668"/>
              <a:gd name="connsiteY60" fmla="*/ 1110343 h 1540293"/>
              <a:gd name="connsiteX61" fmla="*/ 287382 w 1593668"/>
              <a:gd name="connsiteY61" fmla="*/ 1045028 h 1540293"/>
              <a:gd name="connsiteX62" fmla="*/ 235131 w 1593668"/>
              <a:gd name="connsiteY62" fmla="*/ 927463 h 1540293"/>
              <a:gd name="connsiteX63" fmla="*/ 222068 w 1593668"/>
              <a:gd name="connsiteY63" fmla="*/ 862148 h 1540293"/>
              <a:gd name="connsiteX64" fmla="*/ 209005 w 1593668"/>
              <a:gd name="connsiteY64" fmla="*/ 822960 h 1540293"/>
              <a:gd name="connsiteX65" fmla="*/ 182880 w 1593668"/>
              <a:gd name="connsiteY65" fmla="*/ 587828 h 1540293"/>
              <a:gd name="connsiteX66" fmla="*/ 222068 w 1593668"/>
              <a:gd name="connsiteY66" fmla="*/ 404948 h 1540293"/>
              <a:gd name="connsiteX67" fmla="*/ 287382 w 1593668"/>
              <a:gd name="connsiteY67" fmla="*/ 352697 h 1540293"/>
              <a:gd name="connsiteX68" fmla="*/ 326571 w 1593668"/>
              <a:gd name="connsiteY68" fmla="*/ 300445 h 1540293"/>
              <a:gd name="connsiteX69" fmla="*/ 509451 w 1593668"/>
              <a:gd name="connsiteY69" fmla="*/ 195943 h 1540293"/>
              <a:gd name="connsiteX70" fmla="*/ 587828 w 1593668"/>
              <a:gd name="connsiteY70" fmla="*/ 182880 h 1540293"/>
              <a:gd name="connsiteX71" fmla="*/ 744582 w 1593668"/>
              <a:gd name="connsiteY71" fmla="*/ 143691 h 1540293"/>
              <a:gd name="connsiteX72" fmla="*/ 783771 w 1593668"/>
              <a:gd name="connsiteY72" fmla="*/ 130628 h 1540293"/>
              <a:gd name="connsiteX73" fmla="*/ 888274 w 1593668"/>
              <a:gd name="connsiteY73" fmla="*/ 117565 h 1540293"/>
              <a:gd name="connsiteX74" fmla="*/ 1227908 w 1593668"/>
              <a:gd name="connsiteY74" fmla="*/ 169817 h 1540293"/>
              <a:gd name="connsiteX75" fmla="*/ 1306285 w 1593668"/>
              <a:gd name="connsiteY75" fmla="*/ 235131 h 1540293"/>
              <a:gd name="connsiteX76" fmla="*/ 1358537 w 1593668"/>
              <a:gd name="connsiteY76" fmla="*/ 261257 h 1540293"/>
              <a:gd name="connsiteX77" fmla="*/ 1463040 w 1593668"/>
              <a:gd name="connsiteY77" fmla="*/ 339634 h 1540293"/>
              <a:gd name="connsiteX78" fmla="*/ 1554480 w 1593668"/>
              <a:gd name="connsiteY78" fmla="*/ 326571 h 1540293"/>
              <a:gd name="connsiteX79" fmla="*/ 1593668 w 1593668"/>
              <a:gd name="connsiteY79" fmla="*/ 235131 h 1540293"/>
              <a:gd name="connsiteX80" fmla="*/ 1580605 w 1593668"/>
              <a:gd name="connsiteY80" fmla="*/ 104503 h 1540293"/>
              <a:gd name="connsiteX81" fmla="*/ 1541417 w 1593668"/>
              <a:gd name="connsiteY81" fmla="*/ 26125 h 1540293"/>
              <a:gd name="connsiteX82" fmla="*/ 1580605 w 1593668"/>
              <a:gd name="connsiteY82" fmla="*/ 39188 h 154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93668" h="1540293">
                <a:moveTo>
                  <a:pt x="1293222" y="1515291"/>
                </a:moveTo>
                <a:cubicBezTo>
                  <a:pt x="943220" y="1529875"/>
                  <a:pt x="1035289" y="1540293"/>
                  <a:pt x="705394" y="1502228"/>
                </a:cubicBezTo>
                <a:cubicBezTo>
                  <a:pt x="657672" y="1496722"/>
                  <a:pt x="617831" y="1484573"/>
                  <a:pt x="574765" y="1463040"/>
                </a:cubicBezTo>
                <a:cubicBezTo>
                  <a:pt x="560723" y="1456019"/>
                  <a:pt x="548640" y="1445623"/>
                  <a:pt x="535577" y="1436914"/>
                </a:cubicBezTo>
                <a:cubicBezTo>
                  <a:pt x="487937" y="1293995"/>
                  <a:pt x="563915" y="1510469"/>
                  <a:pt x="496388" y="1358537"/>
                </a:cubicBezTo>
                <a:cubicBezTo>
                  <a:pt x="485203" y="1333372"/>
                  <a:pt x="480490" y="1305729"/>
                  <a:pt x="470262" y="1280160"/>
                </a:cubicBezTo>
                <a:cubicBezTo>
                  <a:pt x="463030" y="1262080"/>
                  <a:pt x="452046" y="1245703"/>
                  <a:pt x="444137" y="1227908"/>
                </a:cubicBezTo>
                <a:cubicBezTo>
                  <a:pt x="434614" y="1206480"/>
                  <a:pt x="426720" y="1184365"/>
                  <a:pt x="418011" y="1162594"/>
                </a:cubicBezTo>
                <a:cubicBezTo>
                  <a:pt x="411511" y="1123594"/>
                  <a:pt x="391885" y="1012410"/>
                  <a:pt x="391885" y="979714"/>
                </a:cubicBezTo>
                <a:cubicBezTo>
                  <a:pt x="391885" y="922941"/>
                  <a:pt x="397906" y="866231"/>
                  <a:pt x="404948" y="809897"/>
                </a:cubicBezTo>
                <a:cubicBezTo>
                  <a:pt x="409218" y="775734"/>
                  <a:pt x="434537" y="741120"/>
                  <a:pt x="457200" y="718457"/>
                </a:cubicBezTo>
                <a:cubicBezTo>
                  <a:pt x="504620" y="671037"/>
                  <a:pt x="498819" y="686133"/>
                  <a:pt x="548640" y="666205"/>
                </a:cubicBezTo>
                <a:cubicBezTo>
                  <a:pt x="579429" y="653889"/>
                  <a:pt x="609600" y="640080"/>
                  <a:pt x="640080" y="627017"/>
                </a:cubicBezTo>
                <a:cubicBezTo>
                  <a:pt x="692331" y="631371"/>
                  <a:pt x="745247" y="630701"/>
                  <a:pt x="796834" y="640080"/>
                </a:cubicBezTo>
                <a:cubicBezTo>
                  <a:pt x="841561" y="648212"/>
                  <a:pt x="883211" y="668856"/>
                  <a:pt x="927462" y="679268"/>
                </a:cubicBezTo>
                <a:cubicBezTo>
                  <a:pt x="957433" y="686320"/>
                  <a:pt x="988422" y="687977"/>
                  <a:pt x="1018902" y="692331"/>
                </a:cubicBezTo>
                <a:cubicBezTo>
                  <a:pt x="1043672" y="700588"/>
                  <a:pt x="1085738" y="722402"/>
                  <a:pt x="1110342" y="692331"/>
                </a:cubicBezTo>
                <a:cubicBezTo>
                  <a:pt x="1141170" y="654653"/>
                  <a:pt x="1160263" y="607887"/>
                  <a:pt x="1175657" y="561703"/>
                </a:cubicBezTo>
                <a:cubicBezTo>
                  <a:pt x="1223220" y="419010"/>
                  <a:pt x="1208054" y="484883"/>
                  <a:pt x="1227908" y="365760"/>
                </a:cubicBezTo>
                <a:cubicBezTo>
                  <a:pt x="1223554" y="339634"/>
                  <a:pt x="1223220" y="312510"/>
                  <a:pt x="1214845" y="287383"/>
                </a:cubicBezTo>
                <a:cubicBezTo>
                  <a:pt x="1209880" y="272489"/>
                  <a:pt x="1199150" y="259928"/>
                  <a:pt x="1188720" y="248194"/>
                </a:cubicBezTo>
                <a:cubicBezTo>
                  <a:pt x="1164173" y="220579"/>
                  <a:pt x="1143389" y="186341"/>
                  <a:pt x="1110342" y="169817"/>
                </a:cubicBezTo>
                <a:cubicBezTo>
                  <a:pt x="1075508" y="152400"/>
                  <a:pt x="1042787" y="129880"/>
                  <a:pt x="1005840" y="117565"/>
                </a:cubicBezTo>
                <a:cubicBezTo>
                  <a:pt x="992777" y="113211"/>
                  <a:pt x="979153" y="110273"/>
                  <a:pt x="966651" y="104503"/>
                </a:cubicBezTo>
                <a:cubicBezTo>
                  <a:pt x="922449" y="84102"/>
                  <a:pt x="884042" y="47191"/>
                  <a:pt x="836022" y="39188"/>
                </a:cubicBezTo>
                <a:cubicBezTo>
                  <a:pt x="713844" y="18825"/>
                  <a:pt x="783617" y="31319"/>
                  <a:pt x="627017" y="0"/>
                </a:cubicBezTo>
                <a:cubicBezTo>
                  <a:pt x="552994" y="4354"/>
                  <a:pt x="478354" y="2577"/>
                  <a:pt x="404948" y="13063"/>
                </a:cubicBezTo>
                <a:cubicBezTo>
                  <a:pt x="385175" y="15888"/>
                  <a:pt x="297437" y="74355"/>
                  <a:pt x="287382" y="78377"/>
                </a:cubicBezTo>
                <a:cubicBezTo>
                  <a:pt x="266768" y="86623"/>
                  <a:pt x="243839" y="87086"/>
                  <a:pt x="222068" y="91440"/>
                </a:cubicBezTo>
                <a:cubicBezTo>
                  <a:pt x="194622" y="112024"/>
                  <a:pt x="151622" y="140425"/>
                  <a:pt x="130628" y="169817"/>
                </a:cubicBezTo>
                <a:cubicBezTo>
                  <a:pt x="80185" y="240437"/>
                  <a:pt x="135816" y="211630"/>
                  <a:pt x="65314" y="235131"/>
                </a:cubicBezTo>
                <a:cubicBezTo>
                  <a:pt x="56605" y="252548"/>
                  <a:pt x="47097" y="269588"/>
                  <a:pt x="39188" y="287383"/>
                </a:cubicBezTo>
                <a:cubicBezTo>
                  <a:pt x="18358" y="334249"/>
                  <a:pt x="14364" y="348791"/>
                  <a:pt x="0" y="391885"/>
                </a:cubicBezTo>
                <a:cubicBezTo>
                  <a:pt x="4354" y="439782"/>
                  <a:pt x="6261" y="487966"/>
                  <a:pt x="13062" y="535577"/>
                </a:cubicBezTo>
                <a:cubicBezTo>
                  <a:pt x="15009" y="549208"/>
                  <a:pt x="18122" y="563561"/>
                  <a:pt x="26125" y="574765"/>
                </a:cubicBezTo>
                <a:cubicBezTo>
                  <a:pt x="72298" y="639406"/>
                  <a:pt x="68833" y="612533"/>
                  <a:pt x="117565" y="653143"/>
                </a:cubicBezTo>
                <a:cubicBezTo>
                  <a:pt x="131757" y="664970"/>
                  <a:pt x="140536" y="683485"/>
                  <a:pt x="156754" y="692331"/>
                </a:cubicBezTo>
                <a:cubicBezTo>
                  <a:pt x="189415" y="710146"/>
                  <a:pt x="226294" y="718806"/>
                  <a:pt x="261257" y="731520"/>
                </a:cubicBezTo>
                <a:cubicBezTo>
                  <a:pt x="274197" y="736226"/>
                  <a:pt x="287087" y="741244"/>
                  <a:pt x="300445" y="744583"/>
                </a:cubicBezTo>
                <a:lnTo>
                  <a:pt x="404948" y="770708"/>
                </a:lnTo>
                <a:cubicBezTo>
                  <a:pt x="470262" y="766354"/>
                  <a:pt x="536233" y="767854"/>
                  <a:pt x="600891" y="757645"/>
                </a:cubicBezTo>
                <a:cubicBezTo>
                  <a:pt x="620125" y="754608"/>
                  <a:pt x="635244" y="739191"/>
                  <a:pt x="653142" y="731520"/>
                </a:cubicBezTo>
                <a:cubicBezTo>
                  <a:pt x="747483" y="691089"/>
                  <a:pt x="628524" y="767190"/>
                  <a:pt x="796834" y="666205"/>
                </a:cubicBezTo>
                <a:cubicBezTo>
                  <a:pt x="885762" y="612849"/>
                  <a:pt x="838062" y="635046"/>
                  <a:pt x="940525" y="600891"/>
                </a:cubicBezTo>
                <a:lnTo>
                  <a:pt x="979714" y="587828"/>
                </a:lnTo>
                <a:cubicBezTo>
                  <a:pt x="1053737" y="592182"/>
                  <a:pt x="1128311" y="590872"/>
                  <a:pt x="1201782" y="600891"/>
                </a:cubicBezTo>
                <a:cubicBezTo>
                  <a:pt x="1225016" y="604059"/>
                  <a:pt x="1248338" y="612948"/>
                  <a:pt x="1267097" y="627017"/>
                </a:cubicBezTo>
                <a:cubicBezTo>
                  <a:pt x="1283966" y="639669"/>
                  <a:pt x="1317096" y="698767"/>
                  <a:pt x="1332411" y="718457"/>
                </a:cubicBezTo>
                <a:cubicBezTo>
                  <a:pt x="1353290" y="745301"/>
                  <a:pt x="1378223" y="768974"/>
                  <a:pt x="1397725" y="796834"/>
                </a:cubicBezTo>
                <a:cubicBezTo>
                  <a:pt x="1418270" y="826184"/>
                  <a:pt x="1425994" y="855514"/>
                  <a:pt x="1436914" y="888274"/>
                </a:cubicBezTo>
                <a:cubicBezTo>
                  <a:pt x="1432560" y="914400"/>
                  <a:pt x="1432227" y="941524"/>
                  <a:pt x="1423851" y="966651"/>
                </a:cubicBezTo>
                <a:cubicBezTo>
                  <a:pt x="1408159" y="1013726"/>
                  <a:pt x="1385428" y="1009134"/>
                  <a:pt x="1345474" y="1031965"/>
                </a:cubicBezTo>
                <a:cubicBezTo>
                  <a:pt x="1331843" y="1039754"/>
                  <a:pt x="1320327" y="1051070"/>
                  <a:pt x="1306285" y="1058091"/>
                </a:cubicBezTo>
                <a:cubicBezTo>
                  <a:pt x="1298147" y="1062160"/>
                  <a:pt x="1222133" y="1092757"/>
                  <a:pt x="1201782" y="1097280"/>
                </a:cubicBezTo>
                <a:cubicBezTo>
                  <a:pt x="1175927" y="1103026"/>
                  <a:pt x="1149423" y="1105387"/>
                  <a:pt x="1123405" y="1110343"/>
                </a:cubicBezTo>
                <a:cubicBezTo>
                  <a:pt x="1057974" y="1122806"/>
                  <a:pt x="992081" y="1133376"/>
                  <a:pt x="927462" y="1149531"/>
                </a:cubicBezTo>
                <a:cubicBezTo>
                  <a:pt x="910045" y="1153885"/>
                  <a:pt x="893097" y="1161039"/>
                  <a:pt x="875211" y="1162594"/>
                </a:cubicBezTo>
                <a:cubicBezTo>
                  <a:pt x="792677" y="1169771"/>
                  <a:pt x="709748" y="1171303"/>
                  <a:pt x="627017" y="1175657"/>
                </a:cubicBezTo>
                <a:cubicBezTo>
                  <a:pt x="566057" y="1171303"/>
                  <a:pt x="504879" y="1169343"/>
                  <a:pt x="444137" y="1162594"/>
                </a:cubicBezTo>
                <a:cubicBezTo>
                  <a:pt x="426293" y="1160611"/>
                  <a:pt x="407943" y="1157560"/>
                  <a:pt x="391885" y="1149531"/>
                </a:cubicBezTo>
                <a:cubicBezTo>
                  <a:pt x="372412" y="1139795"/>
                  <a:pt x="355029" y="1125738"/>
                  <a:pt x="339634" y="1110343"/>
                </a:cubicBezTo>
                <a:cubicBezTo>
                  <a:pt x="319919" y="1090628"/>
                  <a:pt x="302848" y="1068227"/>
                  <a:pt x="287382" y="1045028"/>
                </a:cubicBezTo>
                <a:cubicBezTo>
                  <a:pt x="269078" y="1017572"/>
                  <a:pt x="246444" y="955744"/>
                  <a:pt x="235131" y="927463"/>
                </a:cubicBezTo>
                <a:cubicBezTo>
                  <a:pt x="230777" y="905691"/>
                  <a:pt x="227453" y="883688"/>
                  <a:pt x="222068" y="862148"/>
                </a:cubicBezTo>
                <a:cubicBezTo>
                  <a:pt x="218728" y="848790"/>
                  <a:pt x="211705" y="836462"/>
                  <a:pt x="209005" y="822960"/>
                </a:cubicBezTo>
                <a:cubicBezTo>
                  <a:pt x="195761" y="756741"/>
                  <a:pt x="188388" y="648415"/>
                  <a:pt x="182880" y="587828"/>
                </a:cubicBezTo>
                <a:cubicBezTo>
                  <a:pt x="184858" y="571999"/>
                  <a:pt x="196215" y="425631"/>
                  <a:pt x="222068" y="404948"/>
                </a:cubicBezTo>
                <a:cubicBezTo>
                  <a:pt x="243839" y="387531"/>
                  <a:pt x="267667" y="372412"/>
                  <a:pt x="287382" y="352697"/>
                </a:cubicBezTo>
                <a:cubicBezTo>
                  <a:pt x="302777" y="337302"/>
                  <a:pt x="309452" y="313896"/>
                  <a:pt x="326571" y="300445"/>
                </a:cubicBezTo>
                <a:cubicBezTo>
                  <a:pt x="365081" y="270187"/>
                  <a:pt x="444730" y="210325"/>
                  <a:pt x="509451" y="195943"/>
                </a:cubicBezTo>
                <a:cubicBezTo>
                  <a:pt x="535306" y="190198"/>
                  <a:pt x="561702" y="187234"/>
                  <a:pt x="587828" y="182880"/>
                </a:cubicBezTo>
                <a:cubicBezTo>
                  <a:pt x="683745" y="134922"/>
                  <a:pt x="598645" y="170225"/>
                  <a:pt x="744582" y="143691"/>
                </a:cubicBezTo>
                <a:cubicBezTo>
                  <a:pt x="758129" y="141228"/>
                  <a:pt x="770223" y="133091"/>
                  <a:pt x="783771" y="130628"/>
                </a:cubicBezTo>
                <a:cubicBezTo>
                  <a:pt x="818310" y="124348"/>
                  <a:pt x="853440" y="121919"/>
                  <a:pt x="888274" y="117565"/>
                </a:cubicBezTo>
                <a:cubicBezTo>
                  <a:pt x="1077874" y="134052"/>
                  <a:pt x="1124831" y="89646"/>
                  <a:pt x="1227908" y="169817"/>
                </a:cubicBezTo>
                <a:cubicBezTo>
                  <a:pt x="1254752" y="190696"/>
                  <a:pt x="1278425" y="215629"/>
                  <a:pt x="1306285" y="235131"/>
                </a:cubicBezTo>
                <a:cubicBezTo>
                  <a:pt x="1322238" y="246298"/>
                  <a:pt x="1342334" y="250455"/>
                  <a:pt x="1358537" y="261257"/>
                </a:cubicBezTo>
                <a:cubicBezTo>
                  <a:pt x="1394767" y="285410"/>
                  <a:pt x="1463040" y="339634"/>
                  <a:pt x="1463040" y="339634"/>
                </a:cubicBezTo>
                <a:cubicBezTo>
                  <a:pt x="1493520" y="335280"/>
                  <a:pt x="1526344" y="339076"/>
                  <a:pt x="1554480" y="326571"/>
                </a:cubicBezTo>
                <a:cubicBezTo>
                  <a:pt x="1579851" y="315295"/>
                  <a:pt x="1589048" y="253611"/>
                  <a:pt x="1593668" y="235131"/>
                </a:cubicBezTo>
                <a:cubicBezTo>
                  <a:pt x="1589314" y="191588"/>
                  <a:pt x="1591218" y="146956"/>
                  <a:pt x="1580605" y="104503"/>
                </a:cubicBezTo>
                <a:cubicBezTo>
                  <a:pt x="1573521" y="76166"/>
                  <a:pt x="1541417" y="55335"/>
                  <a:pt x="1541417" y="26125"/>
                </a:cubicBezTo>
                <a:cubicBezTo>
                  <a:pt x="1541417" y="12356"/>
                  <a:pt x="1580605" y="39188"/>
                  <a:pt x="1580605" y="39188"/>
                </a:cubicBezTo>
              </a:path>
            </a:pathLst>
          </a:custGeom>
          <a:ln w="12700">
            <a:solidFill>
              <a:srgbClr val="FF8F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5" name="Group 34"/>
          <p:cNvGrpSpPr/>
          <p:nvPr/>
        </p:nvGrpSpPr>
        <p:grpSpPr>
          <a:xfrm>
            <a:off x="5085778" y="1548996"/>
            <a:ext cx="502178" cy="472280"/>
            <a:chOff x="10011175" y="2694525"/>
            <a:chExt cx="669571" cy="629707"/>
          </a:xfrm>
        </p:grpSpPr>
        <p:sp>
          <p:nvSpPr>
            <p:cNvPr id="125" name="Isosceles Triangle 124"/>
            <p:cNvSpPr/>
            <p:nvPr/>
          </p:nvSpPr>
          <p:spPr>
            <a:xfrm rot="16200000">
              <a:off x="9987720" y="2876654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Isosceles Triangle 125"/>
            <p:cNvSpPr/>
            <p:nvPr/>
          </p:nvSpPr>
          <p:spPr>
            <a:xfrm rot="5400000">
              <a:off x="10453788" y="2876653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10148778" y="2694525"/>
              <a:ext cx="408535" cy="629707"/>
              <a:chOff x="4587256" y="3668595"/>
              <a:chExt cx="965461" cy="1488142"/>
            </a:xfrm>
          </p:grpSpPr>
          <p:sp>
            <p:nvSpPr>
              <p:cNvPr id="128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944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www.youtube.com/watch?v=gEwzDydciWc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272435" y="4408084"/>
            <a:ext cx="2203554" cy="139004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2442562" y="962670"/>
            <a:ext cx="4686300" cy="4400550"/>
          </a:xfrm>
          <a:prstGeom prst="ellipse">
            <a:avLst/>
          </a:prstGeom>
          <a:solidFill>
            <a:srgbClr val="C7F7F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2832723" y="1475904"/>
            <a:ext cx="3432023" cy="31925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TextBox 63"/>
          <p:cNvSpPr txBox="1"/>
          <p:nvPr/>
        </p:nvSpPr>
        <p:spPr>
          <a:xfrm>
            <a:off x="157606" y="1120783"/>
            <a:ext cx="22560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	Homologous Chromosomes and their copies line up to form tetrads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3.  Crossing Over Occurs</a:t>
            </a:r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pPr marL="257175" indent="-257175">
              <a:buFont typeface="+mj-lt"/>
              <a:buAutoNum type="arabicPeriod"/>
            </a:pPr>
            <a:endParaRPr lang="en-US" dirty="0"/>
          </a:p>
          <a:p>
            <a:pPr marL="257175" indent="-257175">
              <a:buFont typeface="+mj-lt"/>
              <a:buAutoNum type="arabicPeriod"/>
            </a:pPr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59" y="2879519"/>
            <a:ext cx="390161" cy="34993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6312406" y="3000958"/>
            <a:ext cx="390161" cy="349938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473068" y="2591340"/>
            <a:ext cx="502178" cy="472280"/>
            <a:chOff x="11421975" y="2760400"/>
            <a:chExt cx="669571" cy="629707"/>
          </a:xfrm>
        </p:grpSpPr>
        <p:sp>
          <p:nvSpPr>
            <p:cNvPr id="3" name="Isosceles Triangle 2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Isosceles Triangle 72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71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27248" y="2424259"/>
            <a:ext cx="502178" cy="472280"/>
            <a:chOff x="10028715" y="1720923"/>
            <a:chExt cx="669571" cy="629707"/>
          </a:xfrm>
        </p:grpSpPr>
        <p:sp>
          <p:nvSpPr>
            <p:cNvPr id="75" name="Isosceles Triangle 74"/>
            <p:cNvSpPr/>
            <p:nvPr/>
          </p:nvSpPr>
          <p:spPr>
            <a:xfrm rot="16200000">
              <a:off x="10005260" y="190305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Isosceles Triangle 75"/>
            <p:cNvSpPr/>
            <p:nvPr/>
          </p:nvSpPr>
          <p:spPr>
            <a:xfrm rot="5400000">
              <a:off x="10471328" y="190305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10166318" y="1720923"/>
              <a:ext cx="408535" cy="629707"/>
              <a:chOff x="4587256" y="3668595"/>
              <a:chExt cx="965461" cy="1488142"/>
            </a:xfrm>
          </p:grpSpPr>
          <p:sp>
            <p:nvSpPr>
              <p:cNvPr id="78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644273" y="1951978"/>
            <a:ext cx="502178" cy="472280"/>
            <a:chOff x="11154287" y="1197830"/>
            <a:chExt cx="669571" cy="629707"/>
          </a:xfrm>
        </p:grpSpPr>
        <p:sp>
          <p:nvSpPr>
            <p:cNvPr id="81" name="Isosceles Triangle 80"/>
            <p:cNvSpPr/>
            <p:nvPr/>
          </p:nvSpPr>
          <p:spPr>
            <a:xfrm rot="16200000">
              <a:off x="11130832" y="137995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Isosceles Triangle 81"/>
            <p:cNvSpPr/>
            <p:nvPr/>
          </p:nvSpPr>
          <p:spPr>
            <a:xfrm rot="5400000">
              <a:off x="11596900" y="137995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4" name="Rounded Rectangle 3"/>
            <p:cNvSpPr/>
            <p:nvPr/>
          </p:nvSpPr>
          <p:spPr>
            <a:xfrm rot="21554102" flipH="1">
              <a:off x="11508666" y="119981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85" name="Rounded Rectangle 3"/>
            <p:cNvSpPr/>
            <p:nvPr/>
          </p:nvSpPr>
          <p:spPr>
            <a:xfrm>
              <a:off x="11291890" y="119783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86395" y="2250583"/>
            <a:ext cx="502178" cy="472280"/>
            <a:chOff x="10752404" y="2302471"/>
            <a:chExt cx="669571" cy="629707"/>
          </a:xfrm>
        </p:grpSpPr>
        <p:sp>
          <p:nvSpPr>
            <p:cNvPr id="87" name="Isosceles Triangle 86"/>
            <p:cNvSpPr/>
            <p:nvPr/>
          </p:nvSpPr>
          <p:spPr>
            <a:xfrm rot="16200000">
              <a:off x="10728949" y="2484600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8" name="Isosceles Triangle 87"/>
            <p:cNvSpPr/>
            <p:nvPr/>
          </p:nvSpPr>
          <p:spPr>
            <a:xfrm rot="5400000">
              <a:off x="11195017" y="2484599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0" name="Rounded Rectangle 3"/>
            <p:cNvSpPr/>
            <p:nvPr/>
          </p:nvSpPr>
          <p:spPr>
            <a:xfrm rot="21554102" flipH="1">
              <a:off x="11106783" y="2304458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91" name="Rounded Rectangle 3"/>
            <p:cNvSpPr/>
            <p:nvPr/>
          </p:nvSpPr>
          <p:spPr>
            <a:xfrm>
              <a:off x="10890007" y="2302471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543141" y="1690706"/>
            <a:ext cx="502178" cy="472280"/>
            <a:chOff x="4449653" y="4527029"/>
            <a:chExt cx="669571" cy="629707"/>
          </a:xfrm>
        </p:grpSpPr>
        <p:sp>
          <p:nvSpPr>
            <p:cNvPr id="93" name="Isosceles Triangle 92"/>
            <p:cNvSpPr/>
            <p:nvPr/>
          </p:nvSpPr>
          <p:spPr>
            <a:xfrm rot="16200000">
              <a:off x="4426198" y="4709158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Isosceles Triangle 93"/>
            <p:cNvSpPr/>
            <p:nvPr/>
          </p:nvSpPr>
          <p:spPr>
            <a:xfrm rot="5400000">
              <a:off x="4892266" y="4709157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4587256" y="4527029"/>
              <a:ext cx="408536" cy="629707"/>
              <a:chOff x="4587256" y="3668595"/>
              <a:chExt cx="965463" cy="1488142"/>
            </a:xfrm>
          </p:grpSpPr>
          <p:sp>
            <p:nvSpPr>
              <p:cNvPr id="96" name="Rounded Rectangle 3"/>
              <p:cNvSpPr/>
              <p:nvPr/>
            </p:nvSpPr>
            <p:spPr>
              <a:xfrm rot="21554102" flipH="1">
                <a:off x="5099549" y="3673291"/>
                <a:ext cx="453170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535095" y="4478302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M Phase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76795" y="514630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Prophase 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83783" y="4874091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Meiosis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085778" y="1548996"/>
            <a:ext cx="502178" cy="472280"/>
            <a:chOff x="10011175" y="2694525"/>
            <a:chExt cx="669571" cy="629707"/>
          </a:xfrm>
        </p:grpSpPr>
        <p:sp>
          <p:nvSpPr>
            <p:cNvPr id="125" name="Isosceles Triangle 124"/>
            <p:cNvSpPr/>
            <p:nvPr/>
          </p:nvSpPr>
          <p:spPr>
            <a:xfrm rot="16200000">
              <a:off x="9987720" y="2876654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6" name="Isosceles Triangle 125"/>
            <p:cNvSpPr/>
            <p:nvPr/>
          </p:nvSpPr>
          <p:spPr>
            <a:xfrm rot="5400000">
              <a:off x="10453788" y="2876653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10148778" y="2694525"/>
              <a:ext cx="408535" cy="629707"/>
              <a:chOff x="4587256" y="3668595"/>
              <a:chExt cx="965461" cy="1488142"/>
            </a:xfrm>
          </p:grpSpPr>
          <p:sp>
            <p:nvSpPr>
              <p:cNvPr id="128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930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-0.01875 L -0.0082 -0.01852 C -0.01068 -0.01296 -0.01315 -0.00718 -0.01563 -0.00139 C -0.01719 0.00208 -0.02122 0.00764 -0.02305 0.00949 C -0.02409 0.01065 -0.02552 0.01111 -0.02669 0.01181 C -0.028 0.01319 -0.02917 0.01482 -0.03047 0.0162 C -0.03359 0.01921 -0.03724 0.0213 -0.04024 0.02477 C -0.04727 0.0331 -0.04753 0.03426 -0.05495 0.04005 C -0.05612 0.04097 -0.05742 0.04167 -0.05872 0.04236 C -0.06901 0.05602 -0.05781 0.04306 -0.06979 0.05116 C -0.07109 0.05208 -0.07201 0.05463 -0.07344 0.05532 C -0.07669 0.05694 -0.07995 0.05694 -0.08333 0.05764 C -0.08451 0.05833 -0.08568 0.05926 -0.08698 0.05972 C -0.08854 0.06065 -0.09037 0.06088 -0.09193 0.06204 C -0.09362 0.06319 -0.09518 0.06505 -0.09688 0.06644 C -0.09805 0.06736 -0.09922 0.06782 -0.10052 0.06852 C -0.10599 0.075 -0.10482 0.075 -0.11406 0.075 C -0.11693 0.075 -0.12018 0.07546 -0.12266 0.07292 C -0.1237 0.07176 -0.12266 0.06852 -0.12266 0.06644 L -0.12266 0.06667 " pathEditMode="relative" rAng="0" ptsTypes="AAAAAAAAAAAAAAAAAAAA">
                                      <p:cBhvr>
                                        <p:cTn id="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5" y="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3 -0.01111 L -0.01953 -0.01088 C -0.04701 -0.02061 -0.03685 -0.01621 -0.05026 -0.02223 C -0.05157 -0.02361 -0.05274 -0.02547 -0.05404 -0.02662 C -0.05782 -0.02986 -0.06237 -0.0294 -0.06628 -0.03102 C -0.08724 -0.03889 -0.05912 -0.03311 -0.09089 -0.0375 C -0.09336 -0.03889 -0.09571 -0.04098 -0.09831 -0.0419 C -0.10573 -0.04445 -0.10248 -0.04283 -0.10808 -0.0463 L -0.11172 -0.05047 L -0.11172 -0.05023 " pathEditMode="relative" rAng="0" ptsTypes="AAAAAAAAAA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3 -4.07407E-6 L -0.01953 0.00024 C -0.01888 0.01112 -0.01718 0.01991 -0.01953 0.03056 C -0.02044 0.03449 -0.022 0.03774 -0.02317 0.04144 C -0.02408 0.04422 -0.02448 0.04769 -0.02565 0.05024 C -0.02786 0.05487 -0.0306 0.0588 -0.03307 0.0632 C -0.03463 0.06621 -0.03671 0.06852 -0.03802 0.07199 C -0.03958 0.07639 -0.04088 0.08125 -0.04283 0.08519 C -0.0457 0.09074 -0.04935 0.09399 -0.05273 0.09815 C -0.05442 0.10024 -0.05599 0.10255 -0.05768 0.10463 C -0.06002 0.10764 -0.06289 0.10973 -0.06497 0.11343 C -0.07187 0.1257 -0.06523 0.11528 -0.07356 0.12431 C -0.07734 0.12848 -0.08046 0.13496 -0.08463 0.1375 C -0.09401 0.14306 -0.08255 0.13565 -0.09205 0.14399 C -0.09401 0.14584 -0.09622 0.14676 -0.09817 0.14838 C -0.09961 0.14954 -0.10052 0.15162 -0.10195 0.15278 C -0.10429 0.15463 -0.10716 0.15463 -0.10924 0.15718 C -0.11054 0.15857 -0.11158 0.16042 -0.11302 0.16158 C -0.11536 0.16343 -0.12031 0.16598 -0.12031 0.16621 C -0.12786 0.17477 -0.11992 0.16644 -0.1289 0.17246 C -0.13593 0.17709 -0.13151 0.17639 -0.13763 0.17894 C -0.14453 0.18218 -0.14231 0.1801 -0.14869 0.18334 C -0.16497 0.19213 -0.14856 0.18334 -0.16093 0.19213 C -0.17617 0.20301 -0.16171 0.19051 -0.17317 0.20093 C -0.17369 0.20301 -0.17343 0.20602 -0.17448 0.20741 C -0.17617 0.20996 -0.17864 0.20996 -0.1806 0.21181 C -0.1832 0.21436 -0.18515 0.21875 -0.18802 0.22061 C -0.18919 0.2213 -0.19049 0.22176 -0.19166 0.22269 C -0.19218 0.22315 -0.19244 0.22408 -0.19283 0.225 L -0.19283 0.22524 " pathEditMode="relative" rAng="0" ptsTypes="AAAAAAAAAAAAAAAAAAAAAAAAAAAA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07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462 L -0.00117 -0.00439 C -0.00325 0.00116 -0.00495 0.00741 -0.00742 0.01274 C -0.0095 0.01737 -0.01927 0.02616 -0.02096 0.02801 C -0.02344 0.03079 -0.02565 0.0345 -0.02825 0.03681 C -0.0306 0.03889 -0.03568 0.04121 -0.03568 0.04144 C -0.04765 0.05695 -0.03242 0.0382 -0.04805 0.05209 C -0.04987 0.05371 -0.05117 0.05695 -0.05286 0.05857 C -0.05482 0.06042 -0.05716 0.06112 -0.05911 0.06297 C -0.06172 0.06551 -0.06393 0.06899 -0.0664 0.07176 C -0.06953 0.075 -0.07383 0.07871 -0.07747 0.08056 C -0.07956 0.08149 -0.08164 0.08195 -0.08372 0.08264 C -0.08528 0.08496 -0.08685 0.0875 -0.08854 0.08913 C -0.08971 0.09028 -0.09114 0.09051 -0.09232 0.09144 C -0.09479 0.09329 -0.09713 0.09607 -0.09961 0.09792 C -0.10117 0.09908 -0.10299 0.09931 -0.10456 0.10024 C -0.10586 0.1007 -0.10703 0.10163 -0.10833 0.10232 C -0.11159 0.10394 -0.11484 0.1051 -0.1181 0.10672 C -0.1194 0.10741 -0.12057 0.10834 -0.12174 0.1088 C -0.12344 0.10973 -0.12513 0.11042 -0.12669 0.11112 C -0.1276 0.1125 -0.12812 0.11459 -0.12917 0.11551 C -0.13151 0.1176 -0.13659 0.11991 -0.13659 0.12014 C -0.14505 0.12987 -0.13646 0.12107 -0.15508 0.12639 C -0.15794 0.12709 -0.16068 0.1294 -0.16367 0.13079 C -0.16771 0.13241 -0.172 0.13264 -0.17591 0.13519 C -0.18372 0.13959 -0.18594 0.13936 -0.18203 0.13936 L -0.18203 0.13959 " pathEditMode="relative" rAng="0" ptsTypes="AAAAAAAAAAAAAAAAAAAAAAA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7848 L 1.45833E-6 0.07871 C -0.00417 0.08773 -0.0082 0.09746 -0.01237 0.10672 C -0.01563 0.11412 -0.01927 0.12084 -0.02214 0.12871 C -0.02591 0.13866 -0.02578 0.13866 -0.03203 0.15047 C -0.03646 0.15857 -0.04557 0.17454 -0.04557 0.17477 C -0.04636 0.17732 -0.04688 0.18079 -0.04805 0.1831 C -0.05078 0.18912 -0.0543 0.19051 -0.05781 0.19422 C -0.05912 0.19537 -0.06029 0.19723 -0.06159 0.19861 C -0.06524 0.20232 -0.06875 0.20625 -0.07266 0.20949 C -0.075 0.21135 -0.07787 0.21135 -0.07995 0.21389 C -0.08125 0.21528 -0.08229 0.2169 -0.08373 0.21806 C -0.08542 0.21968 -0.09102 0.22338 -0.09349 0.22477 C -0.09518 0.22547 -0.09675 0.22616 -0.09844 0.22685 C -0.09974 0.22755 -0.10078 0.22871 -0.10208 0.22917 C -0.10417 0.22963 -0.10625 0.22917 -0.1082 0.22917 L -0.1082 0.2294 " pathEditMode="relative" rAng="0" ptsTypes="AAAAAAAAAAAAAAA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1 0.10023 L -0.00351 0.10046 C -0.00482 0.10671 -0.00521 0.11389 -0.00729 0.11968 C -0.00937 0.12593 -0.01302 0.13009 -0.01588 0.13519 L -0.01953 0.14167 C -0.02083 0.14375 -0.02187 0.14653 -0.02331 0.14815 L -0.03437 0.16134 C -0.03555 0.16273 -0.03685 0.16412 -0.03802 0.16574 C -0.03971 0.16782 -0.04114 0.17037 -0.04297 0.17222 C -0.04609 0.17546 -0.04961 0.17778 -0.05273 0.18102 C -0.05403 0.18218 -0.05521 0.18403 -0.05651 0.18542 C -0.06133 0.19051 -0.06627 0.1956 -0.07122 0.20069 C -0.07578 0.20556 -0.08242 0.21319 -0.08724 0.21597 L -0.09088 0.21806 C -0.09857 0.22732 -0.08997 0.21829 -0.10195 0.22477 C -0.10377 0.22569 -0.10521 0.22755 -0.1069 0.22917 C -0.1168 0.22824 -0.12669 0.22894 -0.13646 0.22685 C -0.15325 0.22315 -0.14258 0.22269 -0.15117 0.21597 C -0.15351 0.21412 -0.15638 0.21412 -0.15859 0.21157 C -0.16107 0.20857 -0.1638 0.20648 -0.16588 0.20278 C -0.1668 0.20139 -0.16927 0.2 -0.16836 0.19838 C -0.16719 0.1963 -0.1651 0.19838 -0.16341 0.19838 L -0.16341 0.19861 L -0.16341 0.1919 " pathEditMode="relative" rAng="0" ptsTypes="AAAAAAAAAAAAAAAAAAAAAA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2007" y="2680804"/>
            <a:ext cx="2136930" cy="2009705"/>
            <a:chOff x="11421975" y="2760400"/>
            <a:chExt cx="669571" cy="629707"/>
          </a:xfrm>
        </p:grpSpPr>
        <p:sp>
          <p:nvSpPr>
            <p:cNvPr id="5" name="Isosceles Triangle 4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Isosceles Triangle 5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47" y="1147742"/>
            <a:ext cx="6447501" cy="990600"/>
          </a:xfrm>
        </p:spPr>
        <p:txBody>
          <a:bodyPr/>
          <a:lstStyle/>
          <a:p>
            <a:r>
              <a:rPr lang="en-US" dirty="0" smtClean="0"/>
              <a:t>Crossing Over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34795" r="48044"/>
          <a:stretch/>
        </p:blipFill>
        <p:spPr>
          <a:xfrm flipH="1">
            <a:off x="1635427" y="3409339"/>
            <a:ext cx="809470" cy="1374137"/>
          </a:xfrm>
        </p:spPr>
      </p:pic>
      <p:grpSp>
        <p:nvGrpSpPr>
          <p:cNvPr id="9" name="Group 8"/>
          <p:cNvGrpSpPr/>
          <p:nvPr/>
        </p:nvGrpSpPr>
        <p:grpSpPr>
          <a:xfrm>
            <a:off x="3776980" y="2929301"/>
            <a:ext cx="2141180" cy="2013701"/>
            <a:chOff x="10028715" y="1720923"/>
            <a:chExt cx="669571" cy="629707"/>
          </a:xfrm>
        </p:grpSpPr>
        <p:sp>
          <p:nvSpPr>
            <p:cNvPr id="10" name="Isosceles Triangle 9"/>
            <p:cNvSpPr/>
            <p:nvPr/>
          </p:nvSpPr>
          <p:spPr>
            <a:xfrm rot="16200000">
              <a:off x="10005260" y="190305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10471328" y="190305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0166318" y="1720923"/>
              <a:ext cx="408535" cy="629707"/>
              <a:chOff x="4587256" y="3668595"/>
              <a:chExt cx="965461" cy="1488142"/>
            </a:xfrm>
          </p:grpSpPr>
          <p:sp>
            <p:nvSpPr>
              <p:cNvPr id="13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 dirty="0"/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3" t="36171" r="16645"/>
          <a:stretch/>
        </p:blipFill>
        <p:spPr>
          <a:xfrm flipH="1">
            <a:off x="4137284" y="3685656"/>
            <a:ext cx="719528" cy="134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2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roup 133"/>
          <p:cNvGrpSpPr/>
          <p:nvPr/>
        </p:nvGrpSpPr>
        <p:grpSpPr>
          <a:xfrm>
            <a:off x="961671" y="3999764"/>
            <a:ext cx="1714000" cy="1609130"/>
            <a:chOff x="9376267" y="2580289"/>
            <a:chExt cx="2285333" cy="2145506"/>
          </a:xfrm>
        </p:grpSpPr>
        <p:grpSp>
          <p:nvGrpSpPr>
            <p:cNvPr id="135" name="Group 134"/>
            <p:cNvGrpSpPr/>
            <p:nvPr/>
          </p:nvGrpSpPr>
          <p:grpSpPr>
            <a:xfrm>
              <a:off x="9456233" y="2820506"/>
              <a:ext cx="2205367" cy="1905289"/>
              <a:chOff x="3881744" y="-72413"/>
              <a:chExt cx="2205367" cy="1905289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4061207" y="-72413"/>
                <a:ext cx="2025904" cy="1905289"/>
                <a:chOff x="10028715" y="1720923"/>
                <a:chExt cx="669571" cy="629707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147" name="Isosceles Triangle 146"/>
                <p:cNvSpPr/>
                <p:nvPr/>
              </p:nvSpPr>
              <p:spPr>
                <a:xfrm rot="16200000">
                  <a:off x="10005260" y="1903052"/>
                  <a:ext cx="250412" cy="20350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8" name="Isosceles Triangle 147"/>
                <p:cNvSpPr/>
                <p:nvPr/>
              </p:nvSpPr>
              <p:spPr>
                <a:xfrm rot="5400000">
                  <a:off x="10471328" y="1903051"/>
                  <a:ext cx="250413" cy="203503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10166318" y="1720923"/>
                  <a:ext cx="408535" cy="629707"/>
                  <a:chOff x="4587256" y="3668595"/>
                  <a:chExt cx="965461" cy="1488142"/>
                </a:xfrm>
              </p:grpSpPr>
              <p:sp>
                <p:nvSpPr>
                  <p:cNvPr id="150" name="Rounded Rectangle 3"/>
                  <p:cNvSpPr/>
                  <p:nvPr/>
                </p:nvSpPr>
                <p:spPr>
                  <a:xfrm rot="21554102" flipH="1">
                    <a:off x="5099546" y="3673291"/>
                    <a:ext cx="453171" cy="1483446"/>
                  </a:xfrm>
                  <a:custGeom>
                    <a:avLst/>
                    <a:gdLst>
                      <a:gd name="connsiteX0" fmla="*/ 0 w 423333"/>
                      <a:gd name="connsiteY0" fmla="*/ 211667 h 4605867"/>
                      <a:gd name="connsiteX1" fmla="*/ 211667 w 423333"/>
                      <a:gd name="connsiteY1" fmla="*/ 0 h 4605867"/>
                      <a:gd name="connsiteX2" fmla="*/ 211667 w 423333"/>
                      <a:gd name="connsiteY2" fmla="*/ 0 h 4605867"/>
                      <a:gd name="connsiteX3" fmla="*/ 423334 w 423333"/>
                      <a:gd name="connsiteY3" fmla="*/ 211667 h 4605867"/>
                      <a:gd name="connsiteX4" fmla="*/ 423333 w 423333"/>
                      <a:gd name="connsiteY4" fmla="*/ 4394201 h 4605867"/>
                      <a:gd name="connsiteX5" fmla="*/ 211666 w 423333"/>
                      <a:gd name="connsiteY5" fmla="*/ 4605868 h 4605867"/>
                      <a:gd name="connsiteX6" fmla="*/ 211667 w 423333"/>
                      <a:gd name="connsiteY6" fmla="*/ 4605867 h 4605867"/>
                      <a:gd name="connsiteX7" fmla="*/ 0 w 423333"/>
                      <a:gd name="connsiteY7" fmla="*/ 4394200 h 4605867"/>
                      <a:gd name="connsiteX8" fmla="*/ 0 w 423333"/>
                      <a:gd name="connsiteY8" fmla="*/ 211667 h 4605867"/>
                      <a:gd name="connsiteX0" fmla="*/ 109 w 423443"/>
                      <a:gd name="connsiteY0" fmla="*/ 211667 h 4605868"/>
                      <a:gd name="connsiteX1" fmla="*/ 211776 w 423443"/>
                      <a:gd name="connsiteY1" fmla="*/ 0 h 4605868"/>
                      <a:gd name="connsiteX2" fmla="*/ 211776 w 423443"/>
                      <a:gd name="connsiteY2" fmla="*/ 0 h 4605868"/>
                      <a:gd name="connsiteX3" fmla="*/ 423443 w 423443"/>
                      <a:gd name="connsiteY3" fmla="*/ 211667 h 4605868"/>
                      <a:gd name="connsiteX4" fmla="*/ 423442 w 423443"/>
                      <a:gd name="connsiteY4" fmla="*/ 4394201 h 4605868"/>
                      <a:gd name="connsiteX5" fmla="*/ 211775 w 423443"/>
                      <a:gd name="connsiteY5" fmla="*/ 4605868 h 4605868"/>
                      <a:gd name="connsiteX6" fmla="*/ 211776 w 423443"/>
                      <a:gd name="connsiteY6" fmla="*/ 4605867 h 4605868"/>
                      <a:gd name="connsiteX7" fmla="*/ 109 w 423443"/>
                      <a:gd name="connsiteY7" fmla="*/ 4394200 h 4605868"/>
                      <a:gd name="connsiteX8" fmla="*/ 203309 w 423443"/>
                      <a:gd name="connsiteY8" fmla="*/ 1591733 h 4605868"/>
                      <a:gd name="connsiteX9" fmla="*/ 109 w 423443"/>
                      <a:gd name="connsiteY9" fmla="*/ 211667 h 4605868"/>
                      <a:gd name="connsiteX0" fmla="*/ 109 w 525042"/>
                      <a:gd name="connsiteY0" fmla="*/ 216622 h 4693351"/>
                      <a:gd name="connsiteX1" fmla="*/ 211776 w 525042"/>
                      <a:gd name="connsiteY1" fmla="*/ 4955 h 4693351"/>
                      <a:gd name="connsiteX2" fmla="*/ 211776 w 525042"/>
                      <a:gd name="connsiteY2" fmla="*/ 4955 h 4693351"/>
                      <a:gd name="connsiteX3" fmla="*/ 423443 w 525042"/>
                      <a:gd name="connsiteY3" fmla="*/ 216622 h 4693351"/>
                      <a:gd name="connsiteX4" fmla="*/ 525042 w 525042"/>
                      <a:gd name="connsiteY4" fmla="*/ 1613621 h 4693351"/>
                      <a:gd name="connsiteX5" fmla="*/ 423442 w 525042"/>
                      <a:gd name="connsiteY5" fmla="*/ 4399156 h 4693351"/>
                      <a:gd name="connsiteX6" fmla="*/ 211775 w 525042"/>
                      <a:gd name="connsiteY6" fmla="*/ 4610823 h 4693351"/>
                      <a:gd name="connsiteX7" fmla="*/ 211776 w 525042"/>
                      <a:gd name="connsiteY7" fmla="*/ 4610822 h 4693351"/>
                      <a:gd name="connsiteX8" fmla="*/ 109 w 525042"/>
                      <a:gd name="connsiteY8" fmla="*/ 4399155 h 4693351"/>
                      <a:gd name="connsiteX9" fmla="*/ 203309 w 525042"/>
                      <a:gd name="connsiteY9" fmla="*/ 1596688 h 4693351"/>
                      <a:gd name="connsiteX10" fmla="*/ 109 w 525042"/>
                      <a:gd name="connsiteY10" fmla="*/ 216622 h 469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5042" h="4693351">
                        <a:moveTo>
                          <a:pt x="109" y="216622"/>
                        </a:moveTo>
                        <a:cubicBezTo>
                          <a:pt x="109" y="99722"/>
                          <a:pt x="94876" y="4955"/>
                          <a:pt x="211776" y="4955"/>
                        </a:cubicBezTo>
                        <a:lnTo>
                          <a:pt x="211776" y="4955"/>
                        </a:lnTo>
                        <a:cubicBezTo>
                          <a:pt x="328676" y="4955"/>
                          <a:pt x="371232" y="-51489"/>
                          <a:pt x="423443" y="216622"/>
                        </a:cubicBezTo>
                        <a:cubicBezTo>
                          <a:pt x="475654" y="484733"/>
                          <a:pt x="525042" y="916532"/>
                          <a:pt x="525042" y="1613621"/>
                        </a:cubicBezTo>
                        <a:cubicBezTo>
                          <a:pt x="525042" y="2310710"/>
                          <a:pt x="475653" y="3899622"/>
                          <a:pt x="423442" y="4399156"/>
                        </a:cubicBezTo>
                        <a:cubicBezTo>
                          <a:pt x="371231" y="4898690"/>
                          <a:pt x="328675" y="4610823"/>
                          <a:pt x="211775" y="4610823"/>
                        </a:cubicBezTo>
                        <a:lnTo>
                          <a:pt x="211776" y="4610822"/>
                        </a:lnTo>
                        <a:cubicBezTo>
                          <a:pt x="94876" y="4610822"/>
                          <a:pt x="109" y="4516055"/>
                          <a:pt x="109" y="4399155"/>
                        </a:cubicBezTo>
                        <a:cubicBezTo>
                          <a:pt x="-5536" y="3453711"/>
                          <a:pt x="208954" y="2542132"/>
                          <a:pt x="203309" y="1596688"/>
                        </a:cubicBezTo>
                        <a:cubicBezTo>
                          <a:pt x="208954" y="1147955"/>
                          <a:pt x="-5536" y="665355"/>
                          <a:pt x="109" y="216622"/>
                        </a:cubicBezTo>
                        <a:close/>
                      </a:path>
                    </a:pathLst>
                  </a:custGeom>
                  <a:solidFill>
                    <a:srgbClr val="53B5FF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p3d extrusionH="57150">
                      <a:bevelT w="57150" h="38100" prst="artDeco"/>
                    </a:sp3d>
                  </a:bodyPr>
                  <a:lstStyle/>
                  <a:p>
                    <a:endParaRPr lang="en-US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1" name="Rounded Rectangle 3"/>
                  <p:cNvSpPr/>
                  <p:nvPr/>
                </p:nvSpPr>
                <p:spPr>
                  <a:xfrm>
                    <a:off x="4587256" y="3668595"/>
                    <a:ext cx="453171" cy="1483446"/>
                  </a:xfrm>
                  <a:custGeom>
                    <a:avLst/>
                    <a:gdLst>
                      <a:gd name="connsiteX0" fmla="*/ 0 w 423333"/>
                      <a:gd name="connsiteY0" fmla="*/ 211667 h 4605867"/>
                      <a:gd name="connsiteX1" fmla="*/ 211667 w 423333"/>
                      <a:gd name="connsiteY1" fmla="*/ 0 h 4605867"/>
                      <a:gd name="connsiteX2" fmla="*/ 211667 w 423333"/>
                      <a:gd name="connsiteY2" fmla="*/ 0 h 4605867"/>
                      <a:gd name="connsiteX3" fmla="*/ 423334 w 423333"/>
                      <a:gd name="connsiteY3" fmla="*/ 211667 h 4605867"/>
                      <a:gd name="connsiteX4" fmla="*/ 423333 w 423333"/>
                      <a:gd name="connsiteY4" fmla="*/ 4394201 h 4605867"/>
                      <a:gd name="connsiteX5" fmla="*/ 211666 w 423333"/>
                      <a:gd name="connsiteY5" fmla="*/ 4605868 h 4605867"/>
                      <a:gd name="connsiteX6" fmla="*/ 211667 w 423333"/>
                      <a:gd name="connsiteY6" fmla="*/ 4605867 h 4605867"/>
                      <a:gd name="connsiteX7" fmla="*/ 0 w 423333"/>
                      <a:gd name="connsiteY7" fmla="*/ 4394200 h 4605867"/>
                      <a:gd name="connsiteX8" fmla="*/ 0 w 423333"/>
                      <a:gd name="connsiteY8" fmla="*/ 211667 h 4605867"/>
                      <a:gd name="connsiteX0" fmla="*/ 109 w 423443"/>
                      <a:gd name="connsiteY0" fmla="*/ 211667 h 4605868"/>
                      <a:gd name="connsiteX1" fmla="*/ 211776 w 423443"/>
                      <a:gd name="connsiteY1" fmla="*/ 0 h 4605868"/>
                      <a:gd name="connsiteX2" fmla="*/ 211776 w 423443"/>
                      <a:gd name="connsiteY2" fmla="*/ 0 h 4605868"/>
                      <a:gd name="connsiteX3" fmla="*/ 423443 w 423443"/>
                      <a:gd name="connsiteY3" fmla="*/ 211667 h 4605868"/>
                      <a:gd name="connsiteX4" fmla="*/ 423442 w 423443"/>
                      <a:gd name="connsiteY4" fmla="*/ 4394201 h 4605868"/>
                      <a:gd name="connsiteX5" fmla="*/ 211775 w 423443"/>
                      <a:gd name="connsiteY5" fmla="*/ 4605868 h 4605868"/>
                      <a:gd name="connsiteX6" fmla="*/ 211776 w 423443"/>
                      <a:gd name="connsiteY6" fmla="*/ 4605867 h 4605868"/>
                      <a:gd name="connsiteX7" fmla="*/ 109 w 423443"/>
                      <a:gd name="connsiteY7" fmla="*/ 4394200 h 4605868"/>
                      <a:gd name="connsiteX8" fmla="*/ 203309 w 423443"/>
                      <a:gd name="connsiteY8" fmla="*/ 1591733 h 4605868"/>
                      <a:gd name="connsiteX9" fmla="*/ 109 w 423443"/>
                      <a:gd name="connsiteY9" fmla="*/ 211667 h 4605868"/>
                      <a:gd name="connsiteX0" fmla="*/ 109 w 525042"/>
                      <a:gd name="connsiteY0" fmla="*/ 216622 h 4693351"/>
                      <a:gd name="connsiteX1" fmla="*/ 211776 w 525042"/>
                      <a:gd name="connsiteY1" fmla="*/ 4955 h 4693351"/>
                      <a:gd name="connsiteX2" fmla="*/ 211776 w 525042"/>
                      <a:gd name="connsiteY2" fmla="*/ 4955 h 4693351"/>
                      <a:gd name="connsiteX3" fmla="*/ 423443 w 525042"/>
                      <a:gd name="connsiteY3" fmla="*/ 216622 h 4693351"/>
                      <a:gd name="connsiteX4" fmla="*/ 525042 w 525042"/>
                      <a:gd name="connsiteY4" fmla="*/ 1613621 h 4693351"/>
                      <a:gd name="connsiteX5" fmla="*/ 423442 w 525042"/>
                      <a:gd name="connsiteY5" fmla="*/ 4399156 h 4693351"/>
                      <a:gd name="connsiteX6" fmla="*/ 211775 w 525042"/>
                      <a:gd name="connsiteY6" fmla="*/ 4610823 h 4693351"/>
                      <a:gd name="connsiteX7" fmla="*/ 211776 w 525042"/>
                      <a:gd name="connsiteY7" fmla="*/ 4610822 h 4693351"/>
                      <a:gd name="connsiteX8" fmla="*/ 109 w 525042"/>
                      <a:gd name="connsiteY8" fmla="*/ 4399155 h 4693351"/>
                      <a:gd name="connsiteX9" fmla="*/ 203309 w 525042"/>
                      <a:gd name="connsiteY9" fmla="*/ 1596688 h 4693351"/>
                      <a:gd name="connsiteX10" fmla="*/ 109 w 525042"/>
                      <a:gd name="connsiteY10" fmla="*/ 216622 h 469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5042" h="4693351">
                        <a:moveTo>
                          <a:pt x="109" y="216622"/>
                        </a:moveTo>
                        <a:cubicBezTo>
                          <a:pt x="109" y="99722"/>
                          <a:pt x="94876" y="4955"/>
                          <a:pt x="211776" y="4955"/>
                        </a:cubicBezTo>
                        <a:lnTo>
                          <a:pt x="211776" y="4955"/>
                        </a:lnTo>
                        <a:cubicBezTo>
                          <a:pt x="328676" y="4955"/>
                          <a:pt x="371232" y="-51489"/>
                          <a:pt x="423443" y="216622"/>
                        </a:cubicBezTo>
                        <a:cubicBezTo>
                          <a:pt x="475654" y="484733"/>
                          <a:pt x="525042" y="916532"/>
                          <a:pt x="525042" y="1613621"/>
                        </a:cubicBezTo>
                        <a:cubicBezTo>
                          <a:pt x="525042" y="2310710"/>
                          <a:pt x="475653" y="3899622"/>
                          <a:pt x="423442" y="4399156"/>
                        </a:cubicBezTo>
                        <a:cubicBezTo>
                          <a:pt x="371231" y="4898690"/>
                          <a:pt x="328675" y="4610823"/>
                          <a:pt x="211775" y="4610823"/>
                        </a:cubicBezTo>
                        <a:lnTo>
                          <a:pt x="211776" y="4610822"/>
                        </a:lnTo>
                        <a:cubicBezTo>
                          <a:pt x="94876" y="4610822"/>
                          <a:pt x="109" y="4516055"/>
                          <a:pt x="109" y="4399155"/>
                        </a:cubicBezTo>
                        <a:cubicBezTo>
                          <a:pt x="-5536" y="3453711"/>
                          <a:pt x="208954" y="2542132"/>
                          <a:pt x="203309" y="1596688"/>
                        </a:cubicBezTo>
                        <a:cubicBezTo>
                          <a:pt x="208954" y="1147955"/>
                          <a:pt x="-5536" y="665355"/>
                          <a:pt x="109" y="21662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p3d extrusionH="57150">
                      <a:bevelT w="57150" h="38100" prst="artDeco"/>
                    </a:sp3d>
                  </a:bodyPr>
                  <a:lstStyle/>
                  <a:p>
                    <a:pPr algn="ctr"/>
                    <a:endParaRPr lang="en-US" sz="825" dirty="0"/>
                  </a:p>
                </p:txBody>
              </p:sp>
            </p:grpSp>
          </p:grpSp>
          <p:pic>
            <p:nvPicPr>
              <p:cNvPr id="145" name="Picture 144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24" r="52826" b="24732"/>
              <a:stretch/>
            </p:blipFill>
            <p:spPr>
              <a:xfrm>
                <a:off x="3881744" y="197750"/>
                <a:ext cx="1150299" cy="1094283"/>
              </a:xfrm>
              <a:prstGeom prst="rect">
                <a:avLst/>
              </a:prstGeom>
            </p:spPr>
          </p:pic>
          <p:pic>
            <p:nvPicPr>
              <p:cNvPr id="146" name="Picture 145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273" t="-1" r="19981" b="54387"/>
              <a:stretch/>
            </p:blipFill>
            <p:spPr>
              <a:xfrm>
                <a:off x="5249747" y="202028"/>
                <a:ext cx="554636" cy="677773"/>
              </a:xfrm>
              <a:prstGeom prst="rect">
                <a:avLst/>
              </a:prstGeom>
            </p:spPr>
          </p:pic>
        </p:grpSp>
        <p:grpSp>
          <p:nvGrpSpPr>
            <p:cNvPr id="136" name="Group 135"/>
            <p:cNvGrpSpPr/>
            <p:nvPr/>
          </p:nvGrpSpPr>
          <p:grpSpPr>
            <a:xfrm>
              <a:off x="9376267" y="2580289"/>
              <a:ext cx="2273087" cy="2027716"/>
              <a:chOff x="9376267" y="2580289"/>
              <a:chExt cx="2273087" cy="2027716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9493272" y="2580289"/>
                <a:ext cx="2156082" cy="2027716"/>
                <a:chOff x="11421975" y="2760400"/>
                <a:chExt cx="669571" cy="629707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140" name="Isosceles Triangle 139"/>
                <p:cNvSpPr/>
                <p:nvPr/>
              </p:nvSpPr>
              <p:spPr>
                <a:xfrm rot="16200000">
                  <a:off x="11398520" y="2942529"/>
                  <a:ext cx="250412" cy="20350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1" name="Isosceles Triangle 140"/>
                <p:cNvSpPr/>
                <p:nvPr/>
              </p:nvSpPr>
              <p:spPr>
                <a:xfrm rot="5400000">
                  <a:off x="11864588" y="2942528"/>
                  <a:ext cx="250413" cy="203503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42" name="Rounded Rectangle 3"/>
                <p:cNvSpPr/>
                <p:nvPr/>
              </p:nvSpPr>
              <p:spPr>
                <a:xfrm rot="21554102" flipH="1">
                  <a:off x="11776354" y="2762387"/>
                  <a:ext cx="191759" cy="627720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solidFill>
                  <a:srgbClr val="F7D1E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endParaRPr 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Rounded Rectangle 3"/>
                <p:cNvSpPr/>
                <p:nvPr/>
              </p:nvSpPr>
              <p:spPr>
                <a:xfrm>
                  <a:off x="11559578" y="2760400"/>
                  <a:ext cx="191759" cy="627720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solidFill>
                  <a:srgbClr val="EB8DD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825" dirty="0"/>
                </a:p>
              </p:txBody>
            </p:sp>
          </p:grpSp>
          <p:pic>
            <p:nvPicPr>
              <p:cNvPr id="138" name="Picture 13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835" r="53369" b="32071"/>
              <a:stretch/>
            </p:blipFill>
            <p:spPr>
              <a:xfrm>
                <a:off x="9376267" y="3324470"/>
                <a:ext cx="1132612" cy="629587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28" r="22705" b="57257"/>
              <a:stretch/>
            </p:blipFill>
            <p:spPr>
              <a:xfrm>
                <a:off x="10852939" y="2902268"/>
                <a:ext cx="494676" cy="635118"/>
              </a:xfrm>
              <a:prstGeom prst="rect">
                <a:avLst/>
              </a:prstGeom>
            </p:spPr>
          </p:pic>
        </p:grpSp>
      </p:grpSp>
      <p:grpSp>
        <p:nvGrpSpPr>
          <p:cNvPr id="98" name="Group 97"/>
          <p:cNvGrpSpPr/>
          <p:nvPr/>
        </p:nvGrpSpPr>
        <p:grpSpPr>
          <a:xfrm>
            <a:off x="3085945" y="3095616"/>
            <a:ext cx="1714000" cy="1609130"/>
            <a:chOff x="9376267" y="2580289"/>
            <a:chExt cx="2285333" cy="2145506"/>
          </a:xfrm>
        </p:grpSpPr>
        <p:grpSp>
          <p:nvGrpSpPr>
            <p:cNvPr id="99" name="Group 98"/>
            <p:cNvGrpSpPr/>
            <p:nvPr/>
          </p:nvGrpSpPr>
          <p:grpSpPr>
            <a:xfrm>
              <a:off x="9456233" y="2820506"/>
              <a:ext cx="2205367" cy="1905289"/>
              <a:chOff x="3881744" y="-72413"/>
              <a:chExt cx="2205367" cy="1905289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4061207" y="-72413"/>
                <a:ext cx="2025904" cy="1905289"/>
                <a:chOff x="10028715" y="1720923"/>
                <a:chExt cx="669571" cy="629707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111" name="Isosceles Triangle 110"/>
                <p:cNvSpPr/>
                <p:nvPr/>
              </p:nvSpPr>
              <p:spPr>
                <a:xfrm rot="16200000">
                  <a:off x="10005260" y="1903052"/>
                  <a:ext cx="250412" cy="20350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12" name="Isosceles Triangle 111"/>
                <p:cNvSpPr/>
                <p:nvPr/>
              </p:nvSpPr>
              <p:spPr>
                <a:xfrm rot="5400000">
                  <a:off x="10471328" y="1903051"/>
                  <a:ext cx="250413" cy="203503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113" name="Group 112"/>
                <p:cNvGrpSpPr/>
                <p:nvPr/>
              </p:nvGrpSpPr>
              <p:grpSpPr>
                <a:xfrm>
                  <a:off x="10166318" y="1720923"/>
                  <a:ext cx="408535" cy="629707"/>
                  <a:chOff x="4587256" y="3668595"/>
                  <a:chExt cx="965461" cy="1488142"/>
                </a:xfrm>
              </p:grpSpPr>
              <p:sp>
                <p:nvSpPr>
                  <p:cNvPr id="114" name="Rounded Rectangle 3"/>
                  <p:cNvSpPr/>
                  <p:nvPr/>
                </p:nvSpPr>
                <p:spPr>
                  <a:xfrm rot="21554102" flipH="1">
                    <a:off x="5099546" y="3673291"/>
                    <a:ext cx="453171" cy="1483446"/>
                  </a:xfrm>
                  <a:custGeom>
                    <a:avLst/>
                    <a:gdLst>
                      <a:gd name="connsiteX0" fmla="*/ 0 w 423333"/>
                      <a:gd name="connsiteY0" fmla="*/ 211667 h 4605867"/>
                      <a:gd name="connsiteX1" fmla="*/ 211667 w 423333"/>
                      <a:gd name="connsiteY1" fmla="*/ 0 h 4605867"/>
                      <a:gd name="connsiteX2" fmla="*/ 211667 w 423333"/>
                      <a:gd name="connsiteY2" fmla="*/ 0 h 4605867"/>
                      <a:gd name="connsiteX3" fmla="*/ 423334 w 423333"/>
                      <a:gd name="connsiteY3" fmla="*/ 211667 h 4605867"/>
                      <a:gd name="connsiteX4" fmla="*/ 423333 w 423333"/>
                      <a:gd name="connsiteY4" fmla="*/ 4394201 h 4605867"/>
                      <a:gd name="connsiteX5" fmla="*/ 211666 w 423333"/>
                      <a:gd name="connsiteY5" fmla="*/ 4605868 h 4605867"/>
                      <a:gd name="connsiteX6" fmla="*/ 211667 w 423333"/>
                      <a:gd name="connsiteY6" fmla="*/ 4605867 h 4605867"/>
                      <a:gd name="connsiteX7" fmla="*/ 0 w 423333"/>
                      <a:gd name="connsiteY7" fmla="*/ 4394200 h 4605867"/>
                      <a:gd name="connsiteX8" fmla="*/ 0 w 423333"/>
                      <a:gd name="connsiteY8" fmla="*/ 211667 h 4605867"/>
                      <a:gd name="connsiteX0" fmla="*/ 109 w 423443"/>
                      <a:gd name="connsiteY0" fmla="*/ 211667 h 4605868"/>
                      <a:gd name="connsiteX1" fmla="*/ 211776 w 423443"/>
                      <a:gd name="connsiteY1" fmla="*/ 0 h 4605868"/>
                      <a:gd name="connsiteX2" fmla="*/ 211776 w 423443"/>
                      <a:gd name="connsiteY2" fmla="*/ 0 h 4605868"/>
                      <a:gd name="connsiteX3" fmla="*/ 423443 w 423443"/>
                      <a:gd name="connsiteY3" fmla="*/ 211667 h 4605868"/>
                      <a:gd name="connsiteX4" fmla="*/ 423442 w 423443"/>
                      <a:gd name="connsiteY4" fmla="*/ 4394201 h 4605868"/>
                      <a:gd name="connsiteX5" fmla="*/ 211775 w 423443"/>
                      <a:gd name="connsiteY5" fmla="*/ 4605868 h 4605868"/>
                      <a:gd name="connsiteX6" fmla="*/ 211776 w 423443"/>
                      <a:gd name="connsiteY6" fmla="*/ 4605867 h 4605868"/>
                      <a:gd name="connsiteX7" fmla="*/ 109 w 423443"/>
                      <a:gd name="connsiteY7" fmla="*/ 4394200 h 4605868"/>
                      <a:gd name="connsiteX8" fmla="*/ 203309 w 423443"/>
                      <a:gd name="connsiteY8" fmla="*/ 1591733 h 4605868"/>
                      <a:gd name="connsiteX9" fmla="*/ 109 w 423443"/>
                      <a:gd name="connsiteY9" fmla="*/ 211667 h 4605868"/>
                      <a:gd name="connsiteX0" fmla="*/ 109 w 525042"/>
                      <a:gd name="connsiteY0" fmla="*/ 216622 h 4693351"/>
                      <a:gd name="connsiteX1" fmla="*/ 211776 w 525042"/>
                      <a:gd name="connsiteY1" fmla="*/ 4955 h 4693351"/>
                      <a:gd name="connsiteX2" fmla="*/ 211776 w 525042"/>
                      <a:gd name="connsiteY2" fmla="*/ 4955 h 4693351"/>
                      <a:gd name="connsiteX3" fmla="*/ 423443 w 525042"/>
                      <a:gd name="connsiteY3" fmla="*/ 216622 h 4693351"/>
                      <a:gd name="connsiteX4" fmla="*/ 525042 w 525042"/>
                      <a:gd name="connsiteY4" fmla="*/ 1613621 h 4693351"/>
                      <a:gd name="connsiteX5" fmla="*/ 423442 w 525042"/>
                      <a:gd name="connsiteY5" fmla="*/ 4399156 h 4693351"/>
                      <a:gd name="connsiteX6" fmla="*/ 211775 w 525042"/>
                      <a:gd name="connsiteY6" fmla="*/ 4610823 h 4693351"/>
                      <a:gd name="connsiteX7" fmla="*/ 211776 w 525042"/>
                      <a:gd name="connsiteY7" fmla="*/ 4610822 h 4693351"/>
                      <a:gd name="connsiteX8" fmla="*/ 109 w 525042"/>
                      <a:gd name="connsiteY8" fmla="*/ 4399155 h 4693351"/>
                      <a:gd name="connsiteX9" fmla="*/ 203309 w 525042"/>
                      <a:gd name="connsiteY9" fmla="*/ 1596688 h 4693351"/>
                      <a:gd name="connsiteX10" fmla="*/ 109 w 525042"/>
                      <a:gd name="connsiteY10" fmla="*/ 216622 h 469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5042" h="4693351">
                        <a:moveTo>
                          <a:pt x="109" y="216622"/>
                        </a:moveTo>
                        <a:cubicBezTo>
                          <a:pt x="109" y="99722"/>
                          <a:pt x="94876" y="4955"/>
                          <a:pt x="211776" y="4955"/>
                        </a:cubicBezTo>
                        <a:lnTo>
                          <a:pt x="211776" y="4955"/>
                        </a:lnTo>
                        <a:cubicBezTo>
                          <a:pt x="328676" y="4955"/>
                          <a:pt x="371232" y="-51489"/>
                          <a:pt x="423443" y="216622"/>
                        </a:cubicBezTo>
                        <a:cubicBezTo>
                          <a:pt x="475654" y="484733"/>
                          <a:pt x="525042" y="916532"/>
                          <a:pt x="525042" y="1613621"/>
                        </a:cubicBezTo>
                        <a:cubicBezTo>
                          <a:pt x="525042" y="2310710"/>
                          <a:pt x="475653" y="3899622"/>
                          <a:pt x="423442" y="4399156"/>
                        </a:cubicBezTo>
                        <a:cubicBezTo>
                          <a:pt x="371231" y="4898690"/>
                          <a:pt x="328675" y="4610823"/>
                          <a:pt x="211775" y="4610823"/>
                        </a:cubicBezTo>
                        <a:lnTo>
                          <a:pt x="211776" y="4610822"/>
                        </a:lnTo>
                        <a:cubicBezTo>
                          <a:pt x="94876" y="4610822"/>
                          <a:pt x="109" y="4516055"/>
                          <a:pt x="109" y="4399155"/>
                        </a:cubicBezTo>
                        <a:cubicBezTo>
                          <a:pt x="-5536" y="3453711"/>
                          <a:pt x="208954" y="2542132"/>
                          <a:pt x="203309" y="1596688"/>
                        </a:cubicBezTo>
                        <a:cubicBezTo>
                          <a:pt x="208954" y="1147955"/>
                          <a:pt x="-5536" y="665355"/>
                          <a:pt x="109" y="216622"/>
                        </a:cubicBezTo>
                        <a:close/>
                      </a:path>
                    </a:pathLst>
                  </a:custGeom>
                  <a:solidFill>
                    <a:srgbClr val="53B5FF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p3d extrusionH="57150">
                      <a:bevelT w="57150" h="38100" prst="artDeco"/>
                    </a:sp3d>
                  </a:bodyPr>
                  <a:lstStyle/>
                  <a:p>
                    <a:endParaRPr lang="en-US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5" name="Rounded Rectangle 3"/>
                  <p:cNvSpPr/>
                  <p:nvPr/>
                </p:nvSpPr>
                <p:spPr>
                  <a:xfrm>
                    <a:off x="4587256" y="3668595"/>
                    <a:ext cx="453171" cy="1483446"/>
                  </a:xfrm>
                  <a:custGeom>
                    <a:avLst/>
                    <a:gdLst>
                      <a:gd name="connsiteX0" fmla="*/ 0 w 423333"/>
                      <a:gd name="connsiteY0" fmla="*/ 211667 h 4605867"/>
                      <a:gd name="connsiteX1" fmla="*/ 211667 w 423333"/>
                      <a:gd name="connsiteY1" fmla="*/ 0 h 4605867"/>
                      <a:gd name="connsiteX2" fmla="*/ 211667 w 423333"/>
                      <a:gd name="connsiteY2" fmla="*/ 0 h 4605867"/>
                      <a:gd name="connsiteX3" fmla="*/ 423334 w 423333"/>
                      <a:gd name="connsiteY3" fmla="*/ 211667 h 4605867"/>
                      <a:gd name="connsiteX4" fmla="*/ 423333 w 423333"/>
                      <a:gd name="connsiteY4" fmla="*/ 4394201 h 4605867"/>
                      <a:gd name="connsiteX5" fmla="*/ 211666 w 423333"/>
                      <a:gd name="connsiteY5" fmla="*/ 4605868 h 4605867"/>
                      <a:gd name="connsiteX6" fmla="*/ 211667 w 423333"/>
                      <a:gd name="connsiteY6" fmla="*/ 4605867 h 4605867"/>
                      <a:gd name="connsiteX7" fmla="*/ 0 w 423333"/>
                      <a:gd name="connsiteY7" fmla="*/ 4394200 h 4605867"/>
                      <a:gd name="connsiteX8" fmla="*/ 0 w 423333"/>
                      <a:gd name="connsiteY8" fmla="*/ 211667 h 4605867"/>
                      <a:gd name="connsiteX0" fmla="*/ 109 w 423443"/>
                      <a:gd name="connsiteY0" fmla="*/ 211667 h 4605868"/>
                      <a:gd name="connsiteX1" fmla="*/ 211776 w 423443"/>
                      <a:gd name="connsiteY1" fmla="*/ 0 h 4605868"/>
                      <a:gd name="connsiteX2" fmla="*/ 211776 w 423443"/>
                      <a:gd name="connsiteY2" fmla="*/ 0 h 4605868"/>
                      <a:gd name="connsiteX3" fmla="*/ 423443 w 423443"/>
                      <a:gd name="connsiteY3" fmla="*/ 211667 h 4605868"/>
                      <a:gd name="connsiteX4" fmla="*/ 423442 w 423443"/>
                      <a:gd name="connsiteY4" fmla="*/ 4394201 h 4605868"/>
                      <a:gd name="connsiteX5" fmla="*/ 211775 w 423443"/>
                      <a:gd name="connsiteY5" fmla="*/ 4605868 h 4605868"/>
                      <a:gd name="connsiteX6" fmla="*/ 211776 w 423443"/>
                      <a:gd name="connsiteY6" fmla="*/ 4605867 h 4605868"/>
                      <a:gd name="connsiteX7" fmla="*/ 109 w 423443"/>
                      <a:gd name="connsiteY7" fmla="*/ 4394200 h 4605868"/>
                      <a:gd name="connsiteX8" fmla="*/ 203309 w 423443"/>
                      <a:gd name="connsiteY8" fmla="*/ 1591733 h 4605868"/>
                      <a:gd name="connsiteX9" fmla="*/ 109 w 423443"/>
                      <a:gd name="connsiteY9" fmla="*/ 211667 h 4605868"/>
                      <a:gd name="connsiteX0" fmla="*/ 109 w 525042"/>
                      <a:gd name="connsiteY0" fmla="*/ 216622 h 4693351"/>
                      <a:gd name="connsiteX1" fmla="*/ 211776 w 525042"/>
                      <a:gd name="connsiteY1" fmla="*/ 4955 h 4693351"/>
                      <a:gd name="connsiteX2" fmla="*/ 211776 w 525042"/>
                      <a:gd name="connsiteY2" fmla="*/ 4955 h 4693351"/>
                      <a:gd name="connsiteX3" fmla="*/ 423443 w 525042"/>
                      <a:gd name="connsiteY3" fmla="*/ 216622 h 4693351"/>
                      <a:gd name="connsiteX4" fmla="*/ 525042 w 525042"/>
                      <a:gd name="connsiteY4" fmla="*/ 1613621 h 4693351"/>
                      <a:gd name="connsiteX5" fmla="*/ 423442 w 525042"/>
                      <a:gd name="connsiteY5" fmla="*/ 4399156 h 4693351"/>
                      <a:gd name="connsiteX6" fmla="*/ 211775 w 525042"/>
                      <a:gd name="connsiteY6" fmla="*/ 4610823 h 4693351"/>
                      <a:gd name="connsiteX7" fmla="*/ 211776 w 525042"/>
                      <a:gd name="connsiteY7" fmla="*/ 4610822 h 4693351"/>
                      <a:gd name="connsiteX8" fmla="*/ 109 w 525042"/>
                      <a:gd name="connsiteY8" fmla="*/ 4399155 h 4693351"/>
                      <a:gd name="connsiteX9" fmla="*/ 203309 w 525042"/>
                      <a:gd name="connsiteY9" fmla="*/ 1596688 h 4693351"/>
                      <a:gd name="connsiteX10" fmla="*/ 109 w 525042"/>
                      <a:gd name="connsiteY10" fmla="*/ 216622 h 469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5042" h="4693351">
                        <a:moveTo>
                          <a:pt x="109" y="216622"/>
                        </a:moveTo>
                        <a:cubicBezTo>
                          <a:pt x="109" y="99722"/>
                          <a:pt x="94876" y="4955"/>
                          <a:pt x="211776" y="4955"/>
                        </a:cubicBezTo>
                        <a:lnTo>
                          <a:pt x="211776" y="4955"/>
                        </a:lnTo>
                        <a:cubicBezTo>
                          <a:pt x="328676" y="4955"/>
                          <a:pt x="371232" y="-51489"/>
                          <a:pt x="423443" y="216622"/>
                        </a:cubicBezTo>
                        <a:cubicBezTo>
                          <a:pt x="475654" y="484733"/>
                          <a:pt x="525042" y="916532"/>
                          <a:pt x="525042" y="1613621"/>
                        </a:cubicBezTo>
                        <a:cubicBezTo>
                          <a:pt x="525042" y="2310710"/>
                          <a:pt x="475653" y="3899622"/>
                          <a:pt x="423442" y="4399156"/>
                        </a:cubicBezTo>
                        <a:cubicBezTo>
                          <a:pt x="371231" y="4898690"/>
                          <a:pt x="328675" y="4610823"/>
                          <a:pt x="211775" y="4610823"/>
                        </a:cubicBezTo>
                        <a:lnTo>
                          <a:pt x="211776" y="4610822"/>
                        </a:lnTo>
                        <a:cubicBezTo>
                          <a:pt x="94876" y="4610822"/>
                          <a:pt x="109" y="4516055"/>
                          <a:pt x="109" y="4399155"/>
                        </a:cubicBezTo>
                        <a:cubicBezTo>
                          <a:pt x="-5536" y="3453711"/>
                          <a:pt x="208954" y="2542132"/>
                          <a:pt x="203309" y="1596688"/>
                        </a:cubicBezTo>
                        <a:cubicBezTo>
                          <a:pt x="208954" y="1147955"/>
                          <a:pt x="-5536" y="665355"/>
                          <a:pt x="109" y="21662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p3d extrusionH="57150">
                      <a:bevelT w="57150" h="38100" prst="artDeco"/>
                    </a:sp3d>
                  </a:bodyPr>
                  <a:lstStyle/>
                  <a:p>
                    <a:pPr algn="ctr"/>
                    <a:endParaRPr lang="en-US" sz="825" dirty="0"/>
                  </a:p>
                </p:txBody>
              </p:sp>
            </p:grpSp>
          </p:grpSp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24" r="52826" b="24732"/>
              <a:stretch/>
            </p:blipFill>
            <p:spPr>
              <a:xfrm>
                <a:off x="3881744" y="197750"/>
                <a:ext cx="1150299" cy="1094283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273" t="-1" r="19981" b="54387"/>
              <a:stretch/>
            </p:blipFill>
            <p:spPr>
              <a:xfrm>
                <a:off x="5249747" y="202028"/>
                <a:ext cx="554636" cy="677773"/>
              </a:xfrm>
              <a:prstGeom prst="rect">
                <a:avLst/>
              </a:prstGeom>
            </p:spPr>
          </p:pic>
        </p:grpSp>
        <p:grpSp>
          <p:nvGrpSpPr>
            <p:cNvPr id="100" name="Group 99"/>
            <p:cNvGrpSpPr/>
            <p:nvPr/>
          </p:nvGrpSpPr>
          <p:grpSpPr>
            <a:xfrm>
              <a:off x="9376267" y="2580289"/>
              <a:ext cx="2273087" cy="2027716"/>
              <a:chOff x="9376267" y="2580289"/>
              <a:chExt cx="2273087" cy="2027716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9493272" y="2580289"/>
                <a:ext cx="2156082" cy="2027716"/>
                <a:chOff x="11421975" y="2760400"/>
                <a:chExt cx="669571" cy="629707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104" name="Isosceles Triangle 103"/>
                <p:cNvSpPr/>
                <p:nvPr/>
              </p:nvSpPr>
              <p:spPr>
                <a:xfrm rot="16200000">
                  <a:off x="11398520" y="2942529"/>
                  <a:ext cx="250412" cy="20350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5" name="Isosceles Triangle 104"/>
                <p:cNvSpPr/>
                <p:nvPr/>
              </p:nvSpPr>
              <p:spPr>
                <a:xfrm rot="5400000">
                  <a:off x="11864588" y="2942528"/>
                  <a:ext cx="250413" cy="203503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06" name="Rounded Rectangle 3"/>
                <p:cNvSpPr/>
                <p:nvPr/>
              </p:nvSpPr>
              <p:spPr>
                <a:xfrm rot="21554102" flipH="1">
                  <a:off x="11776354" y="2762387"/>
                  <a:ext cx="191759" cy="627720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solidFill>
                  <a:srgbClr val="F7D1E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endParaRPr 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Rounded Rectangle 3"/>
                <p:cNvSpPr/>
                <p:nvPr/>
              </p:nvSpPr>
              <p:spPr>
                <a:xfrm>
                  <a:off x="11559578" y="2760400"/>
                  <a:ext cx="191759" cy="627720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solidFill>
                  <a:srgbClr val="EB8DD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825" dirty="0"/>
                </a:p>
              </p:txBody>
            </p:sp>
          </p:grpSp>
          <p:pic>
            <p:nvPicPr>
              <p:cNvPr id="102" name="Picture 101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835" r="53369" b="32071"/>
              <a:stretch/>
            </p:blipFill>
            <p:spPr>
              <a:xfrm>
                <a:off x="9376267" y="3324470"/>
                <a:ext cx="1132612" cy="629587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28" r="22705" b="57257"/>
              <a:stretch/>
            </p:blipFill>
            <p:spPr>
              <a:xfrm>
                <a:off x="10852939" y="2902268"/>
                <a:ext cx="494676" cy="635118"/>
              </a:xfrm>
              <a:prstGeom prst="rect">
                <a:avLst/>
              </a:prstGeom>
            </p:spPr>
          </p:pic>
        </p:grpSp>
      </p:grpSp>
      <p:grpSp>
        <p:nvGrpSpPr>
          <p:cNvPr id="97" name="Group 96"/>
          <p:cNvGrpSpPr/>
          <p:nvPr/>
        </p:nvGrpSpPr>
        <p:grpSpPr>
          <a:xfrm>
            <a:off x="5220166" y="2261789"/>
            <a:ext cx="1714000" cy="1609130"/>
            <a:chOff x="9376267" y="2580289"/>
            <a:chExt cx="2285333" cy="2145506"/>
          </a:xfrm>
        </p:grpSpPr>
        <p:grpSp>
          <p:nvGrpSpPr>
            <p:cNvPr id="96" name="Group 95"/>
            <p:cNvGrpSpPr/>
            <p:nvPr/>
          </p:nvGrpSpPr>
          <p:grpSpPr>
            <a:xfrm>
              <a:off x="9456233" y="2820506"/>
              <a:ext cx="2205367" cy="1905289"/>
              <a:chOff x="3881744" y="-72413"/>
              <a:chExt cx="2205367" cy="1905289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4061207" y="-72413"/>
                <a:ext cx="2025904" cy="1905289"/>
                <a:chOff x="10028715" y="1720923"/>
                <a:chExt cx="669571" cy="629707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85" name="Isosceles Triangle 84"/>
                <p:cNvSpPr/>
                <p:nvPr/>
              </p:nvSpPr>
              <p:spPr>
                <a:xfrm rot="16200000">
                  <a:off x="10005260" y="1903052"/>
                  <a:ext cx="250412" cy="20350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86" name="Isosceles Triangle 85"/>
                <p:cNvSpPr/>
                <p:nvPr/>
              </p:nvSpPr>
              <p:spPr>
                <a:xfrm rot="5400000">
                  <a:off x="10471328" y="1903051"/>
                  <a:ext cx="250413" cy="203503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grpSp>
              <p:nvGrpSpPr>
                <p:cNvPr id="87" name="Group 86"/>
                <p:cNvGrpSpPr/>
                <p:nvPr/>
              </p:nvGrpSpPr>
              <p:grpSpPr>
                <a:xfrm>
                  <a:off x="10166318" y="1720923"/>
                  <a:ext cx="408535" cy="629707"/>
                  <a:chOff x="4587256" y="3668595"/>
                  <a:chExt cx="965461" cy="1488142"/>
                </a:xfrm>
              </p:grpSpPr>
              <p:sp>
                <p:nvSpPr>
                  <p:cNvPr id="88" name="Rounded Rectangle 3"/>
                  <p:cNvSpPr/>
                  <p:nvPr/>
                </p:nvSpPr>
                <p:spPr>
                  <a:xfrm rot="21554102" flipH="1">
                    <a:off x="5099546" y="3673291"/>
                    <a:ext cx="453171" cy="1483446"/>
                  </a:xfrm>
                  <a:custGeom>
                    <a:avLst/>
                    <a:gdLst>
                      <a:gd name="connsiteX0" fmla="*/ 0 w 423333"/>
                      <a:gd name="connsiteY0" fmla="*/ 211667 h 4605867"/>
                      <a:gd name="connsiteX1" fmla="*/ 211667 w 423333"/>
                      <a:gd name="connsiteY1" fmla="*/ 0 h 4605867"/>
                      <a:gd name="connsiteX2" fmla="*/ 211667 w 423333"/>
                      <a:gd name="connsiteY2" fmla="*/ 0 h 4605867"/>
                      <a:gd name="connsiteX3" fmla="*/ 423334 w 423333"/>
                      <a:gd name="connsiteY3" fmla="*/ 211667 h 4605867"/>
                      <a:gd name="connsiteX4" fmla="*/ 423333 w 423333"/>
                      <a:gd name="connsiteY4" fmla="*/ 4394201 h 4605867"/>
                      <a:gd name="connsiteX5" fmla="*/ 211666 w 423333"/>
                      <a:gd name="connsiteY5" fmla="*/ 4605868 h 4605867"/>
                      <a:gd name="connsiteX6" fmla="*/ 211667 w 423333"/>
                      <a:gd name="connsiteY6" fmla="*/ 4605867 h 4605867"/>
                      <a:gd name="connsiteX7" fmla="*/ 0 w 423333"/>
                      <a:gd name="connsiteY7" fmla="*/ 4394200 h 4605867"/>
                      <a:gd name="connsiteX8" fmla="*/ 0 w 423333"/>
                      <a:gd name="connsiteY8" fmla="*/ 211667 h 4605867"/>
                      <a:gd name="connsiteX0" fmla="*/ 109 w 423443"/>
                      <a:gd name="connsiteY0" fmla="*/ 211667 h 4605868"/>
                      <a:gd name="connsiteX1" fmla="*/ 211776 w 423443"/>
                      <a:gd name="connsiteY1" fmla="*/ 0 h 4605868"/>
                      <a:gd name="connsiteX2" fmla="*/ 211776 w 423443"/>
                      <a:gd name="connsiteY2" fmla="*/ 0 h 4605868"/>
                      <a:gd name="connsiteX3" fmla="*/ 423443 w 423443"/>
                      <a:gd name="connsiteY3" fmla="*/ 211667 h 4605868"/>
                      <a:gd name="connsiteX4" fmla="*/ 423442 w 423443"/>
                      <a:gd name="connsiteY4" fmla="*/ 4394201 h 4605868"/>
                      <a:gd name="connsiteX5" fmla="*/ 211775 w 423443"/>
                      <a:gd name="connsiteY5" fmla="*/ 4605868 h 4605868"/>
                      <a:gd name="connsiteX6" fmla="*/ 211776 w 423443"/>
                      <a:gd name="connsiteY6" fmla="*/ 4605867 h 4605868"/>
                      <a:gd name="connsiteX7" fmla="*/ 109 w 423443"/>
                      <a:gd name="connsiteY7" fmla="*/ 4394200 h 4605868"/>
                      <a:gd name="connsiteX8" fmla="*/ 203309 w 423443"/>
                      <a:gd name="connsiteY8" fmla="*/ 1591733 h 4605868"/>
                      <a:gd name="connsiteX9" fmla="*/ 109 w 423443"/>
                      <a:gd name="connsiteY9" fmla="*/ 211667 h 4605868"/>
                      <a:gd name="connsiteX0" fmla="*/ 109 w 525042"/>
                      <a:gd name="connsiteY0" fmla="*/ 216622 h 4693351"/>
                      <a:gd name="connsiteX1" fmla="*/ 211776 w 525042"/>
                      <a:gd name="connsiteY1" fmla="*/ 4955 h 4693351"/>
                      <a:gd name="connsiteX2" fmla="*/ 211776 w 525042"/>
                      <a:gd name="connsiteY2" fmla="*/ 4955 h 4693351"/>
                      <a:gd name="connsiteX3" fmla="*/ 423443 w 525042"/>
                      <a:gd name="connsiteY3" fmla="*/ 216622 h 4693351"/>
                      <a:gd name="connsiteX4" fmla="*/ 525042 w 525042"/>
                      <a:gd name="connsiteY4" fmla="*/ 1613621 h 4693351"/>
                      <a:gd name="connsiteX5" fmla="*/ 423442 w 525042"/>
                      <a:gd name="connsiteY5" fmla="*/ 4399156 h 4693351"/>
                      <a:gd name="connsiteX6" fmla="*/ 211775 w 525042"/>
                      <a:gd name="connsiteY6" fmla="*/ 4610823 h 4693351"/>
                      <a:gd name="connsiteX7" fmla="*/ 211776 w 525042"/>
                      <a:gd name="connsiteY7" fmla="*/ 4610822 h 4693351"/>
                      <a:gd name="connsiteX8" fmla="*/ 109 w 525042"/>
                      <a:gd name="connsiteY8" fmla="*/ 4399155 h 4693351"/>
                      <a:gd name="connsiteX9" fmla="*/ 203309 w 525042"/>
                      <a:gd name="connsiteY9" fmla="*/ 1596688 h 4693351"/>
                      <a:gd name="connsiteX10" fmla="*/ 109 w 525042"/>
                      <a:gd name="connsiteY10" fmla="*/ 216622 h 469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5042" h="4693351">
                        <a:moveTo>
                          <a:pt x="109" y="216622"/>
                        </a:moveTo>
                        <a:cubicBezTo>
                          <a:pt x="109" y="99722"/>
                          <a:pt x="94876" y="4955"/>
                          <a:pt x="211776" y="4955"/>
                        </a:cubicBezTo>
                        <a:lnTo>
                          <a:pt x="211776" y="4955"/>
                        </a:lnTo>
                        <a:cubicBezTo>
                          <a:pt x="328676" y="4955"/>
                          <a:pt x="371232" y="-51489"/>
                          <a:pt x="423443" y="216622"/>
                        </a:cubicBezTo>
                        <a:cubicBezTo>
                          <a:pt x="475654" y="484733"/>
                          <a:pt x="525042" y="916532"/>
                          <a:pt x="525042" y="1613621"/>
                        </a:cubicBezTo>
                        <a:cubicBezTo>
                          <a:pt x="525042" y="2310710"/>
                          <a:pt x="475653" y="3899622"/>
                          <a:pt x="423442" y="4399156"/>
                        </a:cubicBezTo>
                        <a:cubicBezTo>
                          <a:pt x="371231" y="4898690"/>
                          <a:pt x="328675" y="4610823"/>
                          <a:pt x="211775" y="4610823"/>
                        </a:cubicBezTo>
                        <a:lnTo>
                          <a:pt x="211776" y="4610822"/>
                        </a:lnTo>
                        <a:cubicBezTo>
                          <a:pt x="94876" y="4610822"/>
                          <a:pt x="109" y="4516055"/>
                          <a:pt x="109" y="4399155"/>
                        </a:cubicBezTo>
                        <a:cubicBezTo>
                          <a:pt x="-5536" y="3453711"/>
                          <a:pt x="208954" y="2542132"/>
                          <a:pt x="203309" y="1596688"/>
                        </a:cubicBezTo>
                        <a:cubicBezTo>
                          <a:pt x="208954" y="1147955"/>
                          <a:pt x="-5536" y="665355"/>
                          <a:pt x="109" y="216622"/>
                        </a:cubicBezTo>
                        <a:close/>
                      </a:path>
                    </a:pathLst>
                  </a:custGeom>
                  <a:solidFill>
                    <a:srgbClr val="53B5FF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p3d extrusionH="57150">
                      <a:bevelT w="57150" h="38100" prst="artDeco"/>
                    </a:sp3d>
                  </a:bodyPr>
                  <a:lstStyle/>
                  <a:p>
                    <a:endParaRPr lang="en-US" sz="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9" name="Rounded Rectangle 3"/>
                  <p:cNvSpPr/>
                  <p:nvPr/>
                </p:nvSpPr>
                <p:spPr>
                  <a:xfrm>
                    <a:off x="4587256" y="3668595"/>
                    <a:ext cx="453171" cy="1483446"/>
                  </a:xfrm>
                  <a:custGeom>
                    <a:avLst/>
                    <a:gdLst>
                      <a:gd name="connsiteX0" fmla="*/ 0 w 423333"/>
                      <a:gd name="connsiteY0" fmla="*/ 211667 h 4605867"/>
                      <a:gd name="connsiteX1" fmla="*/ 211667 w 423333"/>
                      <a:gd name="connsiteY1" fmla="*/ 0 h 4605867"/>
                      <a:gd name="connsiteX2" fmla="*/ 211667 w 423333"/>
                      <a:gd name="connsiteY2" fmla="*/ 0 h 4605867"/>
                      <a:gd name="connsiteX3" fmla="*/ 423334 w 423333"/>
                      <a:gd name="connsiteY3" fmla="*/ 211667 h 4605867"/>
                      <a:gd name="connsiteX4" fmla="*/ 423333 w 423333"/>
                      <a:gd name="connsiteY4" fmla="*/ 4394201 h 4605867"/>
                      <a:gd name="connsiteX5" fmla="*/ 211666 w 423333"/>
                      <a:gd name="connsiteY5" fmla="*/ 4605868 h 4605867"/>
                      <a:gd name="connsiteX6" fmla="*/ 211667 w 423333"/>
                      <a:gd name="connsiteY6" fmla="*/ 4605867 h 4605867"/>
                      <a:gd name="connsiteX7" fmla="*/ 0 w 423333"/>
                      <a:gd name="connsiteY7" fmla="*/ 4394200 h 4605867"/>
                      <a:gd name="connsiteX8" fmla="*/ 0 w 423333"/>
                      <a:gd name="connsiteY8" fmla="*/ 211667 h 4605867"/>
                      <a:gd name="connsiteX0" fmla="*/ 109 w 423443"/>
                      <a:gd name="connsiteY0" fmla="*/ 211667 h 4605868"/>
                      <a:gd name="connsiteX1" fmla="*/ 211776 w 423443"/>
                      <a:gd name="connsiteY1" fmla="*/ 0 h 4605868"/>
                      <a:gd name="connsiteX2" fmla="*/ 211776 w 423443"/>
                      <a:gd name="connsiteY2" fmla="*/ 0 h 4605868"/>
                      <a:gd name="connsiteX3" fmla="*/ 423443 w 423443"/>
                      <a:gd name="connsiteY3" fmla="*/ 211667 h 4605868"/>
                      <a:gd name="connsiteX4" fmla="*/ 423442 w 423443"/>
                      <a:gd name="connsiteY4" fmla="*/ 4394201 h 4605868"/>
                      <a:gd name="connsiteX5" fmla="*/ 211775 w 423443"/>
                      <a:gd name="connsiteY5" fmla="*/ 4605868 h 4605868"/>
                      <a:gd name="connsiteX6" fmla="*/ 211776 w 423443"/>
                      <a:gd name="connsiteY6" fmla="*/ 4605867 h 4605868"/>
                      <a:gd name="connsiteX7" fmla="*/ 109 w 423443"/>
                      <a:gd name="connsiteY7" fmla="*/ 4394200 h 4605868"/>
                      <a:gd name="connsiteX8" fmla="*/ 203309 w 423443"/>
                      <a:gd name="connsiteY8" fmla="*/ 1591733 h 4605868"/>
                      <a:gd name="connsiteX9" fmla="*/ 109 w 423443"/>
                      <a:gd name="connsiteY9" fmla="*/ 211667 h 4605868"/>
                      <a:gd name="connsiteX0" fmla="*/ 109 w 525042"/>
                      <a:gd name="connsiteY0" fmla="*/ 216622 h 4693351"/>
                      <a:gd name="connsiteX1" fmla="*/ 211776 w 525042"/>
                      <a:gd name="connsiteY1" fmla="*/ 4955 h 4693351"/>
                      <a:gd name="connsiteX2" fmla="*/ 211776 w 525042"/>
                      <a:gd name="connsiteY2" fmla="*/ 4955 h 4693351"/>
                      <a:gd name="connsiteX3" fmla="*/ 423443 w 525042"/>
                      <a:gd name="connsiteY3" fmla="*/ 216622 h 4693351"/>
                      <a:gd name="connsiteX4" fmla="*/ 525042 w 525042"/>
                      <a:gd name="connsiteY4" fmla="*/ 1613621 h 4693351"/>
                      <a:gd name="connsiteX5" fmla="*/ 423442 w 525042"/>
                      <a:gd name="connsiteY5" fmla="*/ 4399156 h 4693351"/>
                      <a:gd name="connsiteX6" fmla="*/ 211775 w 525042"/>
                      <a:gd name="connsiteY6" fmla="*/ 4610823 h 4693351"/>
                      <a:gd name="connsiteX7" fmla="*/ 211776 w 525042"/>
                      <a:gd name="connsiteY7" fmla="*/ 4610822 h 4693351"/>
                      <a:gd name="connsiteX8" fmla="*/ 109 w 525042"/>
                      <a:gd name="connsiteY8" fmla="*/ 4399155 h 4693351"/>
                      <a:gd name="connsiteX9" fmla="*/ 203309 w 525042"/>
                      <a:gd name="connsiteY9" fmla="*/ 1596688 h 4693351"/>
                      <a:gd name="connsiteX10" fmla="*/ 109 w 525042"/>
                      <a:gd name="connsiteY10" fmla="*/ 216622 h 4693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5042" h="4693351">
                        <a:moveTo>
                          <a:pt x="109" y="216622"/>
                        </a:moveTo>
                        <a:cubicBezTo>
                          <a:pt x="109" y="99722"/>
                          <a:pt x="94876" y="4955"/>
                          <a:pt x="211776" y="4955"/>
                        </a:cubicBezTo>
                        <a:lnTo>
                          <a:pt x="211776" y="4955"/>
                        </a:lnTo>
                        <a:cubicBezTo>
                          <a:pt x="328676" y="4955"/>
                          <a:pt x="371232" y="-51489"/>
                          <a:pt x="423443" y="216622"/>
                        </a:cubicBezTo>
                        <a:cubicBezTo>
                          <a:pt x="475654" y="484733"/>
                          <a:pt x="525042" y="916532"/>
                          <a:pt x="525042" y="1613621"/>
                        </a:cubicBezTo>
                        <a:cubicBezTo>
                          <a:pt x="525042" y="2310710"/>
                          <a:pt x="475653" y="3899622"/>
                          <a:pt x="423442" y="4399156"/>
                        </a:cubicBezTo>
                        <a:cubicBezTo>
                          <a:pt x="371231" y="4898690"/>
                          <a:pt x="328675" y="4610823"/>
                          <a:pt x="211775" y="4610823"/>
                        </a:cubicBezTo>
                        <a:lnTo>
                          <a:pt x="211776" y="4610822"/>
                        </a:lnTo>
                        <a:cubicBezTo>
                          <a:pt x="94876" y="4610822"/>
                          <a:pt x="109" y="4516055"/>
                          <a:pt x="109" y="4399155"/>
                        </a:cubicBezTo>
                        <a:cubicBezTo>
                          <a:pt x="-5536" y="3453711"/>
                          <a:pt x="208954" y="2542132"/>
                          <a:pt x="203309" y="1596688"/>
                        </a:cubicBezTo>
                        <a:cubicBezTo>
                          <a:pt x="208954" y="1147955"/>
                          <a:pt x="-5536" y="665355"/>
                          <a:pt x="109" y="216622"/>
                        </a:cubicBezTo>
                        <a:close/>
                      </a:path>
                    </a:pathLst>
                  </a:custGeom>
                  <a:solidFill>
                    <a:srgbClr val="0070C0"/>
                  </a:solidFill>
                  <a:ln w="254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p3d extrusionH="57150">
                      <a:bevelT w="57150" h="38100" prst="artDeco"/>
                    </a:sp3d>
                  </a:bodyPr>
                  <a:lstStyle/>
                  <a:p>
                    <a:pPr algn="ctr"/>
                    <a:endParaRPr lang="en-US" sz="825" dirty="0"/>
                  </a:p>
                </p:txBody>
              </p:sp>
            </p:grpSp>
          </p:grpSp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24" r="52826" b="24732"/>
              <a:stretch/>
            </p:blipFill>
            <p:spPr>
              <a:xfrm>
                <a:off x="3881744" y="197750"/>
                <a:ext cx="1150299" cy="1094283"/>
              </a:xfrm>
              <a:prstGeom prst="rect">
                <a:avLst/>
              </a:prstGeom>
            </p:spPr>
          </p:pic>
          <p:pic>
            <p:nvPicPr>
              <p:cNvPr id="83" name="Picture 82"/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273" t="-1" r="19981" b="54387"/>
              <a:stretch/>
            </p:blipFill>
            <p:spPr>
              <a:xfrm>
                <a:off x="5249747" y="202028"/>
                <a:ext cx="554636" cy="677773"/>
              </a:xfrm>
              <a:prstGeom prst="rect">
                <a:avLst/>
              </a:prstGeom>
            </p:spPr>
          </p:pic>
        </p:grpSp>
        <p:grpSp>
          <p:nvGrpSpPr>
            <p:cNvPr id="95" name="Group 94"/>
            <p:cNvGrpSpPr/>
            <p:nvPr/>
          </p:nvGrpSpPr>
          <p:grpSpPr>
            <a:xfrm>
              <a:off x="9376267" y="2580289"/>
              <a:ext cx="2273087" cy="2027716"/>
              <a:chOff x="9376267" y="2580289"/>
              <a:chExt cx="2273087" cy="2027716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9493272" y="2580289"/>
                <a:ext cx="2156082" cy="2027716"/>
                <a:chOff x="11421975" y="2760400"/>
                <a:chExt cx="669571" cy="629707"/>
              </a:xfrm>
              <a:scene3d>
                <a:camera prst="isometricBottomDown"/>
                <a:lightRig rig="threePt" dir="t"/>
              </a:scene3d>
            </p:grpSpPr>
            <p:sp>
              <p:nvSpPr>
                <p:cNvPr id="91" name="Isosceles Triangle 90"/>
                <p:cNvSpPr/>
                <p:nvPr/>
              </p:nvSpPr>
              <p:spPr>
                <a:xfrm rot="16200000">
                  <a:off x="11398520" y="2942529"/>
                  <a:ext cx="250412" cy="203502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2" name="Isosceles Triangle 91"/>
                <p:cNvSpPr/>
                <p:nvPr/>
              </p:nvSpPr>
              <p:spPr>
                <a:xfrm rot="5400000">
                  <a:off x="11864588" y="2942528"/>
                  <a:ext cx="250413" cy="203503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93" name="Rounded Rectangle 3"/>
                <p:cNvSpPr/>
                <p:nvPr/>
              </p:nvSpPr>
              <p:spPr>
                <a:xfrm rot="21554102" flipH="1">
                  <a:off x="11776354" y="2762387"/>
                  <a:ext cx="191759" cy="627720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solidFill>
                  <a:srgbClr val="F7D1E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endParaRPr 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Rounded Rectangle 3"/>
                <p:cNvSpPr/>
                <p:nvPr/>
              </p:nvSpPr>
              <p:spPr>
                <a:xfrm>
                  <a:off x="11559578" y="2760400"/>
                  <a:ext cx="191759" cy="627720"/>
                </a:xfrm>
                <a:custGeom>
                  <a:avLst/>
                  <a:gdLst>
                    <a:gd name="connsiteX0" fmla="*/ 0 w 423333"/>
                    <a:gd name="connsiteY0" fmla="*/ 211667 h 4605867"/>
                    <a:gd name="connsiteX1" fmla="*/ 211667 w 423333"/>
                    <a:gd name="connsiteY1" fmla="*/ 0 h 4605867"/>
                    <a:gd name="connsiteX2" fmla="*/ 211667 w 423333"/>
                    <a:gd name="connsiteY2" fmla="*/ 0 h 4605867"/>
                    <a:gd name="connsiteX3" fmla="*/ 423334 w 423333"/>
                    <a:gd name="connsiteY3" fmla="*/ 211667 h 4605867"/>
                    <a:gd name="connsiteX4" fmla="*/ 423333 w 423333"/>
                    <a:gd name="connsiteY4" fmla="*/ 4394201 h 4605867"/>
                    <a:gd name="connsiteX5" fmla="*/ 211666 w 423333"/>
                    <a:gd name="connsiteY5" fmla="*/ 4605868 h 4605867"/>
                    <a:gd name="connsiteX6" fmla="*/ 211667 w 423333"/>
                    <a:gd name="connsiteY6" fmla="*/ 4605867 h 4605867"/>
                    <a:gd name="connsiteX7" fmla="*/ 0 w 423333"/>
                    <a:gd name="connsiteY7" fmla="*/ 4394200 h 4605867"/>
                    <a:gd name="connsiteX8" fmla="*/ 0 w 423333"/>
                    <a:gd name="connsiteY8" fmla="*/ 211667 h 4605867"/>
                    <a:gd name="connsiteX0" fmla="*/ 109 w 423443"/>
                    <a:gd name="connsiteY0" fmla="*/ 211667 h 4605868"/>
                    <a:gd name="connsiteX1" fmla="*/ 211776 w 423443"/>
                    <a:gd name="connsiteY1" fmla="*/ 0 h 4605868"/>
                    <a:gd name="connsiteX2" fmla="*/ 211776 w 423443"/>
                    <a:gd name="connsiteY2" fmla="*/ 0 h 4605868"/>
                    <a:gd name="connsiteX3" fmla="*/ 423443 w 423443"/>
                    <a:gd name="connsiteY3" fmla="*/ 211667 h 4605868"/>
                    <a:gd name="connsiteX4" fmla="*/ 423442 w 423443"/>
                    <a:gd name="connsiteY4" fmla="*/ 4394201 h 4605868"/>
                    <a:gd name="connsiteX5" fmla="*/ 211775 w 423443"/>
                    <a:gd name="connsiteY5" fmla="*/ 4605868 h 4605868"/>
                    <a:gd name="connsiteX6" fmla="*/ 211776 w 423443"/>
                    <a:gd name="connsiteY6" fmla="*/ 4605867 h 4605868"/>
                    <a:gd name="connsiteX7" fmla="*/ 109 w 423443"/>
                    <a:gd name="connsiteY7" fmla="*/ 4394200 h 4605868"/>
                    <a:gd name="connsiteX8" fmla="*/ 203309 w 423443"/>
                    <a:gd name="connsiteY8" fmla="*/ 1591733 h 4605868"/>
                    <a:gd name="connsiteX9" fmla="*/ 109 w 423443"/>
                    <a:gd name="connsiteY9" fmla="*/ 211667 h 4605868"/>
                    <a:gd name="connsiteX0" fmla="*/ 109 w 525042"/>
                    <a:gd name="connsiteY0" fmla="*/ 216622 h 4693351"/>
                    <a:gd name="connsiteX1" fmla="*/ 211776 w 525042"/>
                    <a:gd name="connsiteY1" fmla="*/ 4955 h 4693351"/>
                    <a:gd name="connsiteX2" fmla="*/ 211776 w 525042"/>
                    <a:gd name="connsiteY2" fmla="*/ 4955 h 4693351"/>
                    <a:gd name="connsiteX3" fmla="*/ 423443 w 525042"/>
                    <a:gd name="connsiteY3" fmla="*/ 216622 h 4693351"/>
                    <a:gd name="connsiteX4" fmla="*/ 525042 w 525042"/>
                    <a:gd name="connsiteY4" fmla="*/ 1613621 h 4693351"/>
                    <a:gd name="connsiteX5" fmla="*/ 423442 w 525042"/>
                    <a:gd name="connsiteY5" fmla="*/ 4399156 h 4693351"/>
                    <a:gd name="connsiteX6" fmla="*/ 211775 w 525042"/>
                    <a:gd name="connsiteY6" fmla="*/ 4610823 h 4693351"/>
                    <a:gd name="connsiteX7" fmla="*/ 211776 w 525042"/>
                    <a:gd name="connsiteY7" fmla="*/ 4610822 h 4693351"/>
                    <a:gd name="connsiteX8" fmla="*/ 109 w 525042"/>
                    <a:gd name="connsiteY8" fmla="*/ 4399155 h 4693351"/>
                    <a:gd name="connsiteX9" fmla="*/ 203309 w 525042"/>
                    <a:gd name="connsiteY9" fmla="*/ 1596688 h 4693351"/>
                    <a:gd name="connsiteX10" fmla="*/ 109 w 525042"/>
                    <a:gd name="connsiteY10" fmla="*/ 216622 h 46933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5042" h="4693351">
                      <a:moveTo>
                        <a:pt x="109" y="216622"/>
                      </a:moveTo>
                      <a:cubicBezTo>
                        <a:pt x="109" y="99722"/>
                        <a:pt x="94876" y="4955"/>
                        <a:pt x="211776" y="4955"/>
                      </a:cubicBezTo>
                      <a:lnTo>
                        <a:pt x="211776" y="4955"/>
                      </a:lnTo>
                      <a:cubicBezTo>
                        <a:pt x="328676" y="4955"/>
                        <a:pt x="371232" y="-51489"/>
                        <a:pt x="423443" y="216622"/>
                      </a:cubicBezTo>
                      <a:cubicBezTo>
                        <a:pt x="475654" y="484733"/>
                        <a:pt x="525042" y="916532"/>
                        <a:pt x="525042" y="1613621"/>
                      </a:cubicBezTo>
                      <a:cubicBezTo>
                        <a:pt x="525042" y="2310710"/>
                        <a:pt x="475653" y="3899622"/>
                        <a:pt x="423442" y="4399156"/>
                      </a:cubicBezTo>
                      <a:cubicBezTo>
                        <a:pt x="371231" y="4898690"/>
                        <a:pt x="328675" y="4610823"/>
                        <a:pt x="211775" y="4610823"/>
                      </a:cubicBezTo>
                      <a:lnTo>
                        <a:pt x="211776" y="4610822"/>
                      </a:lnTo>
                      <a:cubicBezTo>
                        <a:pt x="94876" y="4610822"/>
                        <a:pt x="109" y="4516055"/>
                        <a:pt x="109" y="4399155"/>
                      </a:cubicBezTo>
                      <a:cubicBezTo>
                        <a:pt x="-5536" y="3453711"/>
                        <a:pt x="208954" y="2542132"/>
                        <a:pt x="203309" y="1596688"/>
                      </a:cubicBezTo>
                      <a:cubicBezTo>
                        <a:pt x="208954" y="1147955"/>
                        <a:pt x="-5536" y="665355"/>
                        <a:pt x="109" y="216622"/>
                      </a:cubicBezTo>
                      <a:close/>
                    </a:path>
                  </a:pathLst>
                </a:custGeom>
                <a:solidFill>
                  <a:srgbClr val="EB8DD0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sp3d extrusionH="57150">
                    <a:bevelT w="57150" h="38100" prst="artDeco"/>
                  </a:sp3d>
                </a:bodyPr>
                <a:lstStyle/>
                <a:p>
                  <a:pPr algn="ctr"/>
                  <a:endParaRPr lang="en-US" sz="825" dirty="0"/>
                </a:p>
              </p:txBody>
            </p:sp>
          </p:grpSp>
          <p:pic>
            <p:nvPicPr>
              <p:cNvPr id="78" name="Picture 77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835" r="53369" b="32071"/>
              <a:stretch/>
            </p:blipFill>
            <p:spPr>
              <a:xfrm>
                <a:off x="9376267" y="3324470"/>
                <a:ext cx="1132612" cy="629587"/>
              </a:xfrm>
              <a:prstGeom prst="rect">
                <a:avLst/>
              </a:prstGeom>
            </p:spPr>
          </p:pic>
          <p:pic>
            <p:nvPicPr>
              <p:cNvPr id="82" name="Picture 81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928" r="22705" b="57257"/>
              <a:stretch/>
            </p:blipFill>
            <p:spPr>
              <a:xfrm>
                <a:off x="10852939" y="2902268"/>
                <a:ext cx="494676" cy="635118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5" y="912787"/>
            <a:ext cx="6447501" cy="990600"/>
          </a:xfrm>
        </p:spPr>
        <p:txBody>
          <a:bodyPr/>
          <a:lstStyle/>
          <a:p>
            <a:r>
              <a:rPr lang="en-US" dirty="0" smtClean="0"/>
              <a:t>Crossing Over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652625" y="4592478"/>
            <a:ext cx="42065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This is a three dimensional representation of tetrads and crossing over.  Genes can be swapped at any area of the chromosome.  Which genes are swapped is completely random.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5311973" y="2393912"/>
            <a:ext cx="1617062" cy="1520787"/>
            <a:chOff x="11421975" y="2760400"/>
            <a:chExt cx="669571" cy="629707"/>
          </a:xfrm>
          <a:scene3d>
            <a:camera prst="isometricBottomDown"/>
            <a:lightRig rig="threePt" dir="t"/>
          </a:scene3d>
        </p:grpSpPr>
        <p:sp>
          <p:nvSpPr>
            <p:cNvPr id="67" name="Isosceles Triangle 66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sp>
          <p:nvSpPr>
            <p:cNvPr id="68" name="Isosceles Triangle 67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sp>
          <p:nvSpPr>
            <p:cNvPr id="69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70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825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224334" y="1157355"/>
            <a:ext cx="1519428" cy="1428967"/>
            <a:chOff x="10028715" y="1720923"/>
            <a:chExt cx="669571" cy="629707"/>
          </a:xfrm>
          <a:scene3d>
            <a:camera prst="isometricBottomDown"/>
            <a:lightRig rig="threePt" dir="t"/>
          </a:scene3d>
        </p:grpSpPr>
        <p:sp>
          <p:nvSpPr>
            <p:cNvPr id="72" name="Isosceles Triangle 71"/>
            <p:cNvSpPr/>
            <p:nvPr/>
          </p:nvSpPr>
          <p:spPr>
            <a:xfrm rot="16200000">
              <a:off x="10005260" y="190305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sp>
          <p:nvSpPr>
            <p:cNvPr id="73" name="Isosceles Triangle 72"/>
            <p:cNvSpPr/>
            <p:nvPr/>
          </p:nvSpPr>
          <p:spPr>
            <a:xfrm rot="5400000">
              <a:off x="10471328" y="190305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10166318" y="1720923"/>
              <a:ext cx="408535" cy="629707"/>
              <a:chOff x="4587256" y="3668595"/>
              <a:chExt cx="965461" cy="1488142"/>
            </a:xfrm>
          </p:grpSpPr>
          <p:sp>
            <p:nvSpPr>
              <p:cNvPr id="75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pPr algn="ctr"/>
                <a:endParaRPr lang="en-US" sz="825" dirty="0"/>
              </a:p>
            </p:txBody>
          </p:sp>
        </p:grpSp>
      </p:grp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5" t="192686" r="-64052" b="-192686"/>
          <a:stretch/>
        </p:blipFill>
        <p:spPr>
          <a:xfrm>
            <a:off x="7095691" y="3501110"/>
            <a:ext cx="954029" cy="1114425"/>
          </a:xfrm>
          <a:prstGeom prst="rect">
            <a:avLst/>
          </a:prstGeom>
        </p:spPr>
      </p:pic>
      <p:grpSp>
        <p:nvGrpSpPr>
          <p:cNvPr id="152" name="Group 151"/>
          <p:cNvGrpSpPr/>
          <p:nvPr/>
        </p:nvGrpSpPr>
        <p:grpSpPr>
          <a:xfrm>
            <a:off x="3233957" y="3216493"/>
            <a:ext cx="1617062" cy="1520787"/>
            <a:chOff x="11421975" y="2760400"/>
            <a:chExt cx="669571" cy="629707"/>
          </a:xfrm>
          <a:scene3d>
            <a:camera prst="isometricBottomDown"/>
            <a:lightRig rig="threePt" dir="t"/>
          </a:scene3d>
        </p:grpSpPr>
        <p:sp>
          <p:nvSpPr>
            <p:cNvPr id="153" name="Isosceles Triangle 152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sp>
          <p:nvSpPr>
            <p:cNvPr id="154" name="Isosceles Triangle 153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sp>
          <p:nvSpPr>
            <p:cNvPr id="155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56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825" dirty="0"/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3135076" y="1968691"/>
            <a:ext cx="1519428" cy="1428967"/>
            <a:chOff x="10028715" y="1720923"/>
            <a:chExt cx="669571" cy="629707"/>
          </a:xfrm>
          <a:scene3d>
            <a:camera prst="isometricBottomDown"/>
            <a:lightRig rig="threePt" dir="t"/>
          </a:scene3d>
        </p:grpSpPr>
        <p:sp>
          <p:nvSpPr>
            <p:cNvPr id="158" name="Isosceles Triangle 157"/>
            <p:cNvSpPr/>
            <p:nvPr/>
          </p:nvSpPr>
          <p:spPr>
            <a:xfrm rot="16200000">
              <a:off x="10005260" y="190305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sp>
          <p:nvSpPr>
            <p:cNvPr id="159" name="Isosceles Triangle 158"/>
            <p:cNvSpPr/>
            <p:nvPr/>
          </p:nvSpPr>
          <p:spPr>
            <a:xfrm rot="5400000">
              <a:off x="10471328" y="190305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10166318" y="1720923"/>
              <a:ext cx="408535" cy="629707"/>
              <a:chOff x="4587256" y="3668595"/>
              <a:chExt cx="965461" cy="1488142"/>
            </a:xfrm>
          </p:grpSpPr>
          <p:sp>
            <p:nvSpPr>
              <p:cNvPr id="161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pPr algn="ctr"/>
                <a:endParaRPr lang="en-US" sz="825" dirty="0"/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1044080" y="3990698"/>
            <a:ext cx="1617062" cy="1520787"/>
            <a:chOff x="11421975" y="2760400"/>
            <a:chExt cx="669571" cy="629707"/>
          </a:xfrm>
          <a:scene3d>
            <a:camera prst="isometricBottomDown"/>
            <a:lightRig rig="threePt" dir="t"/>
          </a:scene3d>
        </p:grpSpPr>
        <p:sp>
          <p:nvSpPr>
            <p:cNvPr id="164" name="Isosceles Triangle 163"/>
            <p:cNvSpPr/>
            <p:nvPr/>
          </p:nvSpPr>
          <p:spPr>
            <a:xfrm rot="16200000">
              <a:off x="11398520" y="2942529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sp>
          <p:nvSpPr>
            <p:cNvPr id="165" name="Isosceles Triangle 164"/>
            <p:cNvSpPr/>
            <p:nvPr/>
          </p:nvSpPr>
          <p:spPr>
            <a:xfrm rot="5400000">
              <a:off x="11864588" y="2942528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sp>
          <p:nvSpPr>
            <p:cNvPr id="166" name="Rounded Rectangle 3"/>
            <p:cNvSpPr/>
            <p:nvPr/>
          </p:nvSpPr>
          <p:spPr>
            <a:xfrm rot="21554102" flipH="1">
              <a:off x="11776354" y="2762387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F7D1E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167" name="Rounded Rectangle 3"/>
            <p:cNvSpPr/>
            <p:nvPr/>
          </p:nvSpPr>
          <p:spPr>
            <a:xfrm>
              <a:off x="11559578" y="2760400"/>
              <a:ext cx="191759" cy="627720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825" dirty="0"/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945199" y="2742897"/>
            <a:ext cx="1519428" cy="1428967"/>
            <a:chOff x="10028715" y="1720923"/>
            <a:chExt cx="669571" cy="629707"/>
          </a:xfrm>
          <a:scene3d>
            <a:camera prst="isometricBottomDown"/>
            <a:lightRig rig="threePt" dir="t"/>
          </a:scene3d>
        </p:grpSpPr>
        <p:sp>
          <p:nvSpPr>
            <p:cNvPr id="169" name="Isosceles Triangle 168"/>
            <p:cNvSpPr/>
            <p:nvPr/>
          </p:nvSpPr>
          <p:spPr>
            <a:xfrm rot="16200000">
              <a:off x="10005260" y="1903052"/>
              <a:ext cx="250412" cy="20350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sp>
          <p:nvSpPr>
            <p:cNvPr id="170" name="Isosceles Triangle 169"/>
            <p:cNvSpPr/>
            <p:nvPr/>
          </p:nvSpPr>
          <p:spPr>
            <a:xfrm rot="5400000">
              <a:off x="10471328" y="1903051"/>
              <a:ext cx="250413" cy="20350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57150" h="38100" prst="artDeco"/>
              </a:sp3d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10166318" y="1720923"/>
              <a:ext cx="408535" cy="629707"/>
              <a:chOff x="4587256" y="3668595"/>
              <a:chExt cx="965461" cy="1488142"/>
            </a:xfrm>
          </p:grpSpPr>
          <p:sp>
            <p:nvSpPr>
              <p:cNvPr id="172" name="Rounded Rectangle 3"/>
              <p:cNvSpPr/>
              <p:nvPr/>
            </p:nvSpPr>
            <p:spPr>
              <a:xfrm rot="21554102" flipH="1">
                <a:off x="5099546" y="3673291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53B5FF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endParaRPr lang="en-US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ounded Rectangle 3"/>
              <p:cNvSpPr/>
              <p:nvPr/>
            </p:nvSpPr>
            <p:spPr>
              <a:xfrm>
                <a:off x="4587256" y="3668595"/>
                <a:ext cx="453171" cy="1483446"/>
              </a:xfrm>
              <a:custGeom>
                <a:avLst/>
                <a:gdLst>
                  <a:gd name="connsiteX0" fmla="*/ 0 w 423333"/>
                  <a:gd name="connsiteY0" fmla="*/ 211667 h 4605867"/>
                  <a:gd name="connsiteX1" fmla="*/ 211667 w 423333"/>
                  <a:gd name="connsiteY1" fmla="*/ 0 h 4605867"/>
                  <a:gd name="connsiteX2" fmla="*/ 211667 w 423333"/>
                  <a:gd name="connsiteY2" fmla="*/ 0 h 4605867"/>
                  <a:gd name="connsiteX3" fmla="*/ 423334 w 423333"/>
                  <a:gd name="connsiteY3" fmla="*/ 211667 h 4605867"/>
                  <a:gd name="connsiteX4" fmla="*/ 423333 w 423333"/>
                  <a:gd name="connsiteY4" fmla="*/ 4394201 h 4605867"/>
                  <a:gd name="connsiteX5" fmla="*/ 211666 w 423333"/>
                  <a:gd name="connsiteY5" fmla="*/ 4605868 h 4605867"/>
                  <a:gd name="connsiteX6" fmla="*/ 211667 w 423333"/>
                  <a:gd name="connsiteY6" fmla="*/ 4605867 h 4605867"/>
                  <a:gd name="connsiteX7" fmla="*/ 0 w 423333"/>
                  <a:gd name="connsiteY7" fmla="*/ 4394200 h 4605867"/>
                  <a:gd name="connsiteX8" fmla="*/ 0 w 423333"/>
                  <a:gd name="connsiteY8" fmla="*/ 211667 h 4605867"/>
                  <a:gd name="connsiteX0" fmla="*/ 109 w 423443"/>
                  <a:gd name="connsiteY0" fmla="*/ 211667 h 4605868"/>
                  <a:gd name="connsiteX1" fmla="*/ 211776 w 423443"/>
                  <a:gd name="connsiteY1" fmla="*/ 0 h 4605868"/>
                  <a:gd name="connsiteX2" fmla="*/ 211776 w 423443"/>
                  <a:gd name="connsiteY2" fmla="*/ 0 h 4605868"/>
                  <a:gd name="connsiteX3" fmla="*/ 423443 w 423443"/>
                  <a:gd name="connsiteY3" fmla="*/ 211667 h 4605868"/>
                  <a:gd name="connsiteX4" fmla="*/ 423442 w 423443"/>
                  <a:gd name="connsiteY4" fmla="*/ 4394201 h 4605868"/>
                  <a:gd name="connsiteX5" fmla="*/ 211775 w 423443"/>
                  <a:gd name="connsiteY5" fmla="*/ 4605868 h 4605868"/>
                  <a:gd name="connsiteX6" fmla="*/ 211776 w 423443"/>
                  <a:gd name="connsiteY6" fmla="*/ 4605867 h 4605868"/>
                  <a:gd name="connsiteX7" fmla="*/ 109 w 423443"/>
                  <a:gd name="connsiteY7" fmla="*/ 4394200 h 4605868"/>
                  <a:gd name="connsiteX8" fmla="*/ 203309 w 423443"/>
                  <a:gd name="connsiteY8" fmla="*/ 1591733 h 4605868"/>
                  <a:gd name="connsiteX9" fmla="*/ 109 w 423443"/>
                  <a:gd name="connsiteY9" fmla="*/ 211667 h 4605868"/>
                  <a:gd name="connsiteX0" fmla="*/ 109 w 525042"/>
                  <a:gd name="connsiteY0" fmla="*/ 216622 h 4693351"/>
                  <a:gd name="connsiteX1" fmla="*/ 211776 w 525042"/>
                  <a:gd name="connsiteY1" fmla="*/ 4955 h 4693351"/>
                  <a:gd name="connsiteX2" fmla="*/ 211776 w 525042"/>
                  <a:gd name="connsiteY2" fmla="*/ 4955 h 4693351"/>
                  <a:gd name="connsiteX3" fmla="*/ 423443 w 525042"/>
                  <a:gd name="connsiteY3" fmla="*/ 216622 h 4693351"/>
                  <a:gd name="connsiteX4" fmla="*/ 525042 w 525042"/>
                  <a:gd name="connsiteY4" fmla="*/ 1613621 h 4693351"/>
                  <a:gd name="connsiteX5" fmla="*/ 423442 w 525042"/>
                  <a:gd name="connsiteY5" fmla="*/ 4399156 h 4693351"/>
                  <a:gd name="connsiteX6" fmla="*/ 211775 w 525042"/>
                  <a:gd name="connsiteY6" fmla="*/ 4610823 h 4693351"/>
                  <a:gd name="connsiteX7" fmla="*/ 211776 w 525042"/>
                  <a:gd name="connsiteY7" fmla="*/ 4610822 h 4693351"/>
                  <a:gd name="connsiteX8" fmla="*/ 109 w 525042"/>
                  <a:gd name="connsiteY8" fmla="*/ 4399155 h 4693351"/>
                  <a:gd name="connsiteX9" fmla="*/ 203309 w 525042"/>
                  <a:gd name="connsiteY9" fmla="*/ 1596688 h 4693351"/>
                  <a:gd name="connsiteX10" fmla="*/ 109 w 525042"/>
                  <a:gd name="connsiteY10" fmla="*/ 216622 h 469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5042" h="4693351">
                    <a:moveTo>
                      <a:pt x="109" y="216622"/>
                    </a:moveTo>
                    <a:cubicBezTo>
                      <a:pt x="109" y="99722"/>
                      <a:pt x="94876" y="4955"/>
                      <a:pt x="211776" y="4955"/>
                    </a:cubicBezTo>
                    <a:lnTo>
                      <a:pt x="211776" y="4955"/>
                    </a:lnTo>
                    <a:cubicBezTo>
                      <a:pt x="328676" y="4955"/>
                      <a:pt x="371232" y="-51489"/>
                      <a:pt x="423443" y="216622"/>
                    </a:cubicBezTo>
                    <a:cubicBezTo>
                      <a:pt x="475654" y="484733"/>
                      <a:pt x="525042" y="916532"/>
                      <a:pt x="525042" y="1613621"/>
                    </a:cubicBezTo>
                    <a:cubicBezTo>
                      <a:pt x="525042" y="2310710"/>
                      <a:pt x="475653" y="3899622"/>
                      <a:pt x="423442" y="4399156"/>
                    </a:cubicBezTo>
                    <a:cubicBezTo>
                      <a:pt x="371231" y="4898690"/>
                      <a:pt x="328675" y="4610823"/>
                      <a:pt x="211775" y="4610823"/>
                    </a:cubicBezTo>
                    <a:lnTo>
                      <a:pt x="211776" y="4610822"/>
                    </a:lnTo>
                    <a:cubicBezTo>
                      <a:pt x="94876" y="4610822"/>
                      <a:pt x="109" y="4516055"/>
                      <a:pt x="109" y="4399155"/>
                    </a:cubicBezTo>
                    <a:cubicBezTo>
                      <a:pt x="-5536" y="3453711"/>
                      <a:pt x="208954" y="2542132"/>
                      <a:pt x="203309" y="1596688"/>
                    </a:cubicBezTo>
                    <a:cubicBezTo>
                      <a:pt x="208954" y="1147955"/>
                      <a:pt x="-5536" y="665355"/>
                      <a:pt x="109" y="216622"/>
                    </a:cubicBezTo>
                    <a:close/>
                  </a:path>
                </a:pathLst>
              </a:custGeom>
              <a:solidFill>
                <a:srgbClr val="0070C0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57150" h="38100" prst="artDeco"/>
                </a:sp3d>
              </a:bodyPr>
              <a:lstStyle/>
              <a:p>
                <a:pPr algn="ctr"/>
                <a:endParaRPr lang="en-US" sz="825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824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57 4.44444E-6 L 0.01758 0.237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57 -1.11111E-6 L 0.01758 0.237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57 -2.22222E-6 L 0.01758 0.237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Crossing Over Video</a:t>
            </a:r>
            <a:endParaRPr lang="en-US" dirty="0"/>
          </a:p>
        </p:txBody>
      </p:sp>
      <p:pic>
        <p:nvPicPr>
          <p:cNvPr id="4" name="Biology_Meiosis_-_cell_division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63997" end="90046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6038" y="1998663"/>
            <a:ext cx="4638675" cy="3479800"/>
          </a:xfrm>
        </p:spPr>
      </p:pic>
    </p:spTree>
    <p:extLst>
      <p:ext uri="{BB962C8B-B14F-4D97-AF65-F5344CB8AC3E}">
        <p14:creationId xmlns:p14="http://schemas.microsoft.com/office/powerpoint/2010/main" val="71285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/>
          <p:cNvSpPr/>
          <p:nvPr/>
        </p:nvSpPr>
        <p:spPr>
          <a:xfrm>
            <a:off x="272435" y="4408084"/>
            <a:ext cx="2203554" cy="139004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2442562" y="962670"/>
            <a:ext cx="4686300" cy="4400550"/>
          </a:xfrm>
          <a:prstGeom prst="ellipse">
            <a:avLst/>
          </a:prstGeom>
          <a:solidFill>
            <a:srgbClr val="C7F7F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Oval 4"/>
          <p:cNvSpPr/>
          <p:nvPr/>
        </p:nvSpPr>
        <p:spPr>
          <a:xfrm>
            <a:off x="4256331" y="1475904"/>
            <a:ext cx="2008415" cy="187452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TextBox 63"/>
          <p:cNvSpPr txBox="1"/>
          <p:nvPr/>
        </p:nvSpPr>
        <p:spPr>
          <a:xfrm>
            <a:off x="157606" y="1120784"/>
            <a:ext cx="2256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The nuclear envelope dissolves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752" y="3020922"/>
            <a:ext cx="390161" cy="34993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6671731" y="3105440"/>
            <a:ext cx="390161" cy="349938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535095" y="4478302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M Phase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76795" y="514630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Prophase 1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83783" y="4874091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Meiosis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04064" y="1762957"/>
            <a:ext cx="281648" cy="516147"/>
            <a:chOff x="768643" y="2932814"/>
            <a:chExt cx="375531" cy="688196"/>
          </a:xfrm>
        </p:grpSpPr>
        <p:sp>
          <p:nvSpPr>
            <p:cNvPr id="49" name="Isosceles Triangle 48"/>
            <p:cNvSpPr/>
            <p:nvPr/>
          </p:nvSpPr>
          <p:spPr>
            <a:xfrm rot="16200000">
              <a:off x="742928" y="3086695"/>
              <a:ext cx="274537" cy="22310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Rounded Rectangle 3"/>
            <p:cNvSpPr/>
            <p:nvPr/>
          </p:nvSpPr>
          <p:spPr>
            <a:xfrm>
              <a:off x="933940" y="2932814"/>
              <a:ext cx="210234" cy="688196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11255" y="1521192"/>
            <a:ext cx="272426" cy="521486"/>
            <a:chOff x="2972738" y="3939341"/>
            <a:chExt cx="363234" cy="695314"/>
          </a:xfrm>
        </p:grpSpPr>
        <p:sp>
          <p:nvSpPr>
            <p:cNvPr id="56" name="Isosceles Triangle 55"/>
            <p:cNvSpPr/>
            <p:nvPr/>
          </p:nvSpPr>
          <p:spPr>
            <a:xfrm rot="5400000">
              <a:off x="3084575" y="4135248"/>
              <a:ext cx="277378" cy="2254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ounded Rectangle 3"/>
            <p:cNvSpPr/>
            <p:nvPr/>
          </p:nvSpPr>
          <p:spPr>
            <a:xfrm rot="21554102" flipH="1">
              <a:off x="2972738" y="3939341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69162" y="1697645"/>
            <a:ext cx="276461" cy="541921"/>
            <a:chOff x="1964802" y="3515057"/>
            <a:chExt cx="368614" cy="722561"/>
          </a:xfrm>
        </p:grpSpPr>
        <p:sp>
          <p:nvSpPr>
            <p:cNvPr id="55" name="Isosceles Triangle 54"/>
            <p:cNvSpPr/>
            <p:nvPr/>
          </p:nvSpPr>
          <p:spPr>
            <a:xfrm rot="16200000">
              <a:off x="1938821" y="3716798"/>
              <a:ext cx="277377" cy="22541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ounded Rectangle 3"/>
            <p:cNvSpPr/>
            <p:nvPr/>
          </p:nvSpPr>
          <p:spPr>
            <a:xfrm>
              <a:off x="2117222" y="3515057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13" t="36171" r="16645"/>
            <a:stretch/>
          </p:blipFill>
          <p:spPr>
            <a:xfrm flipH="1">
              <a:off x="2084183" y="3771681"/>
              <a:ext cx="249233" cy="465937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5389491" y="2718894"/>
            <a:ext cx="281648" cy="516147"/>
            <a:chOff x="768643" y="2932814"/>
            <a:chExt cx="375531" cy="688196"/>
          </a:xfrm>
        </p:grpSpPr>
        <p:sp>
          <p:nvSpPr>
            <p:cNvPr id="74" name="Isosceles Triangle 73"/>
            <p:cNvSpPr/>
            <p:nvPr/>
          </p:nvSpPr>
          <p:spPr>
            <a:xfrm rot="16200000">
              <a:off x="742928" y="3086695"/>
              <a:ext cx="274537" cy="22310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0" name="Rounded Rectangle 3"/>
            <p:cNvSpPr/>
            <p:nvPr/>
          </p:nvSpPr>
          <p:spPr>
            <a:xfrm>
              <a:off x="933940" y="2932814"/>
              <a:ext cx="210234" cy="688196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487212" y="2578219"/>
            <a:ext cx="281648" cy="516147"/>
            <a:chOff x="768643" y="2932814"/>
            <a:chExt cx="375531" cy="688196"/>
          </a:xfrm>
        </p:grpSpPr>
        <p:sp>
          <p:nvSpPr>
            <p:cNvPr id="86" name="Isosceles Triangle 85"/>
            <p:cNvSpPr/>
            <p:nvPr/>
          </p:nvSpPr>
          <p:spPr>
            <a:xfrm rot="16200000">
              <a:off x="742928" y="3086695"/>
              <a:ext cx="274537" cy="22310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Rounded Rectangle 3"/>
            <p:cNvSpPr/>
            <p:nvPr/>
          </p:nvSpPr>
          <p:spPr>
            <a:xfrm>
              <a:off x="933940" y="2932814"/>
              <a:ext cx="210234" cy="688196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347927" y="2146593"/>
            <a:ext cx="272426" cy="521486"/>
            <a:chOff x="2972738" y="3939341"/>
            <a:chExt cx="363234" cy="695314"/>
          </a:xfrm>
        </p:grpSpPr>
        <p:sp>
          <p:nvSpPr>
            <p:cNvPr id="118" name="Isosceles Triangle 117"/>
            <p:cNvSpPr/>
            <p:nvPr/>
          </p:nvSpPr>
          <p:spPr>
            <a:xfrm rot="5400000">
              <a:off x="3084575" y="4135248"/>
              <a:ext cx="277378" cy="2254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9" name="Rounded Rectangle 3"/>
            <p:cNvSpPr/>
            <p:nvPr/>
          </p:nvSpPr>
          <p:spPr>
            <a:xfrm rot="21554102" flipH="1">
              <a:off x="2972738" y="3939341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733472" y="1701290"/>
            <a:ext cx="272426" cy="521486"/>
            <a:chOff x="2972738" y="3939341"/>
            <a:chExt cx="363234" cy="695314"/>
          </a:xfrm>
        </p:grpSpPr>
        <p:sp>
          <p:nvSpPr>
            <p:cNvPr id="130" name="Isosceles Triangle 129"/>
            <p:cNvSpPr/>
            <p:nvPr/>
          </p:nvSpPr>
          <p:spPr>
            <a:xfrm rot="5400000">
              <a:off x="3084575" y="4135248"/>
              <a:ext cx="277378" cy="2254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1" name="Rounded Rectangle 3"/>
            <p:cNvSpPr/>
            <p:nvPr/>
          </p:nvSpPr>
          <p:spPr>
            <a:xfrm rot="21554102" flipH="1">
              <a:off x="2972738" y="3939341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044603" y="1530556"/>
            <a:ext cx="276461" cy="541921"/>
            <a:chOff x="1964802" y="3515057"/>
            <a:chExt cx="368614" cy="722561"/>
          </a:xfrm>
        </p:grpSpPr>
        <p:sp>
          <p:nvSpPr>
            <p:cNvPr id="137" name="Isosceles Triangle 136"/>
            <p:cNvSpPr/>
            <p:nvPr/>
          </p:nvSpPr>
          <p:spPr>
            <a:xfrm rot="16200000">
              <a:off x="1938821" y="3716798"/>
              <a:ext cx="277377" cy="22541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8" name="Rounded Rectangle 3"/>
            <p:cNvSpPr/>
            <p:nvPr/>
          </p:nvSpPr>
          <p:spPr>
            <a:xfrm>
              <a:off x="2117222" y="3515057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  <p:pic>
          <p:nvPicPr>
            <p:cNvPr id="139" name="Picture 138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13" t="36171" r="16645"/>
            <a:stretch/>
          </p:blipFill>
          <p:spPr>
            <a:xfrm flipH="1">
              <a:off x="2084183" y="3771681"/>
              <a:ext cx="249233" cy="465937"/>
            </a:xfrm>
            <a:prstGeom prst="rect">
              <a:avLst/>
            </a:prstGeom>
          </p:spPr>
        </p:pic>
      </p:grpSp>
      <p:grpSp>
        <p:nvGrpSpPr>
          <p:cNvPr id="140" name="Group 139"/>
          <p:cNvGrpSpPr/>
          <p:nvPr/>
        </p:nvGrpSpPr>
        <p:grpSpPr>
          <a:xfrm>
            <a:off x="5090029" y="2168711"/>
            <a:ext cx="276461" cy="541921"/>
            <a:chOff x="1964802" y="3515057"/>
            <a:chExt cx="368614" cy="722561"/>
          </a:xfrm>
        </p:grpSpPr>
        <p:sp>
          <p:nvSpPr>
            <p:cNvPr id="141" name="Isosceles Triangle 140"/>
            <p:cNvSpPr/>
            <p:nvPr/>
          </p:nvSpPr>
          <p:spPr>
            <a:xfrm rot="16200000">
              <a:off x="1938821" y="3716798"/>
              <a:ext cx="277377" cy="22541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2" name="Rounded Rectangle 3"/>
            <p:cNvSpPr/>
            <p:nvPr/>
          </p:nvSpPr>
          <p:spPr>
            <a:xfrm>
              <a:off x="2117222" y="3515057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  <p:pic>
          <p:nvPicPr>
            <p:cNvPr id="143" name="Picture 142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13" t="36171" r="16645"/>
            <a:stretch/>
          </p:blipFill>
          <p:spPr>
            <a:xfrm flipH="1">
              <a:off x="2084183" y="3771681"/>
              <a:ext cx="249233" cy="46593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41" y="1757601"/>
            <a:ext cx="251460" cy="539496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96" y="2578219"/>
            <a:ext cx="251460" cy="539496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18" y="2714535"/>
            <a:ext cx="25146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/>
          <p:cNvSpPr/>
          <p:nvPr/>
        </p:nvSpPr>
        <p:spPr>
          <a:xfrm>
            <a:off x="272435" y="4408084"/>
            <a:ext cx="2203554" cy="142121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Oval 3"/>
          <p:cNvSpPr/>
          <p:nvPr/>
        </p:nvSpPr>
        <p:spPr>
          <a:xfrm>
            <a:off x="2228850" y="1200150"/>
            <a:ext cx="4686300" cy="4400550"/>
          </a:xfrm>
          <a:prstGeom prst="ellipse">
            <a:avLst/>
          </a:prstGeom>
          <a:solidFill>
            <a:srgbClr val="C7F7FD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TextBox 62"/>
          <p:cNvSpPr txBox="1"/>
          <p:nvPr/>
        </p:nvSpPr>
        <p:spPr>
          <a:xfrm>
            <a:off x="83383" y="971551"/>
            <a:ext cx="234783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 chromosomes line up vertically along the center of the cell</a:t>
            </a:r>
          </a:p>
          <a:p>
            <a:pPr>
              <a:buFont typeface="Arial" pitchFamily="34" charset="0"/>
              <a:buChar char="•"/>
            </a:pPr>
            <a:endParaRPr lang="en-US" sz="1350" dirty="0"/>
          </a:p>
          <a:p>
            <a:endParaRPr lang="en-US" sz="135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06" y="3079062"/>
            <a:ext cx="390161" cy="34993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948">
            <a:off x="6466075" y="3163579"/>
            <a:ext cx="390161" cy="349938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535095" y="4478302"/>
            <a:ext cx="1943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M Phase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176795" y="514630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Metaphase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3783" y="4874091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Mitosis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4504064" y="1762957"/>
            <a:ext cx="281648" cy="516147"/>
            <a:chOff x="768643" y="2932814"/>
            <a:chExt cx="375531" cy="688196"/>
          </a:xfrm>
        </p:grpSpPr>
        <p:sp>
          <p:nvSpPr>
            <p:cNvPr id="61" name="Isosceles Triangle 60"/>
            <p:cNvSpPr/>
            <p:nvPr/>
          </p:nvSpPr>
          <p:spPr>
            <a:xfrm rot="16200000">
              <a:off x="742928" y="3086695"/>
              <a:ext cx="274537" cy="22310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2" name="Rounded Rectangle 3"/>
            <p:cNvSpPr/>
            <p:nvPr/>
          </p:nvSpPr>
          <p:spPr>
            <a:xfrm>
              <a:off x="933940" y="2932814"/>
              <a:ext cx="210234" cy="688196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311255" y="1521192"/>
            <a:ext cx="272426" cy="521486"/>
            <a:chOff x="2972738" y="3939341"/>
            <a:chExt cx="363234" cy="695314"/>
          </a:xfrm>
        </p:grpSpPr>
        <p:sp>
          <p:nvSpPr>
            <p:cNvPr id="65" name="Isosceles Triangle 64"/>
            <p:cNvSpPr/>
            <p:nvPr/>
          </p:nvSpPr>
          <p:spPr>
            <a:xfrm rot="5400000">
              <a:off x="3084575" y="4135248"/>
              <a:ext cx="277378" cy="2254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6" name="Rounded Rectangle 3"/>
            <p:cNvSpPr/>
            <p:nvPr/>
          </p:nvSpPr>
          <p:spPr>
            <a:xfrm rot="21554102" flipH="1">
              <a:off x="2972738" y="3939341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469162" y="1697645"/>
            <a:ext cx="276461" cy="541921"/>
            <a:chOff x="1964802" y="3515057"/>
            <a:chExt cx="368614" cy="722561"/>
          </a:xfrm>
        </p:grpSpPr>
        <p:sp>
          <p:nvSpPr>
            <p:cNvPr id="68" name="Isosceles Triangle 67"/>
            <p:cNvSpPr/>
            <p:nvPr/>
          </p:nvSpPr>
          <p:spPr>
            <a:xfrm rot="16200000">
              <a:off x="1938821" y="3716798"/>
              <a:ext cx="277377" cy="22541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Rounded Rectangle 3"/>
            <p:cNvSpPr/>
            <p:nvPr/>
          </p:nvSpPr>
          <p:spPr>
            <a:xfrm>
              <a:off x="2117222" y="3515057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13" t="36171" r="16645"/>
            <a:stretch/>
          </p:blipFill>
          <p:spPr>
            <a:xfrm flipH="1">
              <a:off x="2084183" y="3771681"/>
              <a:ext cx="249233" cy="465937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389491" y="2718894"/>
            <a:ext cx="281648" cy="516147"/>
            <a:chOff x="768643" y="2932814"/>
            <a:chExt cx="375531" cy="688196"/>
          </a:xfrm>
        </p:grpSpPr>
        <p:sp>
          <p:nvSpPr>
            <p:cNvPr id="72" name="Isosceles Triangle 71"/>
            <p:cNvSpPr/>
            <p:nvPr/>
          </p:nvSpPr>
          <p:spPr>
            <a:xfrm rot="16200000">
              <a:off x="742928" y="3086695"/>
              <a:ext cx="274537" cy="22310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3" name="Rounded Rectangle 3"/>
            <p:cNvSpPr/>
            <p:nvPr/>
          </p:nvSpPr>
          <p:spPr>
            <a:xfrm>
              <a:off x="933940" y="2932814"/>
              <a:ext cx="210234" cy="688196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487212" y="2578219"/>
            <a:ext cx="281648" cy="516147"/>
            <a:chOff x="768643" y="2932814"/>
            <a:chExt cx="375531" cy="688196"/>
          </a:xfrm>
        </p:grpSpPr>
        <p:sp>
          <p:nvSpPr>
            <p:cNvPr id="75" name="Isosceles Triangle 74"/>
            <p:cNvSpPr/>
            <p:nvPr/>
          </p:nvSpPr>
          <p:spPr>
            <a:xfrm rot="16200000">
              <a:off x="742928" y="3086695"/>
              <a:ext cx="274537" cy="22310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Rounded Rectangle 3"/>
            <p:cNvSpPr/>
            <p:nvPr/>
          </p:nvSpPr>
          <p:spPr>
            <a:xfrm>
              <a:off x="933940" y="2932814"/>
              <a:ext cx="210234" cy="688196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EB8DD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347927" y="2146593"/>
            <a:ext cx="272426" cy="521486"/>
            <a:chOff x="2972738" y="3939341"/>
            <a:chExt cx="363234" cy="695314"/>
          </a:xfrm>
        </p:grpSpPr>
        <p:sp>
          <p:nvSpPr>
            <p:cNvPr id="78" name="Isosceles Triangle 77"/>
            <p:cNvSpPr/>
            <p:nvPr/>
          </p:nvSpPr>
          <p:spPr>
            <a:xfrm rot="5400000">
              <a:off x="3084575" y="4135248"/>
              <a:ext cx="277378" cy="2254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9" name="Rounded Rectangle 3"/>
            <p:cNvSpPr/>
            <p:nvPr/>
          </p:nvSpPr>
          <p:spPr>
            <a:xfrm rot="21554102" flipH="1">
              <a:off x="2972738" y="3939341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733472" y="1701290"/>
            <a:ext cx="272426" cy="521486"/>
            <a:chOff x="2972738" y="3939341"/>
            <a:chExt cx="363234" cy="695314"/>
          </a:xfrm>
        </p:grpSpPr>
        <p:sp>
          <p:nvSpPr>
            <p:cNvPr id="81" name="Isosceles Triangle 80"/>
            <p:cNvSpPr/>
            <p:nvPr/>
          </p:nvSpPr>
          <p:spPr>
            <a:xfrm rot="5400000">
              <a:off x="3084575" y="4135248"/>
              <a:ext cx="277378" cy="22541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2" name="Rounded Rectangle 3"/>
            <p:cNvSpPr/>
            <p:nvPr/>
          </p:nvSpPr>
          <p:spPr>
            <a:xfrm rot="21554102" flipH="1">
              <a:off x="2972738" y="3939341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53B5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044603" y="1530556"/>
            <a:ext cx="276461" cy="541921"/>
            <a:chOff x="1964802" y="3515057"/>
            <a:chExt cx="368614" cy="722561"/>
          </a:xfrm>
        </p:grpSpPr>
        <p:sp>
          <p:nvSpPr>
            <p:cNvPr id="84" name="Isosceles Triangle 83"/>
            <p:cNvSpPr/>
            <p:nvPr/>
          </p:nvSpPr>
          <p:spPr>
            <a:xfrm rot="16200000">
              <a:off x="1938821" y="3716798"/>
              <a:ext cx="277377" cy="22541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5" name="Rounded Rectangle 3"/>
            <p:cNvSpPr/>
            <p:nvPr/>
          </p:nvSpPr>
          <p:spPr>
            <a:xfrm>
              <a:off x="2117222" y="3515057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13" t="36171" r="16645"/>
            <a:stretch/>
          </p:blipFill>
          <p:spPr>
            <a:xfrm flipH="1">
              <a:off x="2084183" y="3771681"/>
              <a:ext cx="249233" cy="465937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5090029" y="2168711"/>
            <a:ext cx="276461" cy="541921"/>
            <a:chOff x="1964802" y="3515057"/>
            <a:chExt cx="368614" cy="722561"/>
          </a:xfrm>
        </p:grpSpPr>
        <p:sp>
          <p:nvSpPr>
            <p:cNvPr id="88" name="Isosceles Triangle 87"/>
            <p:cNvSpPr/>
            <p:nvPr/>
          </p:nvSpPr>
          <p:spPr>
            <a:xfrm rot="16200000">
              <a:off x="1938821" y="3716798"/>
              <a:ext cx="277377" cy="22541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9" name="Rounded Rectangle 3"/>
            <p:cNvSpPr/>
            <p:nvPr/>
          </p:nvSpPr>
          <p:spPr>
            <a:xfrm>
              <a:off x="2117222" y="3515057"/>
              <a:ext cx="212408" cy="695314"/>
            </a:xfrm>
            <a:custGeom>
              <a:avLst/>
              <a:gdLst>
                <a:gd name="connsiteX0" fmla="*/ 0 w 423333"/>
                <a:gd name="connsiteY0" fmla="*/ 211667 h 4605867"/>
                <a:gd name="connsiteX1" fmla="*/ 211667 w 423333"/>
                <a:gd name="connsiteY1" fmla="*/ 0 h 4605867"/>
                <a:gd name="connsiteX2" fmla="*/ 211667 w 423333"/>
                <a:gd name="connsiteY2" fmla="*/ 0 h 4605867"/>
                <a:gd name="connsiteX3" fmla="*/ 423334 w 423333"/>
                <a:gd name="connsiteY3" fmla="*/ 211667 h 4605867"/>
                <a:gd name="connsiteX4" fmla="*/ 423333 w 423333"/>
                <a:gd name="connsiteY4" fmla="*/ 4394201 h 4605867"/>
                <a:gd name="connsiteX5" fmla="*/ 211666 w 423333"/>
                <a:gd name="connsiteY5" fmla="*/ 4605868 h 4605867"/>
                <a:gd name="connsiteX6" fmla="*/ 211667 w 423333"/>
                <a:gd name="connsiteY6" fmla="*/ 4605867 h 4605867"/>
                <a:gd name="connsiteX7" fmla="*/ 0 w 423333"/>
                <a:gd name="connsiteY7" fmla="*/ 4394200 h 4605867"/>
                <a:gd name="connsiteX8" fmla="*/ 0 w 423333"/>
                <a:gd name="connsiteY8" fmla="*/ 211667 h 4605867"/>
                <a:gd name="connsiteX0" fmla="*/ 109 w 423443"/>
                <a:gd name="connsiteY0" fmla="*/ 211667 h 4605868"/>
                <a:gd name="connsiteX1" fmla="*/ 211776 w 423443"/>
                <a:gd name="connsiteY1" fmla="*/ 0 h 4605868"/>
                <a:gd name="connsiteX2" fmla="*/ 211776 w 423443"/>
                <a:gd name="connsiteY2" fmla="*/ 0 h 4605868"/>
                <a:gd name="connsiteX3" fmla="*/ 423443 w 423443"/>
                <a:gd name="connsiteY3" fmla="*/ 211667 h 4605868"/>
                <a:gd name="connsiteX4" fmla="*/ 423442 w 423443"/>
                <a:gd name="connsiteY4" fmla="*/ 4394201 h 4605868"/>
                <a:gd name="connsiteX5" fmla="*/ 211775 w 423443"/>
                <a:gd name="connsiteY5" fmla="*/ 4605868 h 4605868"/>
                <a:gd name="connsiteX6" fmla="*/ 211776 w 423443"/>
                <a:gd name="connsiteY6" fmla="*/ 4605867 h 4605868"/>
                <a:gd name="connsiteX7" fmla="*/ 109 w 423443"/>
                <a:gd name="connsiteY7" fmla="*/ 4394200 h 4605868"/>
                <a:gd name="connsiteX8" fmla="*/ 203309 w 423443"/>
                <a:gd name="connsiteY8" fmla="*/ 1591733 h 4605868"/>
                <a:gd name="connsiteX9" fmla="*/ 109 w 423443"/>
                <a:gd name="connsiteY9" fmla="*/ 211667 h 4605868"/>
                <a:gd name="connsiteX0" fmla="*/ 109 w 525042"/>
                <a:gd name="connsiteY0" fmla="*/ 216622 h 4693351"/>
                <a:gd name="connsiteX1" fmla="*/ 211776 w 525042"/>
                <a:gd name="connsiteY1" fmla="*/ 4955 h 4693351"/>
                <a:gd name="connsiteX2" fmla="*/ 211776 w 525042"/>
                <a:gd name="connsiteY2" fmla="*/ 4955 h 4693351"/>
                <a:gd name="connsiteX3" fmla="*/ 423443 w 525042"/>
                <a:gd name="connsiteY3" fmla="*/ 216622 h 4693351"/>
                <a:gd name="connsiteX4" fmla="*/ 525042 w 525042"/>
                <a:gd name="connsiteY4" fmla="*/ 1613621 h 4693351"/>
                <a:gd name="connsiteX5" fmla="*/ 423442 w 525042"/>
                <a:gd name="connsiteY5" fmla="*/ 4399156 h 4693351"/>
                <a:gd name="connsiteX6" fmla="*/ 211775 w 525042"/>
                <a:gd name="connsiteY6" fmla="*/ 4610823 h 4693351"/>
                <a:gd name="connsiteX7" fmla="*/ 211776 w 525042"/>
                <a:gd name="connsiteY7" fmla="*/ 4610822 h 4693351"/>
                <a:gd name="connsiteX8" fmla="*/ 109 w 525042"/>
                <a:gd name="connsiteY8" fmla="*/ 4399155 h 4693351"/>
                <a:gd name="connsiteX9" fmla="*/ 203309 w 525042"/>
                <a:gd name="connsiteY9" fmla="*/ 1596688 h 4693351"/>
                <a:gd name="connsiteX10" fmla="*/ 109 w 525042"/>
                <a:gd name="connsiteY10" fmla="*/ 216622 h 4693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5042" h="4693351">
                  <a:moveTo>
                    <a:pt x="109" y="216622"/>
                  </a:moveTo>
                  <a:cubicBezTo>
                    <a:pt x="109" y="99722"/>
                    <a:pt x="94876" y="4955"/>
                    <a:pt x="211776" y="4955"/>
                  </a:cubicBezTo>
                  <a:lnTo>
                    <a:pt x="211776" y="4955"/>
                  </a:lnTo>
                  <a:cubicBezTo>
                    <a:pt x="328676" y="4955"/>
                    <a:pt x="371232" y="-51489"/>
                    <a:pt x="423443" y="216622"/>
                  </a:cubicBezTo>
                  <a:cubicBezTo>
                    <a:pt x="475654" y="484733"/>
                    <a:pt x="525042" y="916532"/>
                    <a:pt x="525042" y="1613621"/>
                  </a:cubicBezTo>
                  <a:cubicBezTo>
                    <a:pt x="525042" y="2310710"/>
                    <a:pt x="475653" y="3899622"/>
                    <a:pt x="423442" y="4399156"/>
                  </a:cubicBezTo>
                  <a:cubicBezTo>
                    <a:pt x="371231" y="4898690"/>
                    <a:pt x="328675" y="4610823"/>
                    <a:pt x="211775" y="4610823"/>
                  </a:cubicBezTo>
                  <a:lnTo>
                    <a:pt x="211776" y="4610822"/>
                  </a:lnTo>
                  <a:cubicBezTo>
                    <a:pt x="94876" y="4610822"/>
                    <a:pt x="109" y="4516055"/>
                    <a:pt x="109" y="4399155"/>
                  </a:cubicBezTo>
                  <a:cubicBezTo>
                    <a:pt x="-5536" y="3453711"/>
                    <a:pt x="208954" y="2542132"/>
                    <a:pt x="203309" y="1596688"/>
                  </a:cubicBezTo>
                  <a:cubicBezTo>
                    <a:pt x="208954" y="1147955"/>
                    <a:pt x="-5536" y="665355"/>
                    <a:pt x="109" y="216622"/>
                  </a:cubicBezTo>
                  <a:close/>
                </a:path>
              </a:pathLst>
            </a:custGeom>
            <a:solidFill>
              <a:srgbClr val="0070C0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dirty="0"/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13" t="36171" r="16645"/>
            <a:stretch/>
          </p:blipFill>
          <p:spPr>
            <a:xfrm flipH="1">
              <a:off x="2084183" y="3771681"/>
              <a:ext cx="249233" cy="465937"/>
            </a:xfrm>
            <a:prstGeom prst="rect">
              <a:avLst/>
            </a:prstGeom>
          </p:spPr>
        </p:pic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41" y="1757601"/>
            <a:ext cx="251460" cy="53949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996" y="2578219"/>
            <a:ext cx="251460" cy="53949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518" y="2714535"/>
            <a:ext cx="251460" cy="53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0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and Development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www.youtube.com/watch?v=P1h611sNji8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6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 and Replacement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www.youtube.com/watch?v=Cf3c5Um5gHc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4368</TotalTime>
  <Words>1389</Words>
  <Application>Microsoft Office PowerPoint</Application>
  <PresentationFormat>On-screen Show (4:3)</PresentationFormat>
  <Paragraphs>454</Paragraphs>
  <Slides>75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Unit 05 Notes</vt:lpstr>
      <vt:lpstr>Unit 05 Latin Root Words</vt:lpstr>
      <vt:lpstr>Latin Root Words</vt:lpstr>
      <vt:lpstr>Why do Cells Divide?</vt:lpstr>
      <vt:lpstr>Why do cells divide?</vt:lpstr>
      <vt:lpstr>Replication via Mitosis Video</vt:lpstr>
      <vt:lpstr>Bacteria Growth</vt:lpstr>
      <vt:lpstr>Growth and Development Video</vt:lpstr>
      <vt:lpstr>Repair and Replacement Video</vt:lpstr>
      <vt:lpstr>Why can’t we regenerate limbs?</vt:lpstr>
      <vt:lpstr>Chromosomes</vt:lpstr>
      <vt:lpstr>Chromosomes</vt:lpstr>
      <vt:lpstr>Chromosome</vt:lpstr>
      <vt:lpstr>Chromosome Parts</vt:lpstr>
      <vt:lpstr>Chromosome Vocabulary</vt:lpstr>
      <vt:lpstr>Chromosome Vocabulary</vt:lpstr>
      <vt:lpstr>Chromosome Vocabulary</vt:lpstr>
      <vt:lpstr>Building a Chromosome</vt:lpstr>
      <vt:lpstr>Diploid and Haploid Cells</vt:lpstr>
      <vt:lpstr>Chromosome Sets</vt:lpstr>
      <vt:lpstr>Fruit Fly Chromosomes</vt:lpstr>
      <vt:lpstr>Haploid and Diploid Cells</vt:lpstr>
      <vt:lpstr>Haploid Vs. Diploid</vt:lpstr>
      <vt:lpstr>Haploid and Diploid Cells</vt:lpstr>
      <vt:lpstr>Types of Cells</vt:lpstr>
      <vt:lpstr>Homologous Chromosomes</vt:lpstr>
      <vt:lpstr>Homologous Chromosomes</vt:lpstr>
      <vt:lpstr>Homologous Chromosomes Practice</vt:lpstr>
      <vt:lpstr>Where do your Chromosome sets come from?</vt:lpstr>
      <vt:lpstr>Types of Chromosomes</vt:lpstr>
      <vt:lpstr>Karyotypes</vt:lpstr>
      <vt:lpstr>Karyotypes</vt:lpstr>
      <vt:lpstr>PowerPoint Presentation</vt:lpstr>
      <vt:lpstr>Human Karyotype</vt:lpstr>
      <vt:lpstr>Humans</vt:lpstr>
      <vt:lpstr>Types of Reproduction</vt:lpstr>
      <vt:lpstr>Two Types of Reproduction</vt:lpstr>
      <vt:lpstr>Fertilization</vt:lpstr>
      <vt:lpstr>Fertilization Video</vt:lpstr>
      <vt:lpstr>Cell Cycle</vt:lpstr>
      <vt:lpstr>How do we know when Cell Division Occurs?</vt:lpstr>
      <vt:lpstr>The Two Major Phases of the Cell Cycle</vt:lpstr>
      <vt:lpstr>What are the three phases of Interphase?</vt:lpstr>
      <vt:lpstr>S Phase and Chromosomes</vt:lpstr>
      <vt:lpstr>S Phase and Chromosomes</vt:lpstr>
      <vt:lpstr>Chromosome Vocabulary</vt:lpstr>
      <vt:lpstr>Chromosome Vocabulary</vt:lpstr>
      <vt:lpstr>Mitosis Organelles Vocabulary</vt:lpstr>
      <vt:lpstr>Chromosome Structure</vt:lpstr>
      <vt:lpstr>What are the two phases of M-Phase?</vt:lpstr>
      <vt:lpstr>What are the Four Phases of Mitosis?</vt:lpstr>
      <vt:lpstr>M-Phase: Mitosis and Cytokinesis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Meiosis</vt:lpstr>
      <vt:lpstr>PowerPoint Presentation</vt:lpstr>
      <vt:lpstr>PowerPoint Presentation</vt:lpstr>
      <vt:lpstr>PowerPoint Presentation</vt:lpstr>
      <vt:lpstr>Crossing Over</vt:lpstr>
      <vt:lpstr>Crossing Over</vt:lpstr>
      <vt:lpstr>Crossing Over Video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06 Notes</dc:title>
  <dc:creator>Teri Roderick</dc:creator>
  <cp:lastModifiedBy>Roderick, Teri</cp:lastModifiedBy>
  <cp:revision>108</cp:revision>
  <cp:lastPrinted>2015-01-20T16:58:34Z</cp:lastPrinted>
  <dcterms:created xsi:type="dcterms:W3CDTF">2013-12-04T18:37:42Z</dcterms:created>
  <dcterms:modified xsi:type="dcterms:W3CDTF">2015-01-28T21:39:00Z</dcterms:modified>
</cp:coreProperties>
</file>