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68AA24-B5EB-48BD-9A86-C443A32691D7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BAD559-09A7-415D-BA54-C074DE7B12B1}">
      <dgm:prSet phldrT="[Text]"/>
      <dgm:spPr/>
      <dgm:t>
        <a:bodyPr/>
        <a:lstStyle/>
        <a:p>
          <a:r>
            <a:rPr lang="en-US" dirty="0" smtClean="0"/>
            <a:t>Carbon Fixation</a:t>
          </a:r>
          <a:endParaRPr lang="en-US" dirty="0"/>
        </a:p>
      </dgm:t>
    </dgm:pt>
    <dgm:pt modelId="{DB3BD865-D994-447C-8CCC-990DB438D0FA}" type="parTrans" cxnId="{0CD51947-35CA-46E7-AF3C-1563B3072328}">
      <dgm:prSet/>
      <dgm:spPr/>
      <dgm:t>
        <a:bodyPr/>
        <a:lstStyle/>
        <a:p>
          <a:endParaRPr lang="en-US"/>
        </a:p>
      </dgm:t>
    </dgm:pt>
    <dgm:pt modelId="{7E2E5135-1ECA-4794-BC9B-7BDE5D044BF2}" type="sibTrans" cxnId="{0CD51947-35CA-46E7-AF3C-1563B3072328}">
      <dgm:prSet/>
      <dgm:spPr/>
      <dgm:t>
        <a:bodyPr/>
        <a:lstStyle/>
        <a:p>
          <a:endParaRPr lang="en-US"/>
        </a:p>
      </dgm:t>
    </dgm:pt>
    <dgm:pt modelId="{CB3CED7D-52C1-4862-8AAA-AC6FD4D605A8}">
      <dgm:prSet phldrT="[Text]"/>
      <dgm:spPr/>
      <dgm:t>
        <a:bodyPr/>
        <a:lstStyle/>
        <a:p>
          <a:r>
            <a:rPr lang="en-US" dirty="0" smtClean="0"/>
            <a:t>Reduction</a:t>
          </a:r>
          <a:endParaRPr lang="en-US" dirty="0"/>
        </a:p>
      </dgm:t>
    </dgm:pt>
    <dgm:pt modelId="{07F92E97-CD99-43DE-9830-E08F0351943E}" type="parTrans" cxnId="{BD154C72-789C-4EAB-8FA4-32FA0D6199CF}">
      <dgm:prSet/>
      <dgm:spPr/>
      <dgm:t>
        <a:bodyPr/>
        <a:lstStyle/>
        <a:p>
          <a:endParaRPr lang="en-US"/>
        </a:p>
      </dgm:t>
    </dgm:pt>
    <dgm:pt modelId="{AE3603C7-9710-4C9E-8047-D87DC013AA0E}" type="sibTrans" cxnId="{BD154C72-789C-4EAB-8FA4-32FA0D6199CF}">
      <dgm:prSet/>
      <dgm:spPr/>
      <dgm:t>
        <a:bodyPr/>
        <a:lstStyle/>
        <a:p>
          <a:endParaRPr lang="en-US"/>
        </a:p>
      </dgm:t>
    </dgm:pt>
    <dgm:pt modelId="{9AFFD45C-97AF-4270-AE0F-F9FC182B15F0}">
      <dgm:prSet phldrT="[Text]"/>
      <dgm:spPr/>
      <dgm:t>
        <a:bodyPr/>
        <a:lstStyle/>
        <a:p>
          <a:r>
            <a:rPr lang="en-US" dirty="0" smtClean="0"/>
            <a:t>Carbohydrate Formation</a:t>
          </a:r>
          <a:endParaRPr lang="en-US" dirty="0"/>
        </a:p>
      </dgm:t>
    </dgm:pt>
    <dgm:pt modelId="{94244E94-29B2-4A5F-A5D8-B1109BCB7404}" type="sibTrans" cxnId="{4C4E3BC8-F3F7-4742-B303-AB9C8811F615}">
      <dgm:prSet/>
      <dgm:spPr/>
      <dgm:t>
        <a:bodyPr/>
        <a:lstStyle/>
        <a:p>
          <a:endParaRPr lang="en-US"/>
        </a:p>
      </dgm:t>
    </dgm:pt>
    <dgm:pt modelId="{18EDF3E9-9233-438A-B280-C591DD4EE0FF}" type="parTrans" cxnId="{4C4E3BC8-F3F7-4742-B303-AB9C8811F615}">
      <dgm:prSet/>
      <dgm:spPr/>
      <dgm:t>
        <a:bodyPr/>
        <a:lstStyle/>
        <a:p>
          <a:endParaRPr lang="en-US"/>
        </a:p>
      </dgm:t>
    </dgm:pt>
    <dgm:pt modelId="{17AFB255-22D6-4995-8AE7-9A18074FDD52}">
      <dgm:prSet phldrT="[Text]"/>
      <dgm:spPr/>
      <dgm:t>
        <a:bodyPr/>
        <a:lstStyle/>
        <a:p>
          <a:r>
            <a:rPr lang="en-US" dirty="0" smtClean="0"/>
            <a:t>Regeneration</a:t>
          </a:r>
          <a:endParaRPr lang="en-US" dirty="0"/>
        </a:p>
      </dgm:t>
    </dgm:pt>
    <dgm:pt modelId="{ED70E258-B165-4982-9B53-3FCE39C2C070}" type="sibTrans" cxnId="{D575B350-6DAB-4052-874E-4E7636479112}">
      <dgm:prSet/>
      <dgm:spPr/>
      <dgm:t>
        <a:bodyPr/>
        <a:lstStyle/>
        <a:p>
          <a:endParaRPr lang="en-US"/>
        </a:p>
      </dgm:t>
    </dgm:pt>
    <dgm:pt modelId="{AF8545A2-40A9-4BC0-B209-1A2244445640}" type="parTrans" cxnId="{D575B350-6DAB-4052-874E-4E7636479112}">
      <dgm:prSet/>
      <dgm:spPr/>
      <dgm:t>
        <a:bodyPr/>
        <a:lstStyle/>
        <a:p>
          <a:endParaRPr lang="en-US"/>
        </a:p>
      </dgm:t>
    </dgm:pt>
    <dgm:pt modelId="{5FBD3D90-08A7-4C3D-AC76-7863D595BF87}" type="pres">
      <dgm:prSet presAssocID="{FD68AA24-B5EB-48BD-9A86-C443A32691D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7972BB-5469-427B-9413-5A25B71F15D3}" type="pres">
      <dgm:prSet presAssocID="{51BAD559-09A7-415D-BA54-C074DE7B12B1}" presName="dummy" presStyleCnt="0"/>
      <dgm:spPr/>
    </dgm:pt>
    <dgm:pt modelId="{12936F77-14B1-439B-8BD4-26643E04A163}" type="pres">
      <dgm:prSet presAssocID="{51BAD559-09A7-415D-BA54-C074DE7B12B1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D30897-CD06-4909-9A64-B1D792E507E4}" type="pres">
      <dgm:prSet presAssocID="{7E2E5135-1ECA-4794-BC9B-7BDE5D044BF2}" presName="sibTrans" presStyleLbl="node1" presStyleIdx="0" presStyleCnt="4"/>
      <dgm:spPr/>
      <dgm:t>
        <a:bodyPr/>
        <a:lstStyle/>
        <a:p>
          <a:endParaRPr lang="en-US"/>
        </a:p>
      </dgm:t>
    </dgm:pt>
    <dgm:pt modelId="{A662FA10-A8C3-4943-BD11-E0DD45A33AD0}" type="pres">
      <dgm:prSet presAssocID="{CB3CED7D-52C1-4862-8AAA-AC6FD4D605A8}" presName="dummy" presStyleCnt="0"/>
      <dgm:spPr/>
    </dgm:pt>
    <dgm:pt modelId="{5A2323A6-ACBB-48B7-8689-2BD30E52210C}" type="pres">
      <dgm:prSet presAssocID="{CB3CED7D-52C1-4862-8AAA-AC6FD4D605A8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608893-EBAD-4668-ADFD-CE8024557824}" type="pres">
      <dgm:prSet presAssocID="{AE3603C7-9710-4C9E-8047-D87DC013AA0E}" presName="sibTrans" presStyleLbl="node1" presStyleIdx="1" presStyleCnt="4"/>
      <dgm:spPr/>
      <dgm:t>
        <a:bodyPr/>
        <a:lstStyle/>
        <a:p>
          <a:endParaRPr lang="en-US"/>
        </a:p>
      </dgm:t>
    </dgm:pt>
    <dgm:pt modelId="{D152257B-9BBB-427D-9077-7B061A0AB98E}" type="pres">
      <dgm:prSet presAssocID="{9AFFD45C-97AF-4270-AE0F-F9FC182B15F0}" presName="dummy" presStyleCnt="0"/>
      <dgm:spPr/>
    </dgm:pt>
    <dgm:pt modelId="{29F5F1BB-8757-451C-B09C-1284913D85CA}" type="pres">
      <dgm:prSet presAssocID="{9AFFD45C-97AF-4270-AE0F-F9FC182B15F0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DD5451-69DE-4B3D-AA6B-97E344060A5E}" type="pres">
      <dgm:prSet presAssocID="{94244E94-29B2-4A5F-A5D8-B1109BCB7404}" presName="sibTrans" presStyleLbl="node1" presStyleIdx="2" presStyleCnt="4"/>
      <dgm:spPr/>
      <dgm:t>
        <a:bodyPr/>
        <a:lstStyle/>
        <a:p>
          <a:endParaRPr lang="en-US"/>
        </a:p>
      </dgm:t>
    </dgm:pt>
    <dgm:pt modelId="{699CF7CD-57B3-4069-BD9B-2089D936CDB7}" type="pres">
      <dgm:prSet presAssocID="{17AFB255-22D6-4995-8AE7-9A18074FDD52}" presName="dummy" presStyleCnt="0"/>
      <dgm:spPr/>
    </dgm:pt>
    <dgm:pt modelId="{A7BE699C-65C7-4279-8F50-0E929C810DA3}" type="pres">
      <dgm:prSet presAssocID="{17AFB255-22D6-4995-8AE7-9A18074FDD52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4F5D0F-834B-4A9A-AB3D-2F82553B9439}" type="pres">
      <dgm:prSet presAssocID="{ED70E258-B165-4982-9B53-3FCE39C2C070}" presName="sibTrans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4C4E3BC8-F3F7-4742-B303-AB9C8811F615}" srcId="{FD68AA24-B5EB-48BD-9A86-C443A32691D7}" destId="{9AFFD45C-97AF-4270-AE0F-F9FC182B15F0}" srcOrd="2" destOrd="0" parTransId="{18EDF3E9-9233-438A-B280-C591DD4EE0FF}" sibTransId="{94244E94-29B2-4A5F-A5D8-B1109BCB7404}"/>
    <dgm:cxn modelId="{0CD51947-35CA-46E7-AF3C-1563B3072328}" srcId="{FD68AA24-B5EB-48BD-9A86-C443A32691D7}" destId="{51BAD559-09A7-415D-BA54-C074DE7B12B1}" srcOrd="0" destOrd="0" parTransId="{DB3BD865-D994-447C-8CCC-990DB438D0FA}" sibTransId="{7E2E5135-1ECA-4794-BC9B-7BDE5D044BF2}"/>
    <dgm:cxn modelId="{20201684-1355-4F4A-8E38-78061F58F65B}" type="presOf" srcId="{17AFB255-22D6-4995-8AE7-9A18074FDD52}" destId="{A7BE699C-65C7-4279-8F50-0E929C810DA3}" srcOrd="0" destOrd="0" presId="urn:microsoft.com/office/officeart/2005/8/layout/cycle1"/>
    <dgm:cxn modelId="{DCF58BFB-6E41-49AE-A2C8-94AE8BBD80D7}" type="presOf" srcId="{AE3603C7-9710-4C9E-8047-D87DC013AA0E}" destId="{66608893-EBAD-4668-ADFD-CE8024557824}" srcOrd="0" destOrd="0" presId="urn:microsoft.com/office/officeart/2005/8/layout/cycle1"/>
    <dgm:cxn modelId="{D64A4816-BA76-4FAD-8673-EA726C6B7E99}" type="presOf" srcId="{94244E94-29B2-4A5F-A5D8-B1109BCB7404}" destId="{3BDD5451-69DE-4B3D-AA6B-97E344060A5E}" srcOrd="0" destOrd="0" presId="urn:microsoft.com/office/officeart/2005/8/layout/cycle1"/>
    <dgm:cxn modelId="{3F15CE9F-8DDA-4703-9256-13E180C2E1D3}" type="presOf" srcId="{ED70E258-B165-4982-9B53-3FCE39C2C070}" destId="{4A4F5D0F-834B-4A9A-AB3D-2F82553B9439}" srcOrd="0" destOrd="0" presId="urn:microsoft.com/office/officeart/2005/8/layout/cycle1"/>
    <dgm:cxn modelId="{2B2B0673-D1E9-4574-81E0-CDB8DBF4D156}" type="presOf" srcId="{9AFFD45C-97AF-4270-AE0F-F9FC182B15F0}" destId="{29F5F1BB-8757-451C-B09C-1284913D85CA}" srcOrd="0" destOrd="0" presId="urn:microsoft.com/office/officeart/2005/8/layout/cycle1"/>
    <dgm:cxn modelId="{865FADCD-707E-437E-8ABA-61DC6F554285}" type="presOf" srcId="{CB3CED7D-52C1-4862-8AAA-AC6FD4D605A8}" destId="{5A2323A6-ACBB-48B7-8689-2BD30E52210C}" srcOrd="0" destOrd="0" presId="urn:microsoft.com/office/officeart/2005/8/layout/cycle1"/>
    <dgm:cxn modelId="{F987CCD3-45E0-4799-B7F5-847AA9A24F0D}" type="presOf" srcId="{7E2E5135-1ECA-4794-BC9B-7BDE5D044BF2}" destId="{99D30897-CD06-4909-9A64-B1D792E507E4}" srcOrd="0" destOrd="0" presId="urn:microsoft.com/office/officeart/2005/8/layout/cycle1"/>
    <dgm:cxn modelId="{D575B350-6DAB-4052-874E-4E7636479112}" srcId="{FD68AA24-B5EB-48BD-9A86-C443A32691D7}" destId="{17AFB255-22D6-4995-8AE7-9A18074FDD52}" srcOrd="3" destOrd="0" parTransId="{AF8545A2-40A9-4BC0-B209-1A2244445640}" sibTransId="{ED70E258-B165-4982-9B53-3FCE39C2C070}"/>
    <dgm:cxn modelId="{B077156B-D83E-4566-91B3-DF8EAFE121AE}" type="presOf" srcId="{FD68AA24-B5EB-48BD-9A86-C443A32691D7}" destId="{5FBD3D90-08A7-4C3D-AC76-7863D595BF87}" srcOrd="0" destOrd="0" presId="urn:microsoft.com/office/officeart/2005/8/layout/cycle1"/>
    <dgm:cxn modelId="{BD154C72-789C-4EAB-8FA4-32FA0D6199CF}" srcId="{FD68AA24-B5EB-48BD-9A86-C443A32691D7}" destId="{CB3CED7D-52C1-4862-8AAA-AC6FD4D605A8}" srcOrd="1" destOrd="0" parTransId="{07F92E97-CD99-43DE-9830-E08F0351943E}" sibTransId="{AE3603C7-9710-4C9E-8047-D87DC013AA0E}"/>
    <dgm:cxn modelId="{593EFC6A-2F33-4820-9F60-FA9FEC089B7D}" type="presOf" srcId="{51BAD559-09A7-415D-BA54-C074DE7B12B1}" destId="{12936F77-14B1-439B-8BD4-26643E04A163}" srcOrd="0" destOrd="0" presId="urn:microsoft.com/office/officeart/2005/8/layout/cycle1"/>
    <dgm:cxn modelId="{CB118C4F-06BF-422C-B528-5DDDFE1313C8}" type="presParOf" srcId="{5FBD3D90-08A7-4C3D-AC76-7863D595BF87}" destId="{657972BB-5469-427B-9413-5A25B71F15D3}" srcOrd="0" destOrd="0" presId="urn:microsoft.com/office/officeart/2005/8/layout/cycle1"/>
    <dgm:cxn modelId="{4C9EB252-406A-4EA2-9007-0C4EE83338C7}" type="presParOf" srcId="{5FBD3D90-08A7-4C3D-AC76-7863D595BF87}" destId="{12936F77-14B1-439B-8BD4-26643E04A163}" srcOrd="1" destOrd="0" presId="urn:microsoft.com/office/officeart/2005/8/layout/cycle1"/>
    <dgm:cxn modelId="{A4E2F854-FCC6-4294-B7B3-2E8369ED630D}" type="presParOf" srcId="{5FBD3D90-08A7-4C3D-AC76-7863D595BF87}" destId="{99D30897-CD06-4909-9A64-B1D792E507E4}" srcOrd="2" destOrd="0" presId="urn:microsoft.com/office/officeart/2005/8/layout/cycle1"/>
    <dgm:cxn modelId="{DFAB7C82-798F-4283-BD5D-EEF18A871CC9}" type="presParOf" srcId="{5FBD3D90-08A7-4C3D-AC76-7863D595BF87}" destId="{A662FA10-A8C3-4943-BD11-E0DD45A33AD0}" srcOrd="3" destOrd="0" presId="urn:microsoft.com/office/officeart/2005/8/layout/cycle1"/>
    <dgm:cxn modelId="{850C7115-C1F7-497D-8719-00E2CFB8918F}" type="presParOf" srcId="{5FBD3D90-08A7-4C3D-AC76-7863D595BF87}" destId="{5A2323A6-ACBB-48B7-8689-2BD30E52210C}" srcOrd="4" destOrd="0" presId="urn:microsoft.com/office/officeart/2005/8/layout/cycle1"/>
    <dgm:cxn modelId="{7C20391E-F694-42E3-8CCE-62D21189F63F}" type="presParOf" srcId="{5FBD3D90-08A7-4C3D-AC76-7863D595BF87}" destId="{66608893-EBAD-4668-ADFD-CE8024557824}" srcOrd="5" destOrd="0" presId="urn:microsoft.com/office/officeart/2005/8/layout/cycle1"/>
    <dgm:cxn modelId="{9C0AFBEB-61AD-4ECC-B83C-A216DE69EFF3}" type="presParOf" srcId="{5FBD3D90-08A7-4C3D-AC76-7863D595BF87}" destId="{D152257B-9BBB-427D-9077-7B061A0AB98E}" srcOrd="6" destOrd="0" presId="urn:microsoft.com/office/officeart/2005/8/layout/cycle1"/>
    <dgm:cxn modelId="{74ADF219-FF4D-4DE7-B527-26DD2C0374CF}" type="presParOf" srcId="{5FBD3D90-08A7-4C3D-AC76-7863D595BF87}" destId="{29F5F1BB-8757-451C-B09C-1284913D85CA}" srcOrd="7" destOrd="0" presId="urn:microsoft.com/office/officeart/2005/8/layout/cycle1"/>
    <dgm:cxn modelId="{58B74AAD-7F5E-41F5-AA45-625F1E6EE0A2}" type="presParOf" srcId="{5FBD3D90-08A7-4C3D-AC76-7863D595BF87}" destId="{3BDD5451-69DE-4B3D-AA6B-97E344060A5E}" srcOrd="8" destOrd="0" presId="urn:microsoft.com/office/officeart/2005/8/layout/cycle1"/>
    <dgm:cxn modelId="{F1407232-9BB1-4743-8575-A9649E4FE836}" type="presParOf" srcId="{5FBD3D90-08A7-4C3D-AC76-7863D595BF87}" destId="{699CF7CD-57B3-4069-BD9B-2089D936CDB7}" srcOrd="9" destOrd="0" presId="urn:microsoft.com/office/officeart/2005/8/layout/cycle1"/>
    <dgm:cxn modelId="{9ED68439-2571-4C94-9208-E8CC99CC210F}" type="presParOf" srcId="{5FBD3D90-08A7-4C3D-AC76-7863D595BF87}" destId="{A7BE699C-65C7-4279-8F50-0E929C810DA3}" srcOrd="10" destOrd="0" presId="urn:microsoft.com/office/officeart/2005/8/layout/cycle1"/>
    <dgm:cxn modelId="{2D3D3D2A-9AFA-44EA-AEED-B5DF17D1CC4F}" type="presParOf" srcId="{5FBD3D90-08A7-4C3D-AC76-7863D595BF87}" destId="{4A4F5D0F-834B-4A9A-AB3D-2F82553B9439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68AA24-B5EB-48BD-9A86-C443A32691D7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BAD559-09A7-415D-BA54-C074DE7B12B1}">
      <dgm:prSet phldrT="[Text]"/>
      <dgm:spPr/>
      <dgm:t>
        <a:bodyPr/>
        <a:lstStyle/>
        <a:p>
          <a:r>
            <a:rPr lang="en-US" dirty="0" smtClean="0"/>
            <a:t>Carbon Fixation</a:t>
          </a:r>
          <a:endParaRPr lang="en-US" dirty="0"/>
        </a:p>
      </dgm:t>
    </dgm:pt>
    <dgm:pt modelId="{DB3BD865-D994-447C-8CCC-990DB438D0FA}" type="parTrans" cxnId="{0CD51947-35CA-46E7-AF3C-1563B3072328}">
      <dgm:prSet/>
      <dgm:spPr/>
      <dgm:t>
        <a:bodyPr/>
        <a:lstStyle/>
        <a:p>
          <a:endParaRPr lang="en-US"/>
        </a:p>
      </dgm:t>
    </dgm:pt>
    <dgm:pt modelId="{7E2E5135-1ECA-4794-BC9B-7BDE5D044BF2}" type="sibTrans" cxnId="{0CD51947-35CA-46E7-AF3C-1563B3072328}">
      <dgm:prSet/>
      <dgm:spPr/>
      <dgm:t>
        <a:bodyPr/>
        <a:lstStyle/>
        <a:p>
          <a:endParaRPr lang="en-US"/>
        </a:p>
      </dgm:t>
    </dgm:pt>
    <dgm:pt modelId="{CB3CED7D-52C1-4862-8AAA-AC6FD4D605A8}">
      <dgm:prSet phldrT="[Text]"/>
      <dgm:spPr/>
      <dgm:t>
        <a:bodyPr/>
        <a:lstStyle/>
        <a:p>
          <a:r>
            <a:rPr lang="en-US" dirty="0" smtClean="0"/>
            <a:t>Reduction</a:t>
          </a:r>
          <a:endParaRPr lang="en-US" dirty="0"/>
        </a:p>
      </dgm:t>
    </dgm:pt>
    <dgm:pt modelId="{07F92E97-CD99-43DE-9830-E08F0351943E}" type="parTrans" cxnId="{BD154C72-789C-4EAB-8FA4-32FA0D6199CF}">
      <dgm:prSet/>
      <dgm:spPr/>
      <dgm:t>
        <a:bodyPr/>
        <a:lstStyle/>
        <a:p>
          <a:endParaRPr lang="en-US"/>
        </a:p>
      </dgm:t>
    </dgm:pt>
    <dgm:pt modelId="{AE3603C7-9710-4C9E-8047-D87DC013AA0E}" type="sibTrans" cxnId="{BD154C72-789C-4EAB-8FA4-32FA0D6199CF}">
      <dgm:prSet/>
      <dgm:spPr/>
      <dgm:t>
        <a:bodyPr/>
        <a:lstStyle/>
        <a:p>
          <a:endParaRPr lang="en-US"/>
        </a:p>
      </dgm:t>
    </dgm:pt>
    <dgm:pt modelId="{9AFFD45C-97AF-4270-AE0F-F9FC182B15F0}">
      <dgm:prSet phldrT="[Text]"/>
      <dgm:spPr/>
      <dgm:t>
        <a:bodyPr/>
        <a:lstStyle/>
        <a:p>
          <a:r>
            <a:rPr lang="en-US" dirty="0" smtClean="0"/>
            <a:t>Carbohydrate Formation</a:t>
          </a:r>
          <a:endParaRPr lang="en-US" dirty="0"/>
        </a:p>
      </dgm:t>
    </dgm:pt>
    <dgm:pt modelId="{94244E94-29B2-4A5F-A5D8-B1109BCB7404}" type="sibTrans" cxnId="{4C4E3BC8-F3F7-4742-B303-AB9C8811F615}">
      <dgm:prSet/>
      <dgm:spPr/>
      <dgm:t>
        <a:bodyPr/>
        <a:lstStyle/>
        <a:p>
          <a:endParaRPr lang="en-US"/>
        </a:p>
      </dgm:t>
    </dgm:pt>
    <dgm:pt modelId="{18EDF3E9-9233-438A-B280-C591DD4EE0FF}" type="parTrans" cxnId="{4C4E3BC8-F3F7-4742-B303-AB9C8811F615}">
      <dgm:prSet/>
      <dgm:spPr/>
      <dgm:t>
        <a:bodyPr/>
        <a:lstStyle/>
        <a:p>
          <a:endParaRPr lang="en-US"/>
        </a:p>
      </dgm:t>
    </dgm:pt>
    <dgm:pt modelId="{17AFB255-22D6-4995-8AE7-9A18074FDD52}">
      <dgm:prSet phldrT="[Text]"/>
      <dgm:spPr/>
      <dgm:t>
        <a:bodyPr/>
        <a:lstStyle/>
        <a:p>
          <a:r>
            <a:rPr lang="en-US" dirty="0" smtClean="0"/>
            <a:t>Regeneration</a:t>
          </a:r>
          <a:endParaRPr lang="en-US" dirty="0"/>
        </a:p>
      </dgm:t>
    </dgm:pt>
    <dgm:pt modelId="{ED70E258-B165-4982-9B53-3FCE39C2C070}" type="sibTrans" cxnId="{D575B350-6DAB-4052-874E-4E7636479112}">
      <dgm:prSet/>
      <dgm:spPr/>
      <dgm:t>
        <a:bodyPr/>
        <a:lstStyle/>
        <a:p>
          <a:endParaRPr lang="en-US"/>
        </a:p>
      </dgm:t>
    </dgm:pt>
    <dgm:pt modelId="{AF8545A2-40A9-4BC0-B209-1A2244445640}" type="parTrans" cxnId="{D575B350-6DAB-4052-874E-4E7636479112}">
      <dgm:prSet/>
      <dgm:spPr/>
      <dgm:t>
        <a:bodyPr/>
        <a:lstStyle/>
        <a:p>
          <a:endParaRPr lang="en-US"/>
        </a:p>
      </dgm:t>
    </dgm:pt>
    <dgm:pt modelId="{5FBD3D90-08A7-4C3D-AC76-7863D595BF87}" type="pres">
      <dgm:prSet presAssocID="{FD68AA24-B5EB-48BD-9A86-C443A32691D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7972BB-5469-427B-9413-5A25B71F15D3}" type="pres">
      <dgm:prSet presAssocID="{51BAD559-09A7-415D-BA54-C074DE7B12B1}" presName="dummy" presStyleCnt="0"/>
      <dgm:spPr/>
    </dgm:pt>
    <dgm:pt modelId="{12936F77-14B1-439B-8BD4-26643E04A163}" type="pres">
      <dgm:prSet presAssocID="{51BAD559-09A7-415D-BA54-C074DE7B12B1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D30897-CD06-4909-9A64-B1D792E507E4}" type="pres">
      <dgm:prSet presAssocID="{7E2E5135-1ECA-4794-BC9B-7BDE5D044BF2}" presName="sibTrans" presStyleLbl="node1" presStyleIdx="0" presStyleCnt="4"/>
      <dgm:spPr/>
      <dgm:t>
        <a:bodyPr/>
        <a:lstStyle/>
        <a:p>
          <a:endParaRPr lang="en-US"/>
        </a:p>
      </dgm:t>
    </dgm:pt>
    <dgm:pt modelId="{A662FA10-A8C3-4943-BD11-E0DD45A33AD0}" type="pres">
      <dgm:prSet presAssocID="{CB3CED7D-52C1-4862-8AAA-AC6FD4D605A8}" presName="dummy" presStyleCnt="0"/>
      <dgm:spPr/>
    </dgm:pt>
    <dgm:pt modelId="{5A2323A6-ACBB-48B7-8689-2BD30E52210C}" type="pres">
      <dgm:prSet presAssocID="{CB3CED7D-52C1-4862-8AAA-AC6FD4D605A8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608893-EBAD-4668-ADFD-CE8024557824}" type="pres">
      <dgm:prSet presAssocID="{AE3603C7-9710-4C9E-8047-D87DC013AA0E}" presName="sibTrans" presStyleLbl="node1" presStyleIdx="1" presStyleCnt="4"/>
      <dgm:spPr/>
      <dgm:t>
        <a:bodyPr/>
        <a:lstStyle/>
        <a:p>
          <a:endParaRPr lang="en-US"/>
        </a:p>
      </dgm:t>
    </dgm:pt>
    <dgm:pt modelId="{D152257B-9BBB-427D-9077-7B061A0AB98E}" type="pres">
      <dgm:prSet presAssocID="{9AFFD45C-97AF-4270-AE0F-F9FC182B15F0}" presName="dummy" presStyleCnt="0"/>
      <dgm:spPr/>
    </dgm:pt>
    <dgm:pt modelId="{29F5F1BB-8757-451C-B09C-1284913D85CA}" type="pres">
      <dgm:prSet presAssocID="{9AFFD45C-97AF-4270-AE0F-F9FC182B15F0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DD5451-69DE-4B3D-AA6B-97E344060A5E}" type="pres">
      <dgm:prSet presAssocID="{94244E94-29B2-4A5F-A5D8-B1109BCB7404}" presName="sibTrans" presStyleLbl="node1" presStyleIdx="2" presStyleCnt="4"/>
      <dgm:spPr/>
      <dgm:t>
        <a:bodyPr/>
        <a:lstStyle/>
        <a:p>
          <a:endParaRPr lang="en-US"/>
        </a:p>
      </dgm:t>
    </dgm:pt>
    <dgm:pt modelId="{699CF7CD-57B3-4069-BD9B-2089D936CDB7}" type="pres">
      <dgm:prSet presAssocID="{17AFB255-22D6-4995-8AE7-9A18074FDD52}" presName="dummy" presStyleCnt="0"/>
      <dgm:spPr/>
    </dgm:pt>
    <dgm:pt modelId="{A7BE699C-65C7-4279-8F50-0E929C810DA3}" type="pres">
      <dgm:prSet presAssocID="{17AFB255-22D6-4995-8AE7-9A18074FDD52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4F5D0F-834B-4A9A-AB3D-2F82553B9439}" type="pres">
      <dgm:prSet presAssocID="{ED70E258-B165-4982-9B53-3FCE39C2C070}" presName="sibTrans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0CD51947-35CA-46E7-AF3C-1563B3072328}" srcId="{FD68AA24-B5EB-48BD-9A86-C443A32691D7}" destId="{51BAD559-09A7-415D-BA54-C074DE7B12B1}" srcOrd="0" destOrd="0" parTransId="{DB3BD865-D994-447C-8CCC-990DB438D0FA}" sibTransId="{7E2E5135-1ECA-4794-BC9B-7BDE5D044BF2}"/>
    <dgm:cxn modelId="{80BCAA91-F9EE-4B0D-BB04-0CB69D5670E6}" type="presOf" srcId="{51BAD559-09A7-415D-BA54-C074DE7B12B1}" destId="{12936F77-14B1-439B-8BD4-26643E04A163}" srcOrd="0" destOrd="0" presId="urn:microsoft.com/office/officeart/2005/8/layout/cycle1"/>
    <dgm:cxn modelId="{EE0DF0CD-1969-4CC6-AAB4-C1291B40D01F}" type="presOf" srcId="{7E2E5135-1ECA-4794-BC9B-7BDE5D044BF2}" destId="{99D30897-CD06-4909-9A64-B1D792E507E4}" srcOrd="0" destOrd="0" presId="urn:microsoft.com/office/officeart/2005/8/layout/cycle1"/>
    <dgm:cxn modelId="{E5162ECF-1B9C-49B7-A747-B2463E6900C2}" type="presOf" srcId="{AE3603C7-9710-4C9E-8047-D87DC013AA0E}" destId="{66608893-EBAD-4668-ADFD-CE8024557824}" srcOrd="0" destOrd="0" presId="urn:microsoft.com/office/officeart/2005/8/layout/cycle1"/>
    <dgm:cxn modelId="{07A4ACC0-E598-48B4-90BC-E61DDCEBA581}" type="presOf" srcId="{17AFB255-22D6-4995-8AE7-9A18074FDD52}" destId="{A7BE699C-65C7-4279-8F50-0E929C810DA3}" srcOrd="0" destOrd="0" presId="urn:microsoft.com/office/officeart/2005/8/layout/cycle1"/>
    <dgm:cxn modelId="{BD154C72-789C-4EAB-8FA4-32FA0D6199CF}" srcId="{FD68AA24-B5EB-48BD-9A86-C443A32691D7}" destId="{CB3CED7D-52C1-4862-8AAA-AC6FD4D605A8}" srcOrd="1" destOrd="0" parTransId="{07F92E97-CD99-43DE-9830-E08F0351943E}" sibTransId="{AE3603C7-9710-4C9E-8047-D87DC013AA0E}"/>
    <dgm:cxn modelId="{E6C69035-AECC-4BE6-90DA-845D839C4220}" type="presOf" srcId="{CB3CED7D-52C1-4862-8AAA-AC6FD4D605A8}" destId="{5A2323A6-ACBB-48B7-8689-2BD30E52210C}" srcOrd="0" destOrd="0" presId="urn:microsoft.com/office/officeart/2005/8/layout/cycle1"/>
    <dgm:cxn modelId="{A5701B69-D73B-43FA-9B4E-016F59F5E393}" type="presOf" srcId="{94244E94-29B2-4A5F-A5D8-B1109BCB7404}" destId="{3BDD5451-69DE-4B3D-AA6B-97E344060A5E}" srcOrd="0" destOrd="0" presId="urn:microsoft.com/office/officeart/2005/8/layout/cycle1"/>
    <dgm:cxn modelId="{4C4E3BC8-F3F7-4742-B303-AB9C8811F615}" srcId="{FD68AA24-B5EB-48BD-9A86-C443A32691D7}" destId="{9AFFD45C-97AF-4270-AE0F-F9FC182B15F0}" srcOrd="2" destOrd="0" parTransId="{18EDF3E9-9233-438A-B280-C591DD4EE0FF}" sibTransId="{94244E94-29B2-4A5F-A5D8-B1109BCB7404}"/>
    <dgm:cxn modelId="{CA3B82DD-FC94-43A5-BAA3-E3979A0AF541}" type="presOf" srcId="{FD68AA24-B5EB-48BD-9A86-C443A32691D7}" destId="{5FBD3D90-08A7-4C3D-AC76-7863D595BF87}" srcOrd="0" destOrd="0" presId="urn:microsoft.com/office/officeart/2005/8/layout/cycle1"/>
    <dgm:cxn modelId="{463F2407-1006-4107-845E-48C94D436691}" type="presOf" srcId="{ED70E258-B165-4982-9B53-3FCE39C2C070}" destId="{4A4F5D0F-834B-4A9A-AB3D-2F82553B9439}" srcOrd="0" destOrd="0" presId="urn:microsoft.com/office/officeart/2005/8/layout/cycle1"/>
    <dgm:cxn modelId="{D575B350-6DAB-4052-874E-4E7636479112}" srcId="{FD68AA24-B5EB-48BD-9A86-C443A32691D7}" destId="{17AFB255-22D6-4995-8AE7-9A18074FDD52}" srcOrd="3" destOrd="0" parTransId="{AF8545A2-40A9-4BC0-B209-1A2244445640}" sibTransId="{ED70E258-B165-4982-9B53-3FCE39C2C070}"/>
    <dgm:cxn modelId="{E74B0446-D700-407B-85C8-8C50958526DA}" type="presOf" srcId="{9AFFD45C-97AF-4270-AE0F-F9FC182B15F0}" destId="{29F5F1BB-8757-451C-B09C-1284913D85CA}" srcOrd="0" destOrd="0" presId="urn:microsoft.com/office/officeart/2005/8/layout/cycle1"/>
    <dgm:cxn modelId="{843D1534-ACD2-43DC-A33B-F660BA2E334A}" type="presParOf" srcId="{5FBD3D90-08A7-4C3D-AC76-7863D595BF87}" destId="{657972BB-5469-427B-9413-5A25B71F15D3}" srcOrd="0" destOrd="0" presId="urn:microsoft.com/office/officeart/2005/8/layout/cycle1"/>
    <dgm:cxn modelId="{BF52D9E2-438B-4E56-80CB-72D2BDA1F13A}" type="presParOf" srcId="{5FBD3D90-08A7-4C3D-AC76-7863D595BF87}" destId="{12936F77-14B1-439B-8BD4-26643E04A163}" srcOrd="1" destOrd="0" presId="urn:microsoft.com/office/officeart/2005/8/layout/cycle1"/>
    <dgm:cxn modelId="{3A033E7A-9AAC-4109-B645-13B4F52C31A2}" type="presParOf" srcId="{5FBD3D90-08A7-4C3D-AC76-7863D595BF87}" destId="{99D30897-CD06-4909-9A64-B1D792E507E4}" srcOrd="2" destOrd="0" presId="urn:microsoft.com/office/officeart/2005/8/layout/cycle1"/>
    <dgm:cxn modelId="{F89B19FA-BF7D-47D5-BB3C-0B8B22EEAEA5}" type="presParOf" srcId="{5FBD3D90-08A7-4C3D-AC76-7863D595BF87}" destId="{A662FA10-A8C3-4943-BD11-E0DD45A33AD0}" srcOrd="3" destOrd="0" presId="urn:microsoft.com/office/officeart/2005/8/layout/cycle1"/>
    <dgm:cxn modelId="{6E056356-C4CF-4E6C-A90E-9E3E38B468BC}" type="presParOf" srcId="{5FBD3D90-08A7-4C3D-AC76-7863D595BF87}" destId="{5A2323A6-ACBB-48B7-8689-2BD30E52210C}" srcOrd="4" destOrd="0" presId="urn:microsoft.com/office/officeart/2005/8/layout/cycle1"/>
    <dgm:cxn modelId="{A406622F-7226-4D9B-A94C-35C8ACFF7043}" type="presParOf" srcId="{5FBD3D90-08A7-4C3D-AC76-7863D595BF87}" destId="{66608893-EBAD-4668-ADFD-CE8024557824}" srcOrd="5" destOrd="0" presId="urn:microsoft.com/office/officeart/2005/8/layout/cycle1"/>
    <dgm:cxn modelId="{0AFC9F18-9AC2-4EAD-8257-B5DE1BCA5D6C}" type="presParOf" srcId="{5FBD3D90-08A7-4C3D-AC76-7863D595BF87}" destId="{D152257B-9BBB-427D-9077-7B061A0AB98E}" srcOrd="6" destOrd="0" presId="urn:microsoft.com/office/officeart/2005/8/layout/cycle1"/>
    <dgm:cxn modelId="{6E3ACD0A-73D8-49B7-BACC-525E058102E1}" type="presParOf" srcId="{5FBD3D90-08A7-4C3D-AC76-7863D595BF87}" destId="{29F5F1BB-8757-451C-B09C-1284913D85CA}" srcOrd="7" destOrd="0" presId="urn:microsoft.com/office/officeart/2005/8/layout/cycle1"/>
    <dgm:cxn modelId="{D29D9547-995F-46CD-8714-836D03E296F3}" type="presParOf" srcId="{5FBD3D90-08A7-4C3D-AC76-7863D595BF87}" destId="{3BDD5451-69DE-4B3D-AA6B-97E344060A5E}" srcOrd="8" destOrd="0" presId="urn:microsoft.com/office/officeart/2005/8/layout/cycle1"/>
    <dgm:cxn modelId="{2BDC7B41-3791-41E5-8B6A-FF3F22A8D0EC}" type="presParOf" srcId="{5FBD3D90-08A7-4C3D-AC76-7863D595BF87}" destId="{699CF7CD-57B3-4069-BD9B-2089D936CDB7}" srcOrd="9" destOrd="0" presId="urn:microsoft.com/office/officeart/2005/8/layout/cycle1"/>
    <dgm:cxn modelId="{D0A09F50-29FB-46D4-B878-0E8815399DC3}" type="presParOf" srcId="{5FBD3D90-08A7-4C3D-AC76-7863D595BF87}" destId="{A7BE699C-65C7-4279-8F50-0E929C810DA3}" srcOrd="10" destOrd="0" presId="urn:microsoft.com/office/officeart/2005/8/layout/cycle1"/>
    <dgm:cxn modelId="{E11C1043-75ED-4487-9E61-5A8250D06AA7}" type="presParOf" srcId="{5FBD3D90-08A7-4C3D-AC76-7863D595BF87}" destId="{4A4F5D0F-834B-4A9A-AB3D-2F82553B9439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68AA24-B5EB-48BD-9A86-C443A32691D7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BAD559-09A7-415D-BA54-C074DE7B12B1}">
      <dgm:prSet phldrT="[Text]"/>
      <dgm:spPr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DB3BD865-D994-447C-8CCC-990DB438D0FA}" type="parTrans" cxnId="{0CD51947-35CA-46E7-AF3C-1563B3072328}">
      <dgm:prSet/>
      <dgm:spPr/>
      <dgm:t>
        <a:bodyPr/>
        <a:lstStyle/>
        <a:p>
          <a:endParaRPr lang="en-US"/>
        </a:p>
      </dgm:t>
    </dgm:pt>
    <dgm:pt modelId="{7E2E5135-1ECA-4794-BC9B-7BDE5D044BF2}" type="sibTrans" cxnId="{0CD51947-35CA-46E7-AF3C-1563B3072328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CB3CED7D-52C1-4862-8AAA-AC6FD4D605A8}">
      <dgm:prSet phldrT="[Text]"/>
      <dgm:spPr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07F92E97-CD99-43DE-9830-E08F0351943E}" type="parTrans" cxnId="{BD154C72-789C-4EAB-8FA4-32FA0D6199CF}">
      <dgm:prSet/>
      <dgm:spPr/>
      <dgm:t>
        <a:bodyPr/>
        <a:lstStyle/>
        <a:p>
          <a:endParaRPr lang="en-US"/>
        </a:p>
      </dgm:t>
    </dgm:pt>
    <dgm:pt modelId="{AE3603C7-9710-4C9E-8047-D87DC013AA0E}" type="sibTrans" cxnId="{BD154C72-789C-4EAB-8FA4-32FA0D6199CF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9AFFD45C-97AF-4270-AE0F-F9FC182B15F0}">
      <dgm:prSet phldrT="[Text]"/>
      <dgm:spPr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94244E94-29B2-4A5F-A5D8-B1109BCB7404}" type="sibTrans" cxnId="{4C4E3BC8-F3F7-4742-B303-AB9C8811F615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18EDF3E9-9233-438A-B280-C591DD4EE0FF}" type="parTrans" cxnId="{4C4E3BC8-F3F7-4742-B303-AB9C8811F615}">
      <dgm:prSet/>
      <dgm:spPr/>
      <dgm:t>
        <a:bodyPr/>
        <a:lstStyle/>
        <a:p>
          <a:endParaRPr lang="en-US"/>
        </a:p>
      </dgm:t>
    </dgm:pt>
    <dgm:pt modelId="{17AFB255-22D6-4995-8AE7-9A18074FDD52}">
      <dgm:prSet phldrT="[Text]"/>
      <dgm:spPr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ED70E258-B165-4982-9B53-3FCE39C2C070}" type="sibTrans" cxnId="{D575B350-6DAB-4052-874E-4E7636479112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AF8545A2-40A9-4BC0-B209-1A2244445640}" type="parTrans" cxnId="{D575B350-6DAB-4052-874E-4E7636479112}">
      <dgm:prSet/>
      <dgm:spPr/>
      <dgm:t>
        <a:bodyPr/>
        <a:lstStyle/>
        <a:p>
          <a:endParaRPr lang="en-US"/>
        </a:p>
      </dgm:t>
    </dgm:pt>
    <dgm:pt modelId="{5FBD3D90-08A7-4C3D-AC76-7863D595BF87}" type="pres">
      <dgm:prSet presAssocID="{FD68AA24-B5EB-48BD-9A86-C443A32691D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7972BB-5469-427B-9413-5A25B71F15D3}" type="pres">
      <dgm:prSet presAssocID="{51BAD559-09A7-415D-BA54-C074DE7B12B1}" presName="dummy" presStyleCnt="0"/>
      <dgm:spPr/>
    </dgm:pt>
    <dgm:pt modelId="{12936F77-14B1-439B-8BD4-26643E04A163}" type="pres">
      <dgm:prSet presAssocID="{51BAD559-09A7-415D-BA54-C074DE7B12B1}" presName="node" presStyleLbl="revTx" presStyleIdx="0" presStyleCnt="4" custScaleY="411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D30897-CD06-4909-9A64-B1D792E507E4}" type="pres">
      <dgm:prSet presAssocID="{7E2E5135-1ECA-4794-BC9B-7BDE5D044BF2}" presName="sibTrans" presStyleLbl="node1" presStyleIdx="0" presStyleCnt="4"/>
      <dgm:spPr/>
      <dgm:t>
        <a:bodyPr/>
        <a:lstStyle/>
        <a:p>
          <a:endParaRPr lang="en-US"/>
        </a:p>
      </dgm:t>
    </dgm:pt>
    <dgm:pt modelId="{A662FA10-A8C3-4943-BD11-E0DD45A33AD0}" type="pres">
      <dgm:prSet presAssocID="{CB3CED7D-52C1-4862-8AAA-AC6FD4D605A8}" presName="dummy" presStyleCnt="0"/>
      <dgm:spPr/>
    </dgm:pt>
    <dgm:pt modelId="{5A2323A6-ACBB-48B7-8689-2BD30E52210C}" type="pres">
      <dgm:prSet presAssocID="{CB3CED7D-52C1-4862-8AAA-AC6FD4D605A8}" presName="node" presStyleLbl="revTx" presStyleIdx="1" presStyleCnt="4" custScaleY="403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608893-EBAD-4668-ADFD-CE8024557824}" type="pres">
      <dgm:prSet presAssocID="{AE3603C7-9710-4C9E-8047-D87DC013AA0E}" presName="sibTrans" presStyleLbl="node1" presStyleIdx="1" presStyleCnt="4"/>
      <dgm:spPr/>
      <dgm:t>
        <a:bodyPr/>
        <a:lstStyle/>
        <a:p>
          <a:endParaRPr lang="en-US"/>
        </a:p>
      </dgm:t>
    </dgm:pt>
    <dgm:pt modelId="{D152257B-9BBB-427D-9077-7B061A0AB98E}" type="pres">
      <dgm:prSet presAssocID="{9AFFD45C-97AF-4270-AE0F-F9FC182B15F0}" presName="dummy" presStyleCnt="0"/>
      <dgm:spPr/>
    </dgm:pt>
    <dgm:pt modelId="{29F5F1BB-8757-451C-B09C-1284913D85CA}" type="pres">
      <dgm:prSet presAssocID="{9AFFD45C-97AF-4270-AE0F-F9FC182B15F0}" presName="node" presStyleLbl="revTx" presStyleIdx="2" presStyleCnt="4" custScaleY="442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DD5451-69DE-4B3D-AA6B-97E344060A5E}" type="pres">
      <dgm:prSet presAssocID="{94244E94-29B2-4A5F-A5D8-B1109BCB7404}" presName="sibTrans" presStyleLbl="node1" presStyleIdx="2" presStyleCnt="4"/>
      <dgm:spPr/>
      <dgm:t>
        <a:bodyPr/>
        <a:lstStyle/>
        <a:p>
          <a:endParaRPr lang="en-US"/>
        </a:p>
      </dgm:t>
    </dgm:pt>
    <dgm:pt modelId="{699CF7CD-57B3-4069-BD9B-2089D936CDB7}" type="pres">
      <dgm:prSet presAssocID="{17AFB255-22D6-4995-8AE7-9A18074FDD52}" presName="dummy" presStyleCnt="0"/>
      <dgm:spPr/>
    </dgm:pt>
    <dgm:pt modelId="{A7BE699C-65C7-4279-8F50-0E929C810DA3}" type="pres">
      <dgm:prSet presAssocID="{17AFB255-22D6-4995-8AE7-9A18074FDD52}" presName="node" presStyleLbl="revTx" presStyleIdx="3" presStyleCnt="4" custScaleY="411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4F5D0F-834B-4A9A-AB3D-2F82553B9439}" type="pres">
      <dgm:prSet presAssocID="{ED70E258-B165-4982-9B53-3FCE39C2C070}" presName="sibTrans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C01520AD-A8A2-4B54-8B93-381A04CDEBA6}" type="presOf" srcId="{94244E94-29B2-4A5F-A5D8-B1109BCB7404}" destId="{3BDD5451-69DE-4B3D-AA6B-97E344060A5E}" srcOrd="0" destOrd="0" presId="urn:microsoft.com/office/officeart/2005/8/layout/cycle1"/>
    <dgm:cxn modelId="{D575B350-6DAB-4052-874E-4E7636479112}" srcId="{FD68AA24-B5EB-48BD-9A86-C443A32691D7}" destId="{17AFB255-22D6-4995-8AE7-9A18074FDD52}" srcOrd="3" destOrd="0" parTransId="{AF8545A2-40A9-4BC0-B209-1A2244445640}" sibTransId="{ED70E258-B165-4982-9B53-3FCE39C2C070}"/>
    <dgm:cxn modelId="{B00D678F-12D7-4454-B9D1-3AB9EAEAD031}" type="presOf" srcId="{ED70E258-B165-4982-9B53-3FCE39C2C070}" destId="{4A4F5D0F-834B-4A9A-AB3D-2F82553B9439}" srcOrd="0" destOrd="0" presId="urn:microsoft.com/office/officeart/2005/8/layout/cycle1"/>
    <dgm:cxn modelId="{B3906A12-387E-4C97-B63F-5A1D9394C1C8}" type="presOf" srcId="{7E2E5135-1ECA-4794-BC9B-7BDE5D044BF2}" destId="{99D30897-CD06-4909-9A64-B1D792E507E4}" srcOrd="0" destOrd="0" presId="urn:microsoft.com/office/officeart/2005/8/layout/cycle1"/>
    <dgm:cxn modelId="{42661C75-223D-4B77-8632-86854D18CFFB}" type="presOf" srcId="{FD68AA24-B5EB-48BD-9A86-C443A32691D7}" destId="{5FBD3D90-08A7-4C3D-AC76-7863D595BF87}" srcOrd="0" destOrd="0" presId="urn:microsoft.com/office/officeart/2005/8/layout/cycle1"/>
    <dgm:cxn modelId="{0CD51947-35CA-46E7-AF3C-1563B3072328}" srcId="{FD68AA24-B5EB-48BD-9A86-C443A32691D7}" destId="{51BAD559-09A7-415D-BA54-C074DE7B12B1}" srcOrd="0" destOrd="0" parTransId="{DB3BD865-D994-447C-8CCC-990DB438D0FA}" sibTransId="{7E2E5135-1ECA-4794-BC9B-7BDE5D044BF2}"/>
    <dgm:cxn modelId="{4C4E3BC8-F3F7-4742-B303-AB9C8811F615}" srcId="{FD68AA24-B5EB-48BD-9A86-C443A32691D7}" destId="{9AFFD45C-97AF-4270-AE0F-F9FC182B15F0}" srcOrd="2" destOrd="0" parTransId="{18EDF3E9-9233-438A-B280-C591DD4EE0FF}" sibTransId="{94244E94-29B2-4A5F-A5D8-B1109BCB7404}"/>
    <dgm:cxn modelId="{A3DE1C3C-FF62-412E-9EA3-29BD5FBE9B43}" type="presOf" srcId="{51BAD559-09A7-415D-BA54-C074DE7B12B1}" destId="{12936F77-14B1-439B-8BD4-26643E04A163}" srcOrd="0" destOrd="0" presId="urn:microsoft.com/office/officeart/2005/8/layout/cycle1"/>
    <dgm:cxn modelId="{A5297688-85C8-438F-A720-4EF2CD9B6B12}" type="presOf" srcId="{9AFFD45C-97AF-4270-AE0F-F9FC182B15F0}" destId="{29F5F1BB-8757-451C-B09C-1284913D85CA}" srcOrd="0" destOrd="0" presId="urn:microsoft.com/office/officeart/2005/8/layout/cycle1"/>
    <dgm:cxn modelId="{BD154C72-789C-4EAB-8FA4-32FA0D6199CF}" srcId="{FD68AA24-B5EB-48BD-9A86-C443A32691D7}" destId="{CB3CED7D-52C1-4862-8AAA-AC6FD4D605A8}" srcOrd="1" destOrd="0" parTransId="{07F92E97-CD99-43DE-9830-E08F0351943E}" sibTransId="{AE3603C7-9710-4C9E-8047-D87DC013AA0E}"/>
    <dgm:cxn modelId="{77FE2270-4C03-441C-BB86-DBEF78FDBC57}" type="presOf" srcId="{17AFB255-22D6-4995-8AE7-9A18074FDD52}" destId="{A7BE699C-65C7-4279-8F50-0E929C810DA3}" srcOrd="0" destOrd="0" presId="urn:microsoft.com/office/officeart/2005/8/layout/cycle1"/>
    <dgm:cxn modelId="{41580B4A-2B21-4E2E-97E5-0412BC5CC8E5}" type="presOf" srcId="{CB3CED7D-52C1-4862-8AAA-AC6FD4D605A8}" destId="{5A2323A6-ACBB-48B7-8689-2BD30E52210C}" srcOrd="0" destOrd="0" presId="urn:microsoft.com/office/officeart/2005/8/layout/cycle1"/>
    <dgm:cxn modelId="{CED250D9-571B-4AED-8500-DBB1519AD524}" type="presOf" srcId="{AE3603C7-9710-4C9E-8047-D87DC013AA0E}" destId="{66608893-EBAD-4668-ADFD-CE8024557824}" srcOrd="0" destOrd="0" presId="urn:microsoft.com/office/officeart/2005/8/layout/cycle1"/>
    <dgm:cxn modelId="{C8D5AFE6-E0F8-4191-A469-75837090A4E5}" type="presParOf" srcId="{5FBD3D90-08A7-4C3D-AC76-7863D595BF87}" destId="{657972BB-5469-427B-9413-5A25B71F15D3}" srcOrd="0" destOrd="0" presId="urn:microsoft.com/office/officeart/2005/8/layout/cycle1"/>
    <dgm:cxn modelId="{F4C3E08D-25A6-4C58-BD0A-59DEE9D0F779}" type="presParOf" srcId="{5FBD3D90-08A7-4C3D-AC76-7863D595BF87}" destId="{12936F77-14B1-439B-8BD4-26643E04A163}" srcOrd="1" destOrd="0" presId="urn:microsoft.com/office/officeart/2005/8/layout/cycle1"/>
    <dgm:cxn modelId="{3F902A60-62C9-48D6-AE94-EC4C3B3F047B}" type="presParOf" srcId="{5FBD3D90-08A7-4C3D-AC76-7863D595BF87}" destId="{99D30897-CD06-4909-9A64-B1D792E507E4}" srcOrd="2" destOrd="0" presId="urn:microsoft.com/office/officeart/2005/8/layout/cycle1"/>
    <dgm:cxn modelId="{DF5E4316-C496-4CD2-9A1E-6958C8471A09}" type="presParOf" srcId="{5FBD3D90-08A7-4C3D-AC76-7863D595BF87}" destId="{A662FA10-A8C3-4943-BD11-E0DD45A33AD0}" srcOrd="3" destOrd="0" presId="urn:microsoft.com/office/officeart/2005/8/layout/cycle1"/>
    <dgm:cxn modelId="{F337ED5C-E83F-4127-9AB2-8D85B938C22B}" type="presParOf" srcId="{5FBD3D90-08A7-4C3D-AC76-7863D595BF87}" destId="{5A2323A6-ACBB-48B7-8689-2BD30E52210C}" srcOrd="4" destOrd="0" presId="urn:microsoft.com/office/officeart/2005/8/layout/cycle1"/>
    <dgm:cxn modelId="{518655DE-EF24-43F2-AF7A-8E12CCC2DFF1}" type="presParOf" srcId="{5FBD3D90-08A7-4C3D-AC76-7863D595BF87}" destId="{66608893-EBAD-4668-ADFD-CE8024557824}" srcOrd="5" destOrd="0" presId="urn:microsoft.com/office/officeart/2005/8/layout/cycle1"/>
    <dgm:cxn modelId="{C95943E8-FCA5-4D9E-9A47-73F9C8AD788D}" type="presParOf" srcId="{5FBD3D90-08A7-4C3D-AC76-7863D595BF87}" destId="{D152257B-9BBB-427D-9077-7B061A0AB98E}" srcOrd="6" destOrd="0" presId="urn:microsoft.com/office/officeart/2005/8/layout/cycle1"/>
    <dgm:cxn modelId="{01AD9328-5B6D-48C1-A57F-1760E87EF78C}" type="presParOf" srcId="{5FBD3D90-08A7-4C3D-AC76-7863D595BF87}" destId="{29F5F1BB-8757-451C-B09C-1284913D85CA}" srcOrd="7" destOrd="0" presId="urn:microsoft.com/office/officeart/2005/8/layout/cycle1"/>
    <dgm:cxn modelId="{6657C11C-51EA-4377-AA24-0F61F64336D2}" type="presParOf" srcId="{5FBD3D90-08A7-4C3D-AC76-7863D595BF87}" destId="{3BDD5451-69DE-4B3D-AA6B-97E344060A5E}" srcOrd="8" destOrd="0" presId="urn:microsoft.com/office/officeart/2005/8/layout/cycle1"/>
    <dgm:cxn modelId="{7F891F6E-03DC-4820-95BE-969A6DD71C3B}" type="presParOf" srcId="{5FBD3D90-08A7-4C3D-AC76-7863D595BF87}" destId="{699CF7CD-57B3-4069-BD9B-2089D936CDB7}" srcOrd="9" destOrd="0" presId="urn:microsoft.com/office/officeart/2005/8/layout/cycle1"/>
    <dgm:cxn modelId="{AC8BAE8A-F170-4FAA-BFB8-982732ADD268}" type="presParOf" srcId="{5FBD3D90-08A7-4C3D-AC76-7863D595BF87}" destId="{A7BE699C-65C7-4279-8F50-0E929C810DA3}" srcOrd="10" destOrd="0" presId="urn:microsoft.com/office/officeart/2005/8/layout/cycle1"/>
    <dgm:cxn modelId="{22536466-7D51-496C-A8DF-137D24FA4315}" type="presParOf" srcId="{5FBD3D90-08A7-4C3D-AC76-7863D595BF87}" destId="{4A4F5D0F-834B-4A9A-AB3D-2F82553B9439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936F77-14B1-439B-8BD4-26643E04A163}">
      <dsp:nvSpPr>
        <dsp:cNvPr id="0" name=""/>
        <dsp:cNvSpPr/>
      </dsp:nvSpPr>
      <dsp:spPr>
        <a:xfrm>
          <a:off x="2561971" y="72078"/>
          <a:ext cx="1124832" cy="1124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Carbon Fixation</a:t>
          </a:r>
          <a:endParaRPr lang="en-US" sz="1500" kern="1200" dirty="0"/>
        </a:p>
      </dsp:txBody>
      <dsp:txXfrm>
        <a:off x="2561971" y="72078"/>
        <a:ext cx="1124832" cy="1124832"/>
      </dsp:txXfrm>
    </dsp:sp>
    <dsp:sp modelId="{99D30897-CD06-4909-9A64-B1D792E507E4}">
      <dsp:nvSpPr>
        <dsp:cNvPr id="0" name=""/>
        <dsp:cNvSpPr/>
      </dsp:nvSpPr>
      <dsp:spPr>
        <a:xfrm>
          <a:off x="580664" y="1209"/>
          <a:ext cx="3177008" cy="3177008"/>
        </a:xfrm>
        <a:prstGeom prst="circularArrow">
          <a:avLst>
            <a:gd name="adj1" fmla="val 6904"/>
            <a:gd name="adj2" fmla="val 465510"/>
            <a:gd name="adj3" fmla="val 548749"/>
            <a:gd name="adj4" fmla="val 20585740"/>
            <a:gd name="adj5" fmla="val 80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2323A6-ACBB-48B7-8689-2BD30E52210C}">
      <dsp:nvSpPr>
        <dsp:cNvPr id="0" name=""/>
        <dsp:cNvSpPr/>
      </dsp:nvSpPr>
      <dsp:spPr>
        <a:xfrm>
          <a:off x="2561971" y="1982516"/>
          <a:ext cx="1124832" cy="1124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Reduction</a:t>
          </a:r>
          <a:endParaRPr lang="en-US" sz="1500" kern="1200" dirty="0"/>
        </a:p>
      </dsp:txBody>
      <dsp:txXfrm>
        <a:off x="2561971" y="1982516"/>
        <a:ext cx="1124832" cy="1124832"/>
      </dsp:txXfrm>
    </dsp:sp>
    <dsp:sp modelId="{66608893-EBAD-4668-ADFD-CE8024557824}">
      <dsp:nvSpPr>
        <dsp:cNvPr id="0" name=""/>
        <dsp:cNvSpPr/>
      </dsp:nvSpPr>
      <dsp:spPr>
        <a:xfrm>
          <a:off x="580664" y="1209"/>
          <a:ext cx="3177008" cy="3177008"/>
        </a:xfrm>
        <a:prstGeom prst="circularArrow">
          <a:avLst>
            <a:gd name="adj1" fmla="val 6904"/>
            <a:gd name="adj2" fmla="val 465510"/>
            <a:gd name="adj3" fmla="val 5948749"/>
            <a:gd name="adj4" fmla="val 4385740"/>
            <a:gd name="adj5" fmla="val 80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F5F1BB-8757-451C-B09C-1284913D85CA}">
      <dsp:nvSpPr>
        <dsp:cNvPr id="0" name=""/>
        <dsp:cNvSpPr/>
      </dsp:nvSpPr>
      <dsp:spPr>
        <a:xfrm>
          <a:off x="651533" y="1982516"/>
          <a:ext cx="1124832" cy="1124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Carbohydrate Formation</a:t>
          </a:r>
          <a:endParaRPr lang="en-US" sz="1500" kern="1200" dirty="0"/>
        </a:p>
      </dsp:txBody>
      <dsp:txXfrm>
        <a:off x="651533" y="1982516"/>
        <a:ext cx="1124832" cy="1124832"/>
      </dsp:txXfrm>
    </dsp:sp>
    <dsp:sp modelId="{3BDD5451-69DE-4B3D-AA6B-97E344060A5E}">
      <dsp:nvSpPr>
        <dsp:cNvPr id="0" name=""/>
        <dsp:cNvSpPr/>
      </dsp:nvSpPr>
      <dsp:spPr>
        <a:xfrm>
          <a:off x="580664" y="1209"/>
          <a:ext cx="3177008" cy="3177008"/>
        </a:xfrm>
        <a:prstGeom prst="circularArrow">
          <a:avLst>
            <a:gd name="adj1" fmla="val 6904"/>
            <a:gd name="adj2" fmla="val 465510"/>
            <a:gd name="adj3" fmla="val 11348749"/>
            <a:gd name="adj4" fmla="val 9785740"/>
            <a:gd name="adj5" fmla="val 80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BE699C-65C7-4279-8F50-0E929C810DA3}">
      <dsp:nvSpPr>
        <dsp:cNvPr id="0" name=""/>
        <dsp:cNvSpPr/>
      </dsp:nvSpPr>
      <dsp:spPr>
        <a:xfrm>
          <a:off x="651533" y="72078"/>
          <a:ext cx="1124832" cy="1124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Regeneration</a:t>
          </a:r>
          <a:endParaRPr lang="en-US" sz="1500" kern="1200" dirty="0"/>
        </a:p>
      </dsp:txBody>
      <dsp:txXfrm>
        <a:off x="651533" y="72078"/>
        <a:ext cx="1124832" cy="1124832"/>
      </dsp:txXfrm>
    </dsp:sp>
    <dsp:sp modelId="{4A4F5D0F-834B-4A9A-AB3D-2F82553B9439}">
      <dsp:nvSpPr>
        <dsp:cNvPr id="0" name=""/>
        <dsp:cNvSpPr/>
      </dsp:nvSpPr>
      <dsp:spPr>
        <a:xfrm>
          <a:off x="580664" y="1209"/>
          <a:ext cx="3177008" cy="3177008"/>
        </a:xfrm>
        <a:prstGeom prst="circularArrow">
          <a:avLst>
            <a:gd name="adj1" fmla="val 6904"/>
            <a:gd name="adj2" fmla="val 465510"/>
            <a:gd name="adj3" fmla="val 16748749"/>
            <a:gd name="adj4" fmla="val 15185740"/>
            <a:gd name="adj5" fmla="val 80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936F77-14B1-439B-8BD4-26643E04A163}">
      <dsp:nvSpPr>
        <dsp:cNvPr id="0" name=""/>
        <dsp:cNvSpPr/>
      </dsp:nvSpPr>
      <dsp:spPr>
        <a:xfrm>
          <a:off x="1604469" y="40746"/>
          <a:ext cx="643768" cy="643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Carbon Fixation</a:t>
          </a:r>
          <a:endParaRPr lang="en-US" sz="800" kern="1200" dirty="0"/>
        </a:p>
      </dsp:txBody>
      <dsp:txXfrm>
        <a:off x="1604469" y="40746"/>
        <a:ext cx="643768" cy="643768"/>
      </dsp:txXfrm>
    </dsp:sp>
    <dsp:sp modelId="{99D30897-CD06-4909-9A64-B1D792E507E4}">
      <dsp:nvSpPr>
        <dsp:cNvPr id="0" name=""/>
        <dsp:cNvSpPr/>
      </dsp:nvSpPr>
      <dsp:spPr>
        <a:xfrm>
          <a:off x="469217" y="-37"/>
          <a:ext cx="1819803" cy="1819803"/>
        </a:xfrm>
        <a:prstGeom prst="circularArrow">
          <a:avLst>
            <a:gd name="adj1" fmla="val 6898"/>
            <a:gd name="adj2" fmla="val 465051"/>
            <a:gd name="adj3" fmla="val 550684"/>
            <a:gd name="adj4" fmla="val 20584265"/>
            <a:gd name="adj5" fmla="val 804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2323A6-ACBB-48B7-8689-2BD30E52210C}">
      <dsp:nvSpPr>
        <dsp:cNvPr id="0" name=""/>
        <dsp:cNvSpPr/>
      </dsp:nvSpPr>
      <dsp:spPr>
        <a:xfrm>
          <a:off x="1604469" y="1135214"/>
          <a:ext cx="643768" cy="643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Reduction</a:t>
          </a:r>
          <a:endParaRPr lang="en-US" sz="800" kern="1200" dirty="0"/>
        </a:p>
      </dsp:txBody>
      <dsp:txXfrm>
        <a:off x="1604469" y="1135214"/>
        <a:ext cx="643768" cy="643768"/>
      </dsp:txXfrm>
    </dsp:sp>
    <dsp:sp modelId="{66608893-EBAD-4668-ADFD-CE8024557824}">
      <dsp:nvSpPr>
        <dsp:cNvPr id="0" name=""/>
        <dsp:cNvSpPr/>
      </dsp:nvSpPr>
      <dsp:spPr>
        <a:xfrm>
          <a:off x="469217" y="-37"/>
          <a:ext cx="1819803" cy="1819803"/>
        </a:xfrm>
        <a:prstGeom prst="circularArrow">
          <a:avLst>
            <a:gd name="adj1" fmla="val 6898"/>
            <a:gd name="adj2" fmla="val 465051"/>
            <a:gd name="adj3" fmla="val 5950684"/>
            <a:gd name="adj4" fmla="val 4384265"/>
            <a:gd name="adj5" fmla="val 804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F5F1BB-8757-451C-B09C-1284913D85CA}">
      <dsp:nvSpPr>
        <dsp:cNvPr id="0" name=""/>
        <dsp:cNvSpPr/>
      </dsp:nvSpPr>
      <dsp:spPr>
        <a:xfrm>
          <a:off x="510001" y="1135214"/>
          <a:ext cx="643768" cy="643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Carbohydrate Formation</a:t>
          </a:r>
          <a:endParaRPr lang="en-US" sz="800" kern="1200" dirty="0"/>
        </a:p>
      </dsp:txBody>
      <dsp:txXfrm>
        <a:off x="510001" y="1135214"/>
        <a:ext cx="643768" cy="643768"/>
      </dsp:txXfrm>
    </dsp:sp>
    <dsp:sp modelId="{3BDD5451-69DE-4B3D-AA6B-97E344060A5E}">
      <dsp:nvSpPr>
        <dsp:cNvPr id="0" name=""/>
        <dsp:cNvSpPr/>
      </dsp:nvSpPr>
      <dsp:spPr>
        <a:xfrm>
          <a:off x="469217" y="-37"/>
          <a:ext cx="1819803" cy="1819803"/>
        </a:xfrm>
        <a:prstGeom prst="circularArrow">
          <a:avLst>
            <a:gd name="adj1" fmla="val 6898"/>
            <a:gd name="adj2" fmla="val 465051"/>
            <a:gd name="adj3" fmla="val 11350684"/>
            <a:gd name="adj4" fmla="val 9784265"/>
            <a:gd name="adj5" fmla="val 804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BE699C-65C7-4279-8F50-0E929C810DA3}">
      <dsp:nvSpPr>
        <dsp:cNvPr id="0" name=""/>
        <dsp:cNvSpPr/>
      </dsp:nvSpPr>
      <dsp:spPr>
        <a:xfrm>
          <a:off x="510001" y="40746"/>
          <a:ext cx="643768" cy="643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Regeneration</a:t>
          </a:r>
          <a:endParaRPr lang="en-US" sz="800" kern="1200" dirty="0"/>
        </a:p>
      </dsp:txBody>
      <dsp:txXfrm>
        <a:off x="510001" y="40746"/>
        <a:ext cx="643768" cy="643768"/>
      </dsp:txXfrm>
    </dsp:sp>
    <dsp:sp modelId="{4A4F5D0F-834B-4A9A-AB3D-2F82553B9439}">
      <dsp:nvSpPr>
        <dsp:cNvPr id="0" name=""/>
        <dsp:cNvSpPr/>
      </dsp:nvSpPr>
      <dsp:spPr>
        <a:xfrm>
          <a:off x="469217" y="-37"/>
          <a:ext cx="1819803" cy="1819803"/>
        </a:xfrm>
        <a:prstGeom prst="circularArrow">
          <a:avLst>
            <a:gd name="adj1" fmla="val 6898"/>
            <a:gd name="adj2" fmla="val 465051"/>
            <a:gd name="adj3" fmla="val 16750684"/>
            <a:gd name="adj4" fmla="val 15184265"/>
            <a:gd name="adj5" fmla="val 804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936F77-14B1-439B-8BD4-26643E04A163}">
      <dsp:nvSpPr>
        <dsp:cNvPr id="0" name=""/>
        <dsp:cNvSpPr/>
      </dsp:nvSpPr>
      <dsp:spPr>
        <a:xfrm>
          <a:off x="1604469" y="230284"/>
          <a:ext cx="643768" cy="264691"/>
        </a:xfrm>
        <a:prstGeom prst="rect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1604469" y="230284"/>
        <a:ext cx="643768" cy="264691"/>
      </dsp:txXfrm>
    </dsp:sp>
    <dsp:sp modelId="{99D30897-CD06-4909-9A64-B1D792E507E4}">
      <dsp:nvSpPr>
        <dsp:cNvPr id="0" name=""/>
        <dsp:cNvSpPr/>
      </dsp:nvSpPr>
      <dsp:spPr>
        <a:xfrm>
          <a:off x="469217" y="-37"/>
          <a:ext cx="1819803" cy="1819803"/>
        </a:xfrm>
        <a:prstGeom prst="circularArrow">
          <a:avLst>
            <a:gd name="adj1" fmla="val 6898"/>
            <a:gd name="adj2" fmla="val 465051"/>
            <a:gd name="adj3" fmla="val 1493784"/>
            <a:gd name="adj4" fmla="val 19654902"/>
            <a:gd name="adj5" fmla="val 8048"/>
          </a:avLst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2323A6-ACBB-48B7-8689-2BD30E52210C}">
      <dsp:nvSpPr>
        <dsp:cNvPr id="0" name=""/>
        <dsp:cNvSpPr/>
      </dsp:nvSpPr>
      <dsp:spPr>
        <a:xfrm>
          <a:off x="1604469" y="1327359"/>
          <a:ext cx="643768" cy="259477"/>
        </a:xfrm>
        <a:prstGeom prst="rect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1604469" y="1327359"/>
        <a:ext cx="643768" cy="259477"/>
      </dsp:txXfrm>
    </dsp:sp>
    <dsp:sp modelId="{66608893-EBAD-4668-ADFD-CE8024557824}">
      <dsp:nvSpPr>
        <dsp:cNvPr id="0" name=""/>
        <dsp:cNvSpPr/>
      </dsp:nvSpPr>
      <dsp:spPr>
        <a:xfrm>
          <a:off x="469217" y="-37"/>
          <a:ext cx="1819803" cy="1819803"/>
        </a:xfrm>
        <a:prstGeom prst="circularArrow">
          <a:avLst>
            <a:gd name="adj1" fmla="val 6898"/>
            <a:gd name="adj2" fmla="val 465051"/>
            <a:gd name="adj3" fmla="val 6552554"/>
            <a:gd name="adj4" fmla="val 3660912"/>
            <a:gd name="adj5" fmla="val 8048"/>
          </a:avLst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F5F1BB-8757-451C-B09C-1284913D85CA}">
      <dsp:nvSpPr>
        <dsp:cNvPr id="0" name=""/>
        <dsp:cNvSpPr/>
      </dsp:nvSpPr>
      <dsp:spPr>
        <a:xfrm>
          <a:off x="510001" y="1314532"/>
          <a:ext cx="643768" cy="285131"/>
        </a:xfrm>
        <a:prstGeom prst="rect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510001" y="1314532"/>
        <a:ext cx="643768" cy="285131"/>
      </dsp:txXfrm>
    </dsp:sp>
    <dsp:sp modelId="{3BDD5451-69DE-4B3D-AA6B-97E344060A5E}">
      <dsp:nvSpPr>
        <dsp:cNvPr id="0" name=""/>
        <dsp:cNvSpPr/>
      </dsp:nvSpPr>
      <dsp:spPr>
        <a:xfrm>
          <a:off x="469217" y="-37"/>
          <a:ext cx="1819803" cy="1819803"/>
        </a:xfrm>
        <a:prstGeom prst="circularArrow">
          <a:avLst>
            <a:gd name="adj1" fmla="val 6898"/>
            <a:gd name="adj2" fmla="val 465051"/>
            <a:gd name="adj3" fmla="val 12280030"/>
            <a:gd name="adj4" fmla="val 8908418"/>
            <a:gd name="adj5" fmla="val 8048"/>
          </a:avLst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BE699C-65C7-4279-8F50-0E929C810DA3}">
      <dsp:nvSpPr>
        <dsp:cNvPr id="0" name=""/>
        <dsp:cNvSpPr/>
      </dsp:nvSpPr>
      <dsp:spPr>
        <a:xfrm>
          <a:off x="510001" y="230281"/>
          <a:ext cx="643768" cy="264698"/>
        </a:xfrm>
        <a:prstGeom prst="rect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510001" y="230281"/>
        <a:ext cx="643768" cy="264698"/>
      </dsp:txXfrm>
    </dsp:sp>
    <dsp:sp modelId="{4A4F5D0F-834B-4A9A-AB3D-2F82553B9439}">
      <dsp:nvSpPr>
        <dsp:cNvPr id="0" name=""/>
        <dsp:cNvSpPr/>
      </dsp:nvSpPr>
      <dsp:spPr>
        <a:xfrm>
          <a:off x="469217" y="-37"/>
          <a:ext cx="1819803" cy="1819803"/>
        </a:xfrm>
        <a:prstGeom prst="circularArrow">
          <a:avLst>
            <a:gd name="adj1" fmla="val 6898"/>
            <a:gd name="adj2" fmla="val 465051"/>
            <a:gd name="adj3" fmla="val 17449985"/>
            <a:gd name="adj4" fmla="val 14484994"/>
            <a:gd name="adj5" fmla="val 8048"/>
          </a:avLst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32B5-72EA-44F2-9FB9-F04377516B52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FE654-3AA0-4695-9C7F-44B125472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11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32B5-72EA-44F2-9FB9-F04377516B52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FE654-3AA0-4695-9C7F-44B125472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99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32B5-72EA-44F2-9FB9-F04377516B52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FE654-3AA0-4695-9C7F-44B125472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09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32B5-72EA-44F2-9FB9-F04377516B52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FE654-3AA0-4695-9C7F-44B125472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99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32B5-72EA-44F2-9FB9-F04377516B52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FE654-3AA0-4695-9C7F-44B125472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85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32B5-72EA-44F2-9FB9-F04377516B52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FE654-3AA0-4695-9C7F-44B125472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8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32B5-72EA-44F2-9FB9-F04377516B52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FE654-3AA0-4695-9C7F-44B125472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55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32B5-72EA-44F2-9FB9-F04377516B52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FE654-3AA0-4695-9C7F-44B125472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31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32B5-72EA-44F2-9FB9-F04377516B52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FE654-3AA0-4695-9C7F-44B125472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46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32B5-72EA-44F2-9FB9-F04377516B52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FE654-3AA0-4695-9C7F-44B125472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5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32B5-72EA-44F2-9FB9-F04377516B52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FE654-3AA0-4695-9C7F-44B125472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878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B32B5-72EA-44F2-9FB9-F04377516B52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FE654-3AA0-4695-9C7F-44B125472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37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tgBHsSzCP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UzMaoaXKaM" TargetMode="External"/><Relationship Id="rId2" Type="http://schemas.openxmlformats.org/officeDocument/2006/relationships/hyperlink" Target="https://www.youtube.com/watch?v=joZ1EsA5_NY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k17bJQSQeQ4" TargetMode="External"/><Relationship Id="rId4" Type="http://schemas.openxmlformats.org/officeDocument/2006/relationships/hyperlink" Target="https://www.youtube.com/watch?v=YeD9idmcX0w" TargetMode="Externa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40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Radiant and Chemical Energy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1770776"/>
          </a:xfrm>
        </p:spPr>
        <p:txBody>
          <a:bodyPr>
            <a:normAutofit/>
          </a:bodyPr>
          <a:lstStyle/>
          <a:p>
            <a:r>
              <a:rPr lang="en-US" sz="3300" dirty="0"/>
              <a:t>Students will be able to differentiate from radiant energy and chemical energy.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3910" y="-63374"/>
            <a:ext cx="769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90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9136" y="1479665"/>
            <a:ext cx="8611984" cy="5220393"/>
          </a:xfrm>
          <a:solidFill>
            <a:schemeClr val="bg1">
              <a:alpha val="7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400" dirty="0" smtClean="0"/>
              <a:t>There are many types of energy, but we are only going to focus on two.  Radiant energy (from the sun) and chemical energy.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*Radiant Energy </a:t>
            </a:r>
            <a:r>
              <a:rPr lang="en-US" sz="2400" dirty="0" smtClean="0"/>
              <a:t>– a type of electromagnetic energy that travels in waves from the sun to the earth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*Chemical Energy </a:t>
            </a:r>
            <a:r>
              <a:rPr lang="en-US" sz="2400" dirty="0" smtClean="0"/>
              <a:t>– energy that is stored in the chemical bonds that hold atoms together.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3909" y="-63374"/>
            <a:ext cx="2454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 the *words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34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Electromagenticwha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344162"/>
            <a:ext cx="8961120" cy="5490594"/>
          </a:xfrm>
          <a:solidFill>
            <a:schemeClr val="bg1">
              <a:alpha val="7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400" dirty="0" smtClean="0"/>
              <a:t>Electromagnetic Energy:</a:t>
            </a:r>
          </a:p>
          <a:p>
            <a:pPr lvl="1"/>
            <a:r>
              <a:rPr lang="en-US" sz="2000" dirty="0" smtClean="0"/>
              <a:t>A term used to describe all the different types of energy released into space from stars such as the sun.</a:t>
            </a:r>
          </a:p>
          <a:p>
            <a:pPr lvl="1"/>
            <a:r>
              <a:rPr lang="en-US" sz="2000" dirty="0" smtClean="0"/>
              <a:t>Electromagnetic Energy travels in waves.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The smaller the wave the more energy it contains.</a:t>
            </a:r>
          </a:p>
          <a:p>
            <a:pPr lvl="1"/>
            <a:r>
              <a:rPr lang="en-US" sz="2000" dirty="0" smtClean="0"/>
              <a:t>The larger the wave the less energy it contains.</a:t>
            </a:r>
            <a:endParaRPr lang="en-US" sz="2000" dirty="0"/>
          </a:p>
        </p:txBody>
      </p:sp>
      <p:pic>
        <p:nvPicPr>
          <p:cNvPr id="5" name="Picture 2" descr="https://classconnection.s3.amazonaws.com/255/flashcards/4013255/jpg/electromagneticspectrum-141B490BAC87278943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99"/>
          <a:stretch/>
        </p:blipFill>
        <p:spPr bwMode="auto">
          <a:xfrm>
            <a:off x="0" y="3871421"/>
            <a:ext cx="9144000" cy="157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3491733"/>
            <a:ext cx="255025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Short = More Energy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67119" y="3493704"/>
            <a:ext cx="237688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Long = Less Energy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1896" y="-98955"/>
            <a:ext cx="819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2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544" y="490760"/>
            <a:ext cx="6589199" cy="1280890"/>
          </a:xfrm>
        </p:spPr>
        <p:txBody>
          <a:bodyPr/>
          <a:lstStyle/>
          <a:p>
            <a:r>
              <a:rPr lang="en-US" dirty="0" smtClean="0"/>
              <a:t>Electromagnetic Spectrum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814" y="1494290"/>
            <a:ext cx="8146661" cy="821420"/>
          </a:xfrm>
          <a:solidFill>
            <a:schemeClr val="bg1">
              <a:alpha val="80000"/>
            </a:schemeClr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All the types of electromagnetic radiation that stars emit.</a:t>
            </a:r>
          </a:p>
          <a:p>
            <a:pPr marL="0" indent="0" algn="ctr">
              <a:buNone/>
            </a:pPr>
            <a:endParaRPr lang="en-US" dirty="0" smtClean="0"/>
          </a:p>
          <a:p>
            <a:pPr algn="ctr"/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2050" name="Picture 2" descr="https://classconnection.s3.amazonaws.com/255/flashcards/4013255/jpg/electromagneticspectrum-141B490BAC8727894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7858"/>
            <a:ext cx="9144000" cy="405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66675" y="4871029"/>
            <a:ext cx="971550" cy="243896"/>
          </a:xfrm>
          <a:prstGeom prst="round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66825" y="4871029"/>
            <a:ext cx="971550" cy="243896"/>
          </a:xfrm>
          <a:prstGeom prst="round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466975" y="4832929"/>
            <a:ext cx="971550" cy="243896"/>
          </a:xfrm>
          <a:prstGeom prst="round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219450" y="5864514"/>
            <a:ext cx="971550" cy="243896"/>
          </a:xfrm>
          <a:prstGeom prst="round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305300" y="4832929"/>
            <a:ext cx="971550" cy="243896"/>
          </a:xfrm>
          <a:prstGeom prst="round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838825" y="4851979"/>
            <a:ext cx="971550" cy="243896"/>
          </a:xfrm>
          <a:prstGeom prst="round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7572375" y="4871029"/>
            <a:ext cx="971550" cy="243896"/>
          </a:xfrm>
          <a:prstGeom prst="round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2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Solar Spectrum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474" y="1246909"/>
            <a:ext cx="4592884" cy="5611091"/>
          </a:xfrm>
          <a:solidFill>
            <a:schemeClr val="bg1">
              <a:alpha val="67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400" b="1" dirty="0" smtClean="0"/>
              <a:t>Our sun emits:</a:t>
            </a:r>
          </a:p>
          <a:p>
            <a:r>
              <a:rPr lang="en-US" sz="2400" b="1" dirty="0" smtClean="0"/>
              <a:t>Ultraviolet radiation</a:t>
            </a:r>
          </a:p>
          <a:p>
            <a:pPr lvl="1"/>
            <a:r>
              <a:rPr lang="en-US" sz="2000" dirty="0" smtClean="0"/>
              <a:t>Most is reflected by our atmosphere, but some gets through and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causes sun burns.</a:t>
            </a:r>
            <a:r>
              <a:rPr lang="en-US" sz="2000" dirty="0" smtClean="0"/>
              <a:t>  The ozone layer protects from UV rays which is why there is a concern about it going away.</a:t>
            </a:r>
          </a:p>
          <a:p>
            <a:r>
              <a:rPr lang="en-US" sz="2400" b="1" dirty="0" smtClean="0"/>
              <a:t>Light Radiation</a:t>
            </a:r>
          </a:p>
          <a:p>
            <a:pPr lvl="1"/>
            <a:r>
              <a:rPr lang="en-US" sz="2000" dirty="0" smtClean="0"/>
              <a:t>Our eyes are specialized to use this radiation to </a:t>
            </a:r>
            <a:r>
              <a:rPr lang="en-US" sz="2000" b="1" dirty="0" smtClean="0"/>
              <a:t>see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color.</a:t>
            </a:r>
          </a:p>
          <a:p>
            <a:r>
              <a:rPr lang="en-US" sz="2400" b="1" dirty="0" smtClean="0"/>
              <a:t>Infrared</a:t>
            </a:r>
          </a:p>
          <a:p>
            <a:pPr lvl="1"/>
            <a:r>
              <a:rPr lang="en-US" sz="2000" dirty="0" smtClean="0"/>
              <a:t>We know this as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heat.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531" y="944788"/>
            <a:ext cx="1771650" cy="177165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4920712" y="2928937"/>
            <a:ext cx="4223288" cy="3583148"/>
            <a:chOff x="4920712" y="3043237"/>
            <a:chExt cx="4223288" cy="3583148"/>
          </a:xfrm>
        </p:grpSpPr>
        <p:grpSp>
          <p:nvGrpSpPr>
            <p:cNvPr id="14" name="Group 13"/>
            <p:cNvGrpSpPr/>
            <p:nvPr/>
          </p:nvGrpSpPr>
          <p:grpSpPr>
            <a:xfrm>
              <a:off x="5620800" y="3043237"/>
              <a:ext cx="2971800" cy="2200275"/>
              <a:chOff x="5620800" y="3043237"/>
              <a:chExt cx="2971800" cy="2200275"/>
            </a:xfrm>
          </p:grpSpPr>
          <p:pic>
            <p:nvPicPr>
              <p:cNvPr id="2050" name="Picture 2" descr="https://classconnection.s3.amazonaws.com/255/flashcards/4013255/jpg/electromagneticspectrum-141B490BAC872789434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333" t="10867" r="40209" b="34807"/>
              <a:stretch/>
            </p:blipFill>
            <p:spPr bwMode="auto">
              <a:xfrm>
                <a:off x="5716050" y="3043237"/>
                <a:ext cx="2876550" cy="2200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Rounded Rectangle 7"/>
              <p:cNvSpPr/>
              <p:nvPr/>
            </p:nvSpPr>
            <p:spPr>
              <a:xfrm>
                <a:off x="5620800" y="4632712"/>
                <a:ext cx="971550" cy="243896"/>
              </a:xfrm>
              <a:prstGeom prst="roundRect">
                <a:avLst/>
              </a:prstGeom>
              <a:solidFill>
                <a:schemeClr val="accent1">
                  <a:alpha val="12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7544850" y="4634589"/>
                <a:ext cx="971550" cy="243896"/>
              </a:xfrm>
              <a:prstGeom prst="roundRect">
                <a:avLst/>
              </a:prstGeom>
              <a:solidFill>
                <a:schemeClr val="accent1">
                  <a:alpha val="12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4920712" y="4892835"/>
              <a:ext cx="4223288" cy="1733550"/>
              <a:chOff x="4920712" y="4892835"/>
              <a:chExt cx="4223288" cy="1733550"/>
            </a:xfrm>
          </p:grpSpPr>
          <p:pic>
            <p:nvPicPr>
              <p:cNvPr id="10" name="Picture 2" descr="https://classconnection.s3.amazonaws.com/255/flashcards/4013255/jpg/electromagneticspectrum-141B490BAC872789434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60" t="57198" r="33011" b="1"/>
              <a:stretch/>
            </p:blipFill>
            <p:spPr bwMode="auto">
              <a:xfrm>
                <a:off x="4920712" y="4892835"/>
                <a:ext cx="4223288" cy="17335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ounded Rectangle 10"/>
              <p:cNvSpPr/>
              <p:nvPr/>
            </p:nvSpPr>
            <p:spPr>
              <a:xfrm>
                <a:off x="6400800" y="5666979"/>
                <a:ext cx="971550" cy="243896"/>
              </a:xfrm>
              <a:prstGeom prst="roundRect">
                <a:avLst/>
              </a:prstGeom>
              <a:solidFill>
                <a:schemeClr val="accent1">
                  <a:alpha val="12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4920712" y="4892835"/>
                <a:ext cx="852488" cy="27924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8270081" y="4902876"/>
                <a:ext cx="852488" cy="27924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153910" y="-63374"/>
            <a:ext cx="3304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 the bolded words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95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See Colors?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745" y="1412007"/>
            <a:ext cx="7772400" cy="5321302"/>
          </a:xfrm>
          <a:solidFill>
            <a:schemeClr val="bg1">
              <a:alpha val="67000"/>
            </a:schemeClr>
          </a:solidFill>
        </p:spPr>
        <p:txBody>
          <a:bodyPr>
            <a:noAutofit/>
          </a:bodyPr>
          <a:lstStyle/>
          <a:p>
            <a:r>
              <a:rPr lang="en-US" sz="2400" dirty="0" smtClean="0"/>
              <a:t>*We see colors because certain molecules (pigments) reflect certain wave lengths of light.</a:t>
            </a:r>
          </a:p>
          <a:p>
            <a:endParaRPr lang="en-US" sz="2400" dirty="0"/>
          </a:p>
          <a:p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*Pigments</a:t>
            </a:r>
          </a:p>
          <a:p>
            <a:pPr lvl="1"/>
            <a:r>
              <a:rPr lang="en-US" sz="2000" dirty="0" smtClean="0"/>
              <a:t>Molecules that reflect certain parts of the light spectrum.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400" dirty="0" smtClean="0"/>
              <a:t>Important Pigments in Biology</a:t>
            </a:r>
          </a:p>
          <a:p>
            <a:pPr lvl="1"/>
            <a:r>
              <a:rPr lang="en-US" sz="2000" dirty="0" smtClean="0"/>
              <a:t>Melanin – absorbs all wavelengths of visible light</a:t>
            </a:r>
          </a:p>
          <a:p>
            <a:pPr lvl="3"/>
            <a:r>
              <a:rPr lang="en-US" sz="1600" dirty="0" smtClean="0"/>
              <a:t>The more melanin  you have the darker your skin, hair and eye color</a:t>
            </a:r>
          </a:p>
          <a:p>
            <a:pPr lvl="1"/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*Chlorophyll</a:t>
            </a:r>
            <a:r>
              <a:rPr lang="en-US" sz="2000" dirty="0" smtClean="0"/>
              <a:t> – absorbs all wavelengths of visible light except for green and yellow.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3910" y="-63374"/>
            <a:ext cx="207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 *words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05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9896" y="263383"/>
            <a:ext cx="6589199" cy="1280890"/>
          </a:xfrm>
        </p:spPr>
        <p:txBody>
          <a:bodyPr/>
          <a:lstStyle/>
          <a:p>
            <a:r>
              <a:rPr lang="en-US" dirty="0" smtClean="0"/>
              <a:t>Visible Light is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4275" y="1672205"/>
            <a:ext cx="3981991" cy="20860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b="1" dirty="0" smtClean="0"/>
              <a:t>When a wavelength of visible light is between 625nanometers and 740 nanometers we see that light as the color red.  Different wavelengths result in different colors.</a:t>
            </a:r>
            <a:endParaRPr lang="en-US" sz="2400" b="1" dirty="0"/>
          </a:p>
        </p:txBody>
      </p:sp>
      <p:pic>
        <p:nvPicPr>
          <p:cNvPr id="16386" name="Picture 2" descr="http://scienceprojectideasforkids.com/wp-content/uploads/2010/05/electromagnetic-radi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79" y="1287603"/>
            <a:ext cx="3904696" cy="546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science.hq.nasa.gov/kids/imagers/ems/roygbiv_wave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96" y="4168036"/>
            <a:ext cx="3523814" cy="258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124" y="0"/>
            <a:ext cx="819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52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Bill Nye – Light and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www.youtube.com/watch?v=gtgBHsSzCPE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69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28491"/>
            <a:ext cx="6589199" cy="1280890"/>
          </a:xfrm>
        </p:spPr>
        <p:txBody>
          <a:bodyPr/>
          <a:lstStyle/>
          <a:p>
            <a:r>
              <a:rPr lang="en-US" dirty="0" smtClean="0"/>
              <a:t>Why Plants are Green</a:t>
            </a:r>
            <a:endParaRPr lang="en-US" dirty="0"/>
          </a:p>
        </p:txBody>
      </p:sp>
      <p:pic>
        <p:nvPicPr>
          <p:cNvPr id="4" name="Picture 8" descr="http://thumbs.dreamstime.com/z/woman-long-hair-outline-2926180.jpg"/>
          <p:cNvPicPr>
            <a:picLocks noChangeAspect="1" noChangeArrowheads="1"/>
          </p:cNvPicPr>
          <p:nvPr/>
        </p:nvPicPr>
        <p:blipFill>
          <a:blip r:embed="rId2" cstate="print"/>
          <a:srcRect r="42888" b="29412"/>
          <a:stretch>
            <a:fillRect/>
          </a:stretch>
        </p:blipFill>
        <p:spPr bwMode="auto">
          <a:xfrm>
            <a:off x="6217817" y="2664204"/>
            <a:ext cx="1447800" cy="1828800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 rot="10800000" flipV="1">
            <a:off x="3048000" y="1461781"/>
            <a:ext cx="2057400" cy="19812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V="1">
            <a:off x="3064778" y="1521203"/>
            <a:ext cx="2057400" cy="198120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 flipV="1">
            <a:off x="3124200" y="1537981"/>
            <a:ext cx="2057400" cy="1981200"/>
          </a:xfrm>
          <a:prstGeom prst="line">
            <a:avLst/>
          </a:prstGeom>
          <a:ln w="508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 flipV="1">
            <a:off x="3200400" y="1673603"/>
            <a:ext cx="1981200" cy="1905000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3162299" y="1640747"/>
            <a:ext cx="1981200" cy="1905000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Documents and Settings\rodeteri\Local Settings\Temporary Internet Files\Content.IE5\VUC5XEA5\dglxasset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1417" y="644903"/>
            <a:ext cx="1600200" cy="1600200"/>
          </a:xfrm>
          <a:prstGeom prst="rect">
            <a:avLst/>
          </a:prstGeom>
          <a:noFill/>
        </p:spPr>
      </p:pic>
      <p:cxnSp>
        <p:nvCxnSpPr>
          <p:cNvPr id="15" name="Straight Connector 14"/>
          <p:cNvCxnSpPr/>
          <p:nvPr/>
        </p:nvCxnSpPr>
        <p:spPr>
          <a:xfrm flipH="1" flipV="1">
            <a:off x="3137829" y="3513830"/>
            <a:ext cx="4011339" cy="43343"/>
          </a:xfrm>
          <a:prstGeom prst="line">
            <a:avLst/>
          </a:prstGeom>
          <a:ln w="508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 descr="http://static.freepik.com/free-photo/periwinkle-leaf-clip-art_433688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04760" y="2507262"/>
            <a:ext cx="1252410" cy="248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796818" y="5113703"/>
            <a:ext cx="26547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Chlorophyll absorb: </a:t>
            </a:r>
          </a:p>
          <a:p>
            <a:r>
              <a:rPr lang="en-US" dirty="0"/>
              <a:t>Red </a:t>
            </a:r>
            <a:r>
              <a:rPr lang="en-US" dirty="0" smtClean="0"/>
              <a:t>Light</a:t>
            </a:r>
          </a:p>
          <a:p>
            <a:r>
              <a:rPr lang="en-US" dirty="0"/>
              <a:t>Orange Light</a:t>
            </a:r>
          </a:p>
          <a:p>
            <a:r>
              <a:rPr lang="en-US" dirty="0"/>
              <a:t>Blue </a:t>
            </a:r>
            <a:r>
              <a:rPr lang="en-US" dirty="0" smtClean="0"/>
              <a:t>Light &amp;</a:t>
            </a:r>
          </a:p>
          <a:p>
            <a:r>
              <a:rPr lang="en-US" dirty="0" smtClean="0"/>
              <a:t>Purple Light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12808" y="5201496"/>
            <a:ext cx="2539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Chlorophyll reflect: </a:t>
            </a:r>
          </a:p>
          <a:p>
            <a:r>
              <a:rPr lang="en-US" dirty="0" smtClean="0"/>
              <a:t>Yellow Light</a:t>
            </a:r>
          </a:p>
          <a:p>
            <a:r>
              <a:rPr lang="en-US" dirty="0" smtClean="0"/>
              <a:t>Green Light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95230" y="3241558"/>
            <a:ext cx="2381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Reflected Green Light 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 flipV="1">
            <a:off x="3119750" y="3464751"/>
            <a:ext cx="4011339" cy="43343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20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xit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xit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xit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2" presetClass="entr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2" presetClass="exit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2" presetClass="exit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2" presetClass="entr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22" presetClass="exit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2" presetClass="entr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22" presetClass="exit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Chlorophyll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035" y="1363287"/>
            <a:ext cx="6591985" cy="5494713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r>
              <a:rPr lang="en-US" sz="2400" dirty="0" smtClean="0"/>
              <a:t>Chlorophyll A and Chlorophyll B are two pigments found in chloroplasts.  </a:t>
            </a:r>
          </a:p>
          <a:p>
            <a:endParaRPr lang="en-US" sz="2400" dirty="0"/>
          </a:p>
          <a:p>
            <a:r>
              <a:rPr lang="en-US" sz="2400" dirty="0" smtClean="0"/>
              <a:t>They absorb:</a:t>
            </a:r>
          </a:p>
          <a:p>
            <a:pPr lvl="1"/>
            <a:r>
              <a:rPr lang="en-US" sz="2000" dirty="0" smtClean="0"/>
              <a:t>Red (625nm – 740nm)</a:t>
            </a:r>
          </a:p>
          <a:p>
            <a:pPr lvl="1"/>
            <a:r>
              <a:rPr lang="en-US" sz="2000" dirty="0" smtClean="0"/>
              <a:t>Orange (590nm – 625nm)</a:t>
            </a:r>
          </a:p>
          <a:p>
            <a:pPr lvl="1"/>
            <a:r>
              <a:rPr lang="en-US" sz="2000" dirty="0" smtClean="0"/>
              <a:t>Blue &amp;  (435nm – 520nm)</a:t>
            </a:r>
          </a:p>
          <a:p>
            <a:pPr lvl="1"/>
            <a:r>
              <a:rPr lang="en-US" sz="2000" dirty="0" smtClean="0"/>
              <a:t>Violet Light (380nm – 435nm)</a:t>
            </a:r>
          </a:p>
          <a:p>
            <a:r>
              <a:rPr lang="en-US" sz="2400" dirty="0" smtClean="0"/>
              <a:t>They Reflect</a:t>
            </a:r>
          </a:p>
          <a:p>
            <a:pPr lvl="1"/>
            <a:r>
              <a:rPr lang="en-US" sz="2000" dirty="0"/>
              <a:t>Yellow (565nm – 590nm)</a:t>
            </a:r>
          </a:p>
          <a:p>
            <a:pPr lvl="1"/>
            <a:r>
              <a:rPr lang="en-US" sz="2000" dirty="0" smtClean="0"/>
              <a:t>Green (520nm – 565nm)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pic>
        <p:nvPicPr>
          <p:cNvPr id="17410" name="Picture 2" descr="http://cfb.unh.edu/phycokey/Choices/Chlorophyceae/Chl_a_b_carotenoids_absorption-spectr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225" y="2864706"/>
            <a:ext cx="3926164" cy="294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137470" y="3335145"/>
            <a:ext cx="1444305" cy="2004969"/>
          </a:xfrm>
          <a:prstGeom prst="roundRect">
            <a:avLst/>
          </a:prstGeom>
          <a:solidFill>
            <a:schemeClr val="bg1">
              <a:lumMod val="95000"/>
              <a:alpha val="42000"/>
            </a:schemeClr>
          </a:solidFill>
          <a:ln>
            <a:solidFill>
              <a:schemeClr val="tx1"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Absorb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47462" y="3335144"/>
            <a:ext cx="1000552" cy="2004969"/>
          </a:xfrm>
          <a:prstGeom prst="roundRect">
            <a:avLst/>
          </a:prstGeom>
          <a:solidFill>
            <a:schemeClr val="bg1">
              <a:lumMod val="95000"/>
              <a:alpha val="42000"/>
            </a:schemeClr>
          </a:solidFill>
          <a:ln>
            <a:solidFill>
              <a:schemeClr val="tx1"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Absorb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581556" y="3000374"/>
            <a:ext cx="1165906" cy="2657475"/>
          </a:xfrm>
          <a:prstGeom prst="roundRect">
            <a:avLst/>
          </a:prstGeom>
          <a:solidFill>
            <a:schemeClr val="bg1">
              <a:lumMod val="85000"/>
              <a:alpha val="42000"/>
            </a:schemeClr>
          </a:solidFill>
          <a:ln>
            <a:solidFill>
              <a:schemeClr val="tx1"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5947620" y="373707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Reflect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3910" y="-63374"/>
            <a:ext cx="769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70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0018" y="2514601"/>
            <a:ext cx="7633982" cy="2262781"/>
          </a:xfrm>
        </p:spPr>
        <p:txBody>
          <a:bodyPr/>
          <a:lstStyle/>
          <a:p>
            <a:r>
              <a:rPr lang="en-US" dirty="0" smtClean="0"/>
              <a:t>Unit 04 Cellular Energy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Photosynthesis and Cellular Respiration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3910" y="-63374"/>
            <a:ext cx="769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82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0094" y="1770988"/>
            <a:ext cx="6591985" cy="135451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Chemical energy is energy stored in the chemical bonds of molecules.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541540" y="3757202"/>
            <a:ext cx="1444547" cy="1600267"/>
            <a:chOff x="7032370" y="3682695"/>
            <a:chExt cx="431855" cy="431854"/>
          </a:xfrm>
        </p:grpSpPr>
        <p:sp>
          <p:nvSpPr>
            <p:cNvPr id="12" name="Oval 11"/>
            <p:cNvSpPr/>
            <p:nvPr/>
          </p:nvSpPr>
          <p:spPr>
            <a:xfrm>
              <a:off x="7032370" y="3682695"/>
              <a:ext cx="431855" cy="43185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186789" y="3844634"/>
              <a:ext cx="123017" cy="107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O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828429" y="5465364"/>
            <a:ext cx="722272" cy="800134"/>
            <a:chOff x="6924406" y="4006586"/>
            <a:chExt cx="215927" cy="215927"/>
          </a:xfrm>
        </p:grpSpPr>
        <p:sp>
          <p:nvSpPr>
            <p:cNvPr id="10" name="Oval 9"/>
            <p:cNvSpPr/>
            <p:nvPr/>
          </p:nvSpPr>
          <p:spPr>
            <a:xfrm>
              <a:off x="6924406" y="4006586"/>
              <a:ext cx="215927" cy="21592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979757" y="4060562"/>
              <a:ext cx="105225" cy="107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H</a:t>
              </a:r>
              <a:endParaRPr lang="en-US" sz="20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116686" y="5427772"/>
            <a:ext cx="722272" cy="800134"/>
            <a:chOff x="7356261" y="4006586"/>
            <a:chExt cx="215927" cy="215927"/>
          </a:xfrm>
        </p:grpSpPr>
        <p:sp>
          <p:nvSpPr>
            <p:cNvPr id="8" name="Oval 7"/>
            <p:cNvSpPr/>
            <p:nvPr/>
          </p:nvSpPr>
          <p:spPr>
            <a:xfrm>
              <a:off x="7356261" y="4006586"/>
              <a:ext cx="215927" cy="21592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406395" y="4070707"/>
              <a:ext cx="115658" cy="107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H</a:t>
              </a:r>
              <a:endParaRPr lang="en-US" sz="2000" b="1" dirty="0"/>
            </a:p>
          </p:txBody>
        </p:sp>
      </p:grpSp>
      <p:cxnSp>
        <p:nvCxnSpPr>
          <p:cNvPr id="15" name="Straight Connector 14"/>
          <p:cNvCxnSpPr>
            <a:stCxn id="10" idx="7"/>
            <a:endCxn id="12" idx="3"/>
          </p:cNvCxnSpPr>
          <p:nvPr/>
        </p:nvCxnSpPr>
        <p:spPr>
          <a:xfrm flipV="1">
            <a:off x="3444927" y="5123118"/>
            <a:ext cx="308167" cy="45941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1"/>
            <a:endCxn id="12" idx="5"/>
          </p:cNvCxnSpPr>
          <p:nvPr/>
        </p:nvCxnSpPr>
        <p:spPr>
          <a:xfrm flipH="1" flipV="1">
            <a:off x="4774538" y="5123115"/>
            <a:ext cx="447918" cy="42182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4986087" y="4504888"/>
            <a:ext cx="1028819" cy="6962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104017" y="3560746"/>
            <a:ext cx="1954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 is stored in this covalent bond!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081335" y="4269996"/>
            <a:ext cx="1428016" cy="11227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011670" y="3988063"/>
            <a:ext cx="1954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one too!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53910" y="-63374"/>
            <a:ext cx="769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03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4801" y="-119809"/>
            <a:ext cx="4140467" cy="786236"/>
          </a:xfrm>
        </p:spPr>
        <p:txBody>
          <a:bodyPr/>
          <a:lstStyle/>
          <a:p>
            <a:r>
              <a:rPr lang="en-US" dirty="0" smtClean="0"/>
              <a:t>Section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4848" y="534691"/>
            <a:ext cx="7749152" cy="5982346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2000" dirty="0" smtClean="0"/>
              <a:t>What is electromagnetic energy?</a:t>
            </a:r>
            <a:br>
              <a:rPr lang="en-US" sz="2000" dirty="0" smtClean="0"/>
            </a:br>
            <a:endParaRPr lang="en-US" sz="2000" dirty="0" smtClean="0"/>
          </a:p>
          <a:p>
            <a:pPr>
              <a:buFont typeface="+mj-lt"/>
              <a:buAutoNum type="arabicPeriod"/>
            </a:pPr>
            <a:r>
              <a:rPr lang="en-US" sz="2000" dirty="0" smtClean="0"/>
              <a:t>Do longer waves have more or less energy than shorter waves?</a:t>
            </a:r>
            <a:br>
              <a:rPr lang="en-US" sz="2000" dirty="0" smtClean="0"/>
            </a:br>
            <a:endParaRPr lang="en-US" sz="2000" dirty="0" smtClean="0"/>
          </a:p>
          <a:p>
            <a:pPr>
              <a:buFont typeface="+mj-lt"/>
              <a:buAutoNum type="arabicPeriod"/>
            </a:pPr>
            <a:r>
              <a:rPr lang="en-US" sz="2000" dirty="0" smtClean="0"/>
              <a:t>What types of electromagnetic energy does our sun emit?</a:t>
            </a:r>
            <a:br>
              <a:rPr lang="en-US" sz="2000" dirty="0" smtClean="0"/>
            </a:br>
            <a:endParaRPr lang="en-US" sz="2000" dirty="0" smtClean="0"/>
          </a:p>
          <a:p>
            <a:pPr>
              <a:buFont typeface="+mj-lt"/>
              <a:buAutoNum type="arabicPeriod"/>
            </a:pPr>
            <a:r>
              <a:rPr lang="en-US" sz="2000" dirty="0" smtClean="0"/>
              <a:t>What type of electromagnetic energy allows us to see color?</a:t>
            </a:r>
            <a:br>
              <a:rPr lang="en-US" sz="2000" dirty="0" smtClean="0"/>
            </a:br>
            <a:endParaRPr lang="en-US" sz="2000" dirty="0" smtClean="0"/>
          </a:p>
          <a:p>
            <a:pPr>
              <a:buFont typeface="+mj-lt"/>
              <a:buAutoNum type="arabicPeriod"/>
            </a:pPr>
            <a:r>
              <a:rPr lang="en-US" sz="2000" dirty="0" smtClean="0"/>
              <a:t>What is a pigment?</a:t>
            </a:r>
            <a:br>
              <a:rPr lang="en-US" sz="2000" dirty="0" smtClean="0"/>
            </a:br>
            <a:endParaRPr lang="en-US" sz="2000" dirty="0" smtClean="0"/>
          </a:p>
          <a:p>
            <a:pPr>
              <a:buFont typeface="+mj-lt"/>
              <a:buAutoNum type="arabicPeriod"/>
            </a:pPr>
            <a:r>
              <a:rPr lang="en-US" sz="2000" dirty="0" smtClean="0"/>
              <a:t>What two colors do chlorophyll A and B reflect.  </a:t>
            </a:r>
            <a:br>
              <a:rPr lang="en-US" sz="2000" dirty="0" smtClean="0"/>
            </a:br>
            <a:endParaRPr lang="en-US" sz="2000" dirty="0" smtClean="0"/>
          </a:p>
          <a:p>
            <a:pPr>
              <a:buFont typeface="+mj-lt"/>
              <a:buAutoNum type="arabicPeriod"/>
            </a:pPr>
            <a:r>
              <a:rPr lang="en-US" sz="2000" dirty="0" smtClean="0"/>
              <a:t>What colors do chlorophyll A and B absorb?</a:t>
            </a:r>
            <a:br>
              <a:rPr lang="en-US" sz="2000" dirty="0" smtClean="0"/>
            </a:br>
            <a:endParaRPr lang="en-US" sz="2000" dirty="0" smtClean="0"/>
          </a:p>
          <a:p>
            <a:pPr>
              <a:buFont typeface="+mj-lt"/>
              <a:buAutoNum type="arabicPeriod"/>
            </a:pPr>
            <a:r>
              <a:rPr lang="en-US" sz="2000" dirty="0" smtClean="0"/>
              <a:t>Where is energy stored in chemical energy?</a:t>
            </a:r>
          </a:p>
        </p:txBody>
      </p:sp>
    </p:spTree>
    <p:extLst>
      <p:ext uri="{BB962C8B-B14F-4D97-AF65-F5344CB8AC3E}">
        <p14:creationId xmlns:p14="http://schemas.microsoft.com/office/powerpoint/2010/main" val="359165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ATP – The Battery of Life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Students will be able to describe the structure and properties of ATP and how it provides energy for the cell.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3910" y="-63374"/>
            <a:ext cx="769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6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51706" y="488339"/>
            <a:ext cx="1657544" cy="1280890"/>
          </a:xfrm>
        </p:spPr>
        <p:txBody>
          <a:bodyPr/>
          <a:lstStyle/>
          <a:p>
            <a:r>
              <a:rPr lang="en-US" dirty="0" smtClean="0"/>
              <a:t>ATP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49048" y="1263578"/>
            <a:ext cx="6591985" cy="1709421"/>
          </a:xfrm>
          <a:solidFill>
            <a:schemeClr val="bg1">
              <a:alpha val="75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*ATP = Adenosine triphosphate</a:t>
            </a:r>
            <a:b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*ATP is a molecule that acts like a charged chemical battery.  Our body uses the energy in ATP to power itself, and then recharges it.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480829" y="3226538"/>
            <a:ext cx="7348044" cy="3250461"/>
            <a:chOff x="2457449" y="3883666"/>
            <a:chExt cx="5776400" cy="2555233"/>
          </a:xfrm>
        </p:grpSpPr>
        <p:grpSp>
          <p:nvGrpSpPr>
            <p:cNvPr id="6" name="Group 5"/>
            <p:cNvGrpSpPr/>
            <p:nvPr/>
          </p:nvGrpSpPr>
          <p:grpSpPr>
            <a:xfrm>
              <a:off x="2574929" y="4314824"/>
              <a:ext cx="5589007" cy="2124075"/>
              <a:chOff x="4417570" y="2920384"/>
              <a:chExt cx="4125336" cy="1567814"/>
            </a:xfrm>
          </p:grpSpPr>
          <p:cxnSp>
            <p:nvCxnSpPr>
              <p:cNvPr id="7" name="Straight Connector 6"/>
              <p:cNvCxnSpPr/>
              <p:nvPr/>
            </p:nvCxnSpPr>
            <p:spPr bwMode="auto">
              <a:xfrm>
                <a:off x="7391400" y="3733800"/>
                <a:ext cx="6096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" name="Straight Connector 7"/>
              <p:cNvCxnSpPr/>
              <p:nvPr/>
            </p:nvCxnSpPr>
            <p:spPr bwMode="auto">
              <a:xfrm>
                <a:off x="6145523" y="3198085"/>
                <a:ext cx="199836" cy="30943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48400" y="3352800"/>
                <a:ext cx="1262140" cy="1135398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56421" y="3557516"/>
                <a:ext cx="786485" cy="529799"/>
              </a:xfrm>
              <a:prstGeom prst="rect">
                <a:avLst/>
              </a:prstGeom>
            </p:spPr>
          </p:pic>
          <p:cxnSp>
            <p:nvCxnSpPr>
              <p:cNvPr id="11" name="Straight Connector 10"/>
              <p:cNvCxnSpPr>
                <a:endCxn id="15" idx="1"/>
              </p:cNvCxnSpPr>
              <p:nvPr/>
            </p:nvCxnSpPr>
            <p:spPr bwMode="auto">
              <a:xfrm>
                <a:off x="4800600" y="3248085"/>
                <a:ext cx="272122" cy="151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17570" y="2952105"/>
                <a:ext cx="548688" cy="658425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54663" y="3238940"/>
                <a:ext cx="286537" cy="18290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27874" y="2920384"/>
                <a:ext cx="549290" cy="655403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72722" y="2920384"/>
                <a:ext cx="548688" cy="658425"/>
              </a:xfrm>
              <a:prstGeom prst="rect">
                <a:avLst/>
              </a:prstGeom>
            </p:spPr>
          </p:pic>
        </p:grpSp>
        <p:sp>
          <p:nvSpPr>
            <p:cNvPr id="16" name="Left Bracket 15"/>
            <p:cNvSpPr/>
            <p:nvPr/>
          </p:nvSpPr>
          <p:spPr>
            <a:xfrm rot="5400000">
              <a:off x="3698783" y="2989783"/>
              <a:ext cx="246582" cy="2729249"/>
            </a:xfrm>
            <a:prstGeom prst="leftBracket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457449" y="3883666"/>
              <a:ext cx="31197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Tri phosphate = three phosphates</a:t>
              </a:r>
              <a:endParaRPr lang="en-US" sz="1400" dirty="0"/>
            </a:p>
          </p:txBody>
        </p:sp>
        <p:sp>
          <p:nvSpPr>
            <p:cNvPr id="18" name="Left Bracket 17"/>
            <p:cNvSpPr/>
            <p:nvPr/>
          </p:nvSpPr>
          <p:spPr>
            <a:xfrm rot="5400000">
              <a:off x="6579251" y="3562484"/>
              <a:ext cx="246582" cy="2729249"/>
            </a:xfrm>
            <a:prstGeom prst="leftBracket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38407" y="4522317"/>
              <a:ext cx="2995442" cy="241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Adenosine = adenine + ribose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488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 bwMode="auto">
          <a:xfrm>
            <a:off x="2524881" y="4320809"/>
            <a:ext cx="468979" cy="260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51706" y="488339"/>
            <a:ext cx="1657544" cy="1280890"/>
          </a:xfrm>
        </p:spPr>
        <p:txBody>
          <a:bodyPr/>
          <a:lstStyle/>
          <a:p>
            <a:r>
              <a:rPr lang="en-US" dirty="0" smtClean="0"/>
              <a:t>ATP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20648" y="1535901"/>
            <a:ext cx="6591985" cy="938966"/>
          </a:xfrm>
          <a:solidFill>
            <a:schemeClr val="bg1">
              <a:alpha val="75000"/>
            </a:schemeClr>
          </a:solidFill>
        </p:spPr>
        <p:txBody>
          <a:bodyPr>
            <a:noAutofit/>
          </a:bodyPr>
          <a:lstStyle/>
          <a:p>
            <a:r>
              <a:rPr lang="en-US" sz="2800" dirty="0" smtClean="0"/>
              <a:t>The Energy our body uses is stored in the bond between the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and 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phosphate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6755416" y="5176859"/>
            <a:ext cx="10505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4608253" y="4253600"/>
            <a:ext cx="344400" cy="5332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552" y="4520238"/>
            <a:ext cx="2175191" cy="19567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4498" y="4873048"/>
            <a:ext cx="1355440" cy="9130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0273" y="3829674"/>
            <a:ext cx="945617" cy="11347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9372" y="3775006"/>
            <a:ext cx="945617" cy="1134739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 bwMode="auto">
          <a:xfrm>
            <a:off x="3638520" y="4339771"/>
            <a:ext cx="468979" cy="260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8470" y="3775006"/>
            <a:ext cx="946654" cy="112953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407351" y="4133850"/>
            <a:ext cx="488249" cy="3863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7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ATP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6021830" y="5004416"/>
            <a:ext cx="609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4775953" y="4468701"/>
            <a:ext cx="199836" cy="3094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830" y="4623416"/>
            <a:ext cx="1262140" cy="11353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851" y="4828132"/>
            <a:ext cx="786485" cy="529799"/>
          </a:xfrm>
          <a:prstGeom prst="rect">
            <a:avLst/>
          </a:prstGeom>
        </p:spPr>
      </p:pic>
      <p:cxnSp>
        <p:nvCxnSpPr>
          <p:cNvPr id="9" name="Straight Connector 8"/>
          <p:cNvCxnSpPr>
            <a:endCxn id="13" idx="1"/>
          </p:cNvCxnSpPr>
          <p:nvPr/>
        </p:nvCxnSpPr>
        <p:spPr bwMode="auto">
          <a:xfrm>
            <a:off x="3431030" y="4518701"/>
            <a:ext cx="272122" cy="15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4222721"/>
            <a:ext cx="548688" cy="6584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5093" y="4509556"/>
            <a:ext cx="286537" cy="182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8304" y="4191000"/>
            <a:ext cx="549290" cy="6554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3152" y="4191000"/>
            <a:ext cx="548688" cy="65842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291696" y="3432522"/>
            <a:ext cx="685800" cy="641321"/>
            <a:chOff x="3294907" y="4038600"/>
            <a:chExt cx="685800" cy="641321"/>
          </a:xfrm>
        </p:grpSpPr>
        <p:sp>
          <p:nvSpPr>
            <p:cNvPr id="14" name="Explosion 1 13"/>
            <p:cNvSpPr/>
            <p:nvPr/>
          </p:nvSpPr>
          <p:spPr bwMode="auto">
            <a:xfrm>
              <a:off x="3294907" y="4038600"/>
              <a:ext cx="685800" cy="641321"/>
            </a:xfrm>
            <a:prstGeom prst="irregularSeal1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66057" y="4241475"/>
              <a:ext cx="56487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Energy</a:t>
              </a:r>
              <a:endParaRPr lang="en-US" sz="800" dirty="0"/>
            </a:p>
          </p:txBody>
        </p:sp>
      </p:grpSp>
      <p:sp>
        <p:nvSpPr>
          <p:cNvPr id="17" name="Content Placeholder 4"/>
          <p:cNvSpPr txBox="1">
            <a:spLocks/>
          </p:cNvSpPr>
          <p:nvPr/>
        </p:nvSpPr>
        <p:spPr>
          <a:xfrm>
            <a:off x="1763298" y="1864511"/>
            <a:ext cx="6591985" cy="938966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When our body needs energy, it breaks the bond between the 3</a:t>
            </a:r>
            <a:r>
              <a:rPr lang="en-US" baseline="30000" dirty="0" smtClean="0"/>
              <a:t>rd</a:t>
            </a:r>
            <a:r>
              <a:rPr lang="en-US" dirty="0" smtClean="0"/>
              <a:t> and 2</a:t>
            </a:r>
            <a:r>
              <a:rPr lang="en-US" baseline="30000" dirty="0" smtClean="0"/>
              <a:t>nd</a:t>
            </a:r>
            <a:r>
              <a:rPr lang="en-US" dirty="0" smtClean="0"/>
              <a:t> phosphate and becomes Adenosine Diphosphate.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60785" y="5795606"/>
            <a:ext cx="8544327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ATP 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  ADP + Pi + Energy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442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L -0.22188 0.048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94" y="240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51706" y="488339"/>
            <a:ext cx="1657544" cy="1280890"/>
          </a:xfrm>
        </p:spPr>
        <p:txBody>
          <a:bodyPr/>
          <a:lstStyle/>
          <a:p>
            <a:r>
              <a:rPr lang="en-US" dirty="0" smtClean="0"/>
              <a:t>ADP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49048" y="1263578"/>
            <a:ext cx="6591985" cy="1596987"/>
          </a:xfrm>
          <a:solidFill>
            <a:schemeClr val="bg1">
              <a:alpha val="75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*ADP = Adenosine Diphosphate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ADP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a molecule that acts like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uncharged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battery.  Our body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needs to supply energy from the sun or food to recharge it into ATP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223" y="1915149"/>
            <a:ext cx="945617" cy="113473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423804" y="3326707"/>
            <a:ext cx="6405069" cy="3150292"/>
            <a:chOff x="2423804" y="3326707"/>
            <a:chExt cx="6405069" cy="3150292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6755416" y="5176859"/>
              <a:ext cx="105059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4608253" y="4253600"/>
              <a:ext cx="344400" cy="5332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85552" y="4520238"/>
              <a:ext cx="2175191" cy="195676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84498" y="4873048"/>
              <a:ext cx="1355440" cy="91306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89956" y="4324010"/>
              <a:ext cx="493822" cy="3152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88470" y="3775006"/>
              <a:ext cx="946654" cy="112953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59372" y="3775006"/>
              <a:ext cx="945617" cy="1134739"/>
            </a:xfrm>
            <a:prstGeom prst="rect">
              <a:avLst/>
            </a:prstGeom>
          </p:spPr>
        </p:pic>
        <p:sp>
          <p:nvSpPr>
            <p:cNvPr id="16" name="Left Bracket 15"/>
            <p:cNvSpPr/>
            <p:nvPr/>
          </p:nvSpPr>
          <p:spPr>
            <a:xfrm rot="5400000">
              <a:off x="3652990" y="2682532"/>
              <a:ext cx="313672" cy="2285653"/>
            </a:xfrm>
            <a:prstGeom prst="leftBracket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423804" y="3326707"/>
              <a:ext cx="39685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Diphosphate = 2 phosphates</a:t>
              </a:r>
              <a:endParaRPr lang="en-US" sz="1400" dirty="0"/>
            </a:p>
          </p:txBody>
        </p:sp>
        <p:sp>
          <p:nvSpPr>
            <p:cNvPr id="18" name="Left Bracket 17"/>
            <p:cNvSpPr/>
            <p:nvPr/>
          </p:nvSpPr>
          <p:spPr>
            <a:xfrm rot="5400000">
              <a:off x="6724092" y="2817969"/>
              <a:ext cx="313672" cy="3471824"/>
            </a:xfrm>
            <a:prstGeom prst="leftBracket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18431" y="4038953"/>
              <a:ext cx="38104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Adenosine = adenine + ribose</a:t>
              </a:r>
              <a:endParaRPr lang="en-US" sz="1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292339" y="2729227"/>
            <a:ext cx="685800" cy="641321"/>
            <a:chOff x="3294907" y="4038600"/>
            <a:chExt cx="685800" cy="641321"/>
          </a:xfrm>
        </p:grpSpPr>
        <p:sp>
          <p:nvSpPr>
            <p:cNvPr id="22" name="Explosion 1 21"/>
            <p:cNvSpPr/>
            <p:nvPr/>
          </p:nvSpPr>
          <p:spPr bwMode="auto">
            <a:xfrm>
              <a:off x="3294907" y="4038600"/>
              <a:ext cx="685800" cy="641321"/>
            </a:xfrm>
            <a:prstGeom prst="irregularSeal1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66057" y="4241475"/>
              <a:ext cx="56487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Energy</a:t>
              </a:r>
              <a:endParaRPr lang="en-US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9924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54687" y="528079"/>
            <a:ext cx="6589200" cy="1280890"/>
          </a:xfrm>
        </p:spPr>
        <p:txBody>
          <a:bodyPr/>
          <a:lstStyle/>
          <a:p>
            <a:r>
              <a:rPr lang="en-US" dirty="0" smtClean="0"/>
              <a:t>ATP and ADP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776284" y="2135872"/>
            <a:ext cx="2874596" cy="576262"/>
          </a:xfrm>
        </p:spPr>
        <p:txBody>
          <a:bodyPr>
            <a:normAutofit fontScale="92500" lnSpcReduction="20000"/>
          </a:bodyPr>
          <a:lstStyle/>
          <a:p>
            <a:r>
              <a:rPr lang="en-US" sz="4400" dirty="0" smtClean="0"/>
              <a:t>ATP</a:t>
            </a:r>
            <a:endParaRPr lang="en-US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31004" y="2783305"/>
            <a:ext cx="3994756" cy="310570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Charged Battery</a:t>
            </a:r>
            <a:endParaRPr lang="en-US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951354" y="2080152"/>
            <a:ext cx="2873239" cy="576262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ADP</a:t>
            </a:r>
            <a:endParaRPr lang="en-US" sz="4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923198" y="2756771"/>
            <a:ext cx="4153690" cy="310570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Not Charged Battery</a:t>
            </a:r>
            <a:endParaRPr lang="en-US" sz="3200" dirty="0"/>
          </a:p>
        </p:txBody>
      </p:sp>
      <p:grpSp>
        <p:nvGrpSpPr>
          <p:cNvPr id="9" name="Group 8"/>
          <p:cNvGrpSpPr/>
          <p:nvPr/>
        </p:nvGrpSpPr>
        <p:grpSpPr>
          <a:xfrm>
            <a:off x="5297711" y="3911119"/>
            <a:ext cx="3590123" cy="1765779"/>
            <a:chOff x="2423804" y="3326707"/>
            <a:chExt cx="6405069" cy="3150292"/>
          </a:xfrm>
        </p:grpSpPr>
        <p:cxnSp>
          <p:nvCxnSpPr>
            <p:cNvPr id="10" name="Straight Connector 9"/>
            <p:cNvCxnSpPr/>
            <p:nvPr/>
          </p:nvCxnSpPr>
          <p:spPr bwMode="auto">
            <a:xfrm>
              <a:off x="6755416" y="5176859"/>
              <a:ext cx="105059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4608253" y="4253600"/>
              <a:ext cx="344400" cy="5332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85552" y="4520238"/>
              <a:ext cx="2175191" cy="195676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84498" y="4873048"/>
              <a:ext cx="1355440" cy="91306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89956" y="4324010"/>
              <a:ext cx="493822" cy="3152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88470" y="3775006"/>
              <a:ext cx="946654" cy="112953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59372" y="3775006"/>
              <a:ext cx="945617" cy="1134739"/>
            </a:xfrm>
            <a:prstGeom prst="rect">
              <a:avLst/>
            </a:prstGeom>
          </p:spPr>
        </p:pic>
        <p:sp>
          <p:nvSpPr>
            <p:cNvPr id="17" name="Left Bracket 16"/>
            <p:cNvSpPr/>
            <p:nvPr/>
          </p:nvSpPr>
          <p:spPr>
            <a:xfrm rot="5400000">
              <a:off x="3652990" y="2682532"/>
              <a:ext cx="313672" cy="2285653"/>
            </a:xfrm>
            <a:prstGeom prst="leftBracket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23804" y="3326707"/>
              <a:ext cx="3968580" cy="329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 smtClean="0"/>
                <a:t>Diphosphate = 2 phosphates</a:t>
              </a:r>
              <a:endParaRPr lang="en-US" sz="600" dirty="0"/>
            </a:p>
          </p:txBody>
        </p:sp>
        <p:sp>
          <p:nvSpPr>
            <p:cNvPr id="19" name="Left Bracket 18"/>
            <p:cNvSpPr/>
            <p:nvPr/>
          </p:nvSpPr>
          <p:spPr>
            <a:xfrm rot="5400000">
              <a:off x="6724092" y="2817969"/>
              <a:ext cx="313672" cy="3471824"/>
            </a:xfrm>
            <a:prstGeom prst="leftBracket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18432" y="4038953"/>
              <a:ext cx="3810441" cy="411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Adenosine = adenine + ribose</a:t>
              </a:r>
              <a:endParaRPr lang="en-US" sz="9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97349" y="3789647"/>
            <a:ext cx="3659118" cy="1618638"/>
            <a:chOff x="2457449" y="3883666"/>
            <a:chExt cx="5776400" cy="2555233"/>
          </a:xfrm>
        </p:grpSpPr>
        <p:grpSp>
          <p:nvGrpSpPr>
            <p:cNvPr id="22" name="Group 21"/>
            <p:cNvGrpSpPr/>
            <p:nvPr/>
          </p:nvGrpSpPr>
          <p:grpSpPr>
            <a:xfrm>
              <a:off x="2574929" y="4314824"/>
              <a:ext cx="5589007" cy="2124075"/>
              <a:chOff x="4417570" y="2920384"/>
              <a:chExt cx="4125336" cy="1567814"/>
            </a:xfrm>
          </p:grpSpPr>
          <p:cxnSp>
            <p:nvCxnSpPr>
              <p:cNvPr id="27" name="Straight Connector 26"/>
              <p:cNvCxnSpPr/>
              <p:nvPr/>
            </p:nvCxnSpPr>
            <p:spPr bwMode="auto">
              <a:xfrm>
                <a:off x="7391400" y="3733800"/>
                <a:ext cx="6096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" name="Straight Connector 27"/>
              <p:cNvCxnSpPr/>
              <p:nvPr/>
            </p:nvCxnSpPr>
            <p:spPr bwMode="auto">
              <a:xfrm>
                <a:off x="6145523" y="3198085"/>
                <a:ext cx="199836" cy="30943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48400" y="3352800"/>
                <a:ext cx="1262140" cy="1135398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56421" y="3557516"/>
                <a:ext cx="786485" cy="529799"/>
              </a:xfrm>
              <a:prstGeom prst="rect">
                <a:avLst/>
              </a:prstGeom>
            </p:spPr>
          </p:pic>
          <p:cxnSp>
            <p:nvCxnSpPr>
              <p:cNvPr id="31" name="Straight Connector 30"/>
              <p:cNvCxnSpPr>
                <a:endCxn id="35" idx="1"/>
              </p:cNvCxnSpPr>
              <p:nvPr/>
            </p:nvCxnSpPr>
            <p:spPr bwMode="auto">
              <a:xfrm>
                <a:off x="4800600" y="3248085"/>
                <a:ext cx="272122" cy="151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17570" y="2952105"/>
                <a:ext cx="548688" cy="658425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54663" y="3238940"/>
                <a:ext cx="286537" cy="18290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27874" y="2920384"/>
                <a:ext cx="549290" cy="655403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72722" y="2920384"/>
                <a:ext cx="548688" cy="658425"/>
              </a:xfrm>
              <a:prstGeom prst="rect">
                <a:avLst/>
              </a:prstGeom>
            </p:spPr>
          </p:pic>
        </p:grpSp>
        <p:sp>
          <p:nvSpPr>
            <p:cNvPr id="23" name="Left Bracket 22"/>
            <p:cNvSpPr/>
            <p:nvPr/>
          </p:nvSpPr>
          <p:spPr>
            <a:xfrm rot="5400000">
              <a:off x="3698783" y="2989783"/>
              <a:ext cx="246582" cy="2729249"/>
            </a:xfrm>
            <a:prstGeom prst="leftBracket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457449" y="3883666"/>
              <a:ext cx="3119755" cy="340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Tri phosphate = three phosphates</a:t>
              </a:r>
              <a:endParaRPr lang="en-US" sz="800" dirty="0"/>
            </a:p>
          </p:txBody>
        </p:sp>
        <p:sp>
          <p:nvSpPr>
            <p:cNvPr id="25" name="Left Bracket 24"/>
            <p:cNvSpPr/>
            <p:nvPr/>
          </p:nvSpPr>
          <p:spPr>
            <a:xfrm rot="5400000">
              <a:off x="6579251" y="3562484"/>
              <a:ext cx="246582" cy="2729249"/>
            </a:xfrm>
            <a:prstGeom prst="leftBracket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238406" y="4522317"/>
              <a:ext cx="2995443" cy="364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Adenosine = adenine + ribose</a:t>
              </a:r>
              <a:endParaRPr lang="en-US" sz="900" dirty="0"/>
            </a:p>
          </p:txBody>
        </p:sp>
      </p:grpSp>
      <p:cxnSp>
        <p:nvCxnSpPr>
          <p:cNvPr id="37" name="Straight Connector 36"/>
          <p:cNvCxnSpPr/>
          <p:nvPr/>
        </p:nvCxnSpPr>
        <p:spPr>
          <a:xfrm>
            <a:off x="4962525" y="1896025"/>
            <a:ext cx="0" cy="4953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629246" y="1864233"/>
            <a:ext cx="8267699" cy="415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53910" y="-63374"/>
            <a:ext cx="769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62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3920719"/>
            <a:ext cx="286537" cy="182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3657600"/>
            <a:ext cx="3468925" cy="15668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Charging ADP into ATP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24000" y="4800600"/>
            <a:ext cx="548688" cy="658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3581400"/>
            <a:ext cx="695004" cy="652329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62000" y="129459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Attaching a third phosphate to ADP requires energy.  Living things get this energy from the sun or from food.</a:t>
            </a:r>
            <a:endParaRPr lang="en-US" kern="0" dirty="0"/>
          </a:p>
        </p:txBody>
      </p:sp>
      <p:sp>
        <p:nvSpPr>
          <p:cNvPr id="9" name="Rectangle 8"/>
          <p:cNvSpPr/>
          <p:nvPr/>
        </p:nvSpPr>
        <p:spPr>
          <a:xfrm>
            <a:off x="264607" y="5795606"/>
            <a:ext cx="8736686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ADP + Pi + Energy 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  ATP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761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L 0.11997 -0.159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" y="-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ATP and ADP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ATP and ADP cycle -  the process of cells breaking down ATP into ADP for energy, and then recharging ADP into ATP using energy from the sun or from food.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1691169" y="4367173"/>
            <a:ext cx="1786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Charging up energy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013051" y="4351745"/>
            <a:ext cx="1786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up energy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4320423" y="4794927"/>
            <a:ext cx="1877437" cy="26161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ATP </a:t>
            </a:r>
            <a:r>
              <a:rPr lang="en-US" sz="11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  ADP + Pi + Energy</a:t>
            </a:r>
            <a:endParaRPr lang="en-US" sz="11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65257" y="5948662"/>
            <a:ext cx="1915909" cy="26161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ADP + Pi + Energy </a:t>
            </a:r>
            <a:r>
              <a:rPr lang="en-US" sz="11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  ATP </a:t>
            </a:r>
            <a:endParaRPr lang="en-US" sz="11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80667" y="3689586"/>
            <a:ext cx="7097086" cy="2975218"/>
            <a:chOff x="1203896" y="369546"/>
            <a:chExt cx="7759130" cy="6405885"/>
          </a:xfrm>
        </p:grpSpPr>
        <p:sp>
          <p:nvSpPr>
            <p:cNvPr id="5" name="Right Arrow 4"/>
            <p:cNvSpPr/>
            <p:nvPr/>
          </p:nvSpPr>
          <p:spPr>
            <a:xfrm>
              <a:off x="1203896" y="2909432"/>
              <a:ext cx="1657350" cy="6286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03896" y="3614282"/>
              <a:ext cx="19526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Energy from Sunlight or Food</a:t>
              </a:r>
              <a:endParaRPr lang="en-US" dirty="0"/>
            </a:p>
          </p:txBody>
        </p:sp>
        <p:sp>
          <p:nvSpPr>
            <p:cNvPr id="7" name="Right Arrow 6"/>
            <p:cNvSpPr/>
            <p:nvPr/>
          </p:nvSpPr>
          <p:spPr>
            <a:xfrm>
              <a:off x="7010401" y="2869932"/>
              <a:ext cx="1657350" cy="6286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10401" y="3498582"/>
              <a:ext cx="19526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Energy used by the cell</a:t>
              </a:r>
              <a:endParaRPr lang="en-US" dirty="0"/>
            </a:p>
          </p:txBody>
        </p:sp>
        <p:sp>
          <p:nvSpPr>
            <p:cNvPr id="9" name="Curved Left Arrow 8"/>
            <p:cNvSpPr/>
            <p:nvPr/>
          </p:nvSpPr>
          <p:spPr>
            <a:xfrm rot="10800000">
              <a:off x="3061271" y="1356857"/>
              <a:ext cx="1066800" cy="37338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Curved Left Arrow 9"/>
            <p:cNvSpPr/>
            <p:nvPr/>
          </p:nvSpPr>
          <p:spPr>
            <a:xfrm rot="153352">
              <a:off x="5778671" y="1469757"/>
              <a:ext cx="1066800" cy="37338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263059" y="369546"/>
              <a:ext cx="3049011" cy="1158762"/>
              <a:chOff x="2762250" y="866651"/>
              <a:chExt cx="4125336" cy="1567814"/>
            </a:xfrm>
          </p:grpSpPr>
          <p:cxnSp>
            <p:nvCxnSpPr>
              <p:cNvPr id="24" name="Straight Connector 23"/>
              <p:cNvCxnSpPr>
                <a:endCxn id="33" idx="1"/>
              </p:cNvCxnSpPr>
              <p:nvPr/>
            </p:nvCxnSpPr>
            <p:spPr bwMode="auto">
              <a:xfrm>
                <a:off x="3145280" y="1194352"/>
                <a:ext cx="272122" cy="151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62250" y="898372"/>
                <a:ext cx="548688" cy="658425"/>
              </a:xfrm>
              <a:prstGeom prst="rect">
                <a:avLst/>
              </a:prstGeom>
            </p:spPr>
          </p:pic>
          <p:grpSp>
            <p:nvGrpSpPr>
              <p:cNvPr id="26" name="Group 25"/>
              <p:cNvGrpSpPr/>
              <p:nvPr/>
            </p:nvGrpSpPr>
            <p:grpSpPr>
              <a:xfrm>
                <a:off x="3417402" y="866651"/>
                <a:ext cx="3470184" cy="1567814"/>
                <a:chOff x="3417402" y="866651"/>
                <a:chExt cx="3470184" cy="1567814"/>
              </a:xfrm>
            </p:grpSpPr>
            <p:cxnSp>
              <p:nvCxnSpPr>
                <p:cNvPr id="27" name="Straight Connector 26"/>
                <p:cNvCxnSpPr/>
                <p:nvPr/>
              </p:nvCxnSpPr>
              <p:spPr bwMode="auto">
                <a:xfrm>
                  <a:off x="5736080" y="1680067"/>
                  <a:ext cx="6096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8" name="Straight Connector 27"/>
                <p:cNvCxnSpPr/>
                <p:nvPr/>
              </p:nvCxnSpPr>
              <p:spPr bwMode="auto">
                <a:xfrm>
                  <a:off x="4490203" y="1144352"/>
                  <a:ext cx="199836" cy="30943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593080" y="1299067"/>
                  <a:ext cx="1262140" cy="1135398"/>
                </a:xfrm>
                <a:prstGeom prst="rect">
                  <a:avLst/>
                </a:prstGeom>
              </p:spPr>
            </p:pic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101101" y="1503783"/>
                  <a:ext cx="786485" cy="529799"/>
                </a:xfrm>
                <a:prstGeom prst="rect">
                  <a:avLst/>
                </a:prstGeom>
              </p:spPr>
            </p:pic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899343" y="1185207"/>
                  <a:ext cx="286537" cy="18290"/>
                </a:xfrm>
                <a:prstGeom prst="rect">
                  <a:avLst/>
                </a:prstGeom>
              </p:spPr>
            </p:pic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072554" y="866651"/>
                  <a:ext cx="549290" cy="655403"/>
                </a:xfrm>
                <a:prstGeom prst="rect">
                  <a:avLst/>
                </a:prstGeom>
              </p:spPr>
            </p:pic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417402" y="866651"/>
                  <a:ext cx="548688" cy="65842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2" name="Group 11"/>
            <p:cNvGrpSpPr/>
            <p:nvPr/>
          </p:nvGrpSpPr>
          <p:grpSpPr>
            <a:xfrm>
              <a:off x="3658022" y="5536468"/>
              <a:ext cx="2742311" cy="1238963"/>
              <a:chOff x="3458007" y="5286581"/>
              <a:chExt cx="3470184" cy="1567812"/>
            </a:xfrm>
          </p:grpSpPr>
          <p:cxnSp>
            <p:nvCxnSpPr>
              <p:cNvPr id="17" name="Straight Connector 16"/>
              <p:cNvCxnSpPr/>
              <p:nvPr/>
            </p:nvCxnSpPr>
            <p:spPr bwMode="auto">
              <a:xfrm>
                <a:off x="5776685" y="6099997"/>
                <a:ext cx="6096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Straight Connector 17"/>
              <p:cNvCxnSpPr/>
              <p:nvPr/>
            </p:nvCxnSpPr>
            <p:spPr bwMode="auto">
              <a:xfrm>
                <a:off x="4530808" y="5564282"/>
                <a:ext cx="199836" cy="30943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33685" y="5718996"/>
                <a:ext cx="1262139" cy="1135397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41706" y="5923713"/>
                <a:ext cx="786485" cy="529799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39948" y="5605137"/>
                <a:ext cx="286537" cy="18290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13159" y="5286581"/>
                <a:ext cx="549290" cy="655403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458007" y="5286581"/>
                <a:ext cx="548688" cy="658425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4393774" y="1416546"/>
              <a:ext cx="1270802" cy="79520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ATP</a:t>
              </a:r>
              <a:endPara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47740" y="3982195"/>
              <a:ext cx="892382" cy="86146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ADP</a:t>
              </a:r>
              <a:endPara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31496" y="2141364"/>
              <a:ext cx="2111522" cy="861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Charged Battery</a:t>
              </a:r>
              <a:endParaRPr lang="en-US" sz="1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78050" y="4711116"/>
              <a:ext cx="2111523" cy="563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/>
                <a:t>Uncharged Battery</a:t>
              </a:r>
              <a:endParaRPr lang="en-US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175258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04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010" y="1400962"/>
            <a:ext cx="8388990" cy="5343788"/>
          </a:xfrm>
          <a:solidFill>
            <a:schemeClr val="bg1">
              <a:alpha val="60000"/>
            </a:schemeClr>
          </a:solidFill>
        </p:spPr>
        <p:txBody>
          <a:bodyPr numCol="3">
            <a:normAutofit fontScale="85000" lnSpcReduction="20000"/>
          </a:bodyPr>
          <a:lstStyle/>
          <a:p>
            <a:pPr>
              <a:buFont typeface="+mj-lt"/>
              <a:buAutoNum type="arabicPeriod"/>
            </a:pPr>
            <a:r>
              <a:rPr lang="en-US" dirty="0" smtClean="0"/>
              <a:t>Radiant Energy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Chemical Energy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Pigment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Chlorophyll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Adenosine Triphosphate (ATP)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Adenosine Diphosphate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Thylakoid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Grana (Granum)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Stroma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Electricity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Electron Transport Chain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ATP Synthase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Light Reaction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Dark Reaction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Electron Carrier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ATP Synthase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NADPH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Light Reaction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Autotroph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Heterotroph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Aerobic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Anaerobic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Matrix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Cristae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Glycolysis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Krebs Cycle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Fermentation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Lactate Fermentation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Alcoholic Fermentation</a:t>
            </a:r>
          </a:p>
          <a:p>
            <a:pPr>
              <a:buFont typeface="+mj-lt"/>
              <a:buAutoNum type="arabicPeriod"/>
            </a:pPr>
            <a:endParaRPr lang="en-US" dirty="0" smtClean="0"/>
          </a:p>
          <a:p>
            <a:pPr>
              <a:buFont typeface="+mj-lt"/>
              <a:buAutoNum type="arabicPeriod"/>
            </a:pPr>
            <a:endParaRPr lang="en-US" dirty="0" smtClean="0"/>
          </a:p>
          <a:p>
            <a:pPr>
              <a:buFont typeface="+mj-lt"/>
              <a:buAutoNum type="arabicPeriod"/>
            </a:pPr>
            <a:endParaRPr lang="en-US" dirty="0" smtClean="0"/>
          </a:p>
          <a:p>
            <a:pPr>
              <a:buFont typeface="+mj-lt"/>
              <a:buAutoNum type="arabicPeriod"/>
            </a:pPr>
            <a:endParaRPr lang="en-US" dirty="0" smtClean="0"/>
          </a:p>
          <a:p>
            <a:pPr>
              <a:buFont typeface="+mj-lt"/>
              <a:buAutoNum type="arabicPeriod"/>
            </a:pPr>
            <a:endParaRPr lang="en-US" dirty="0" smtClean="0"/>
          </a:p>
          <a:p>
            <a:pPr>
              <a:buFont typeface="+mj-lt"/>
              <a:buAutoNum type="arabicPeriod"/>
            </a:pPr>
            <a:endParaRPr lang="en-US" dirty="0" smtClean="0"/>
          </a:p>
          <a:p>
            <a:pPr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26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 bwMode="auto">
          <a:xfrm>
            <a:off x="3223474" y="5607985"/>
            <a:ext cx="272122" cy="15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ight Arrow 6"/>
          <p:cNvSpPr/>
          <p:nvPr/>
        </p:nvSpPr>
        <p:spPr>
          <a:xfrm>
            <a:off x="1200150" y="3590925"/>
            <a:ext cx="1657350" cy="628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00150" y="4295775"/>
            <a:ext cx="1952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 from Sunlight or Food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7010400" y="3590925"/>
            <a:ext cx="1657350" cy="628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010400" y="4219575"/>
            <a:ext cx="1952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 used by the cell</a:t>
            </a:r>
            <a:endParaRPr lang="en-US" dirty="0"/>
          </a:p>
        </p:txBody>
      </p:sp>
      <p:sp>
        <p:nvSpPr>
          <p:cNvPr id="11" name="Curved Left Arrow 10"/>
          <p:cNvSpPr/>
          <p:nvPr/>
        </p:nvSpPr>
        <p:spPr>
          <a:xfrm rot="10800000">
            <a:off x="3057525" y="2038350"/>
            <a:ext cx="1066800" cy="37338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Left Arrow 12"/>
          <p:cNvSpPr/>
          <p:nvPr/>
        </p:nvSpPr>
        <p:spPr>
          <a:xfrm rot="153352">
            <a:off x="5778670" y="2190750"/>
            <a:ext cx="1066800" cy="37338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3" name="Straight Connector 42"/>
          <p:cNvCxnSpPr>
            <a:endCxn id="47" idx="1"/>
          </p:cNvCxnSpPr>
          <p:nvPr/>
        </p:nvCxnSpPr>
        <p:spPr bwMode="auto">
          <a:xfrm>
            <a:off x="3145280" y="1194352"/>
            <a:ext cx="272122" cy="15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0" y="898372"/>
            <a:ext cx="548688" cy="658425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3417402" y="866651"/>
            <a:ext cx="3470184" cy="1567814"/>
            <a:chOff x="3417402" y="866651"/>
            <a:chExt cx="3470184" cy="1567814"/>
          </a:xfrm>
        </p:grpSpPr>
        <p:cxnSp>
          <p:nvCxnSpPr>
            <p:cNvPr id="39" name="Straight Connector 38"/>
            <p:cNvCxnSpPr/>
            <p:nvPr/>
          </p:nvCxnSpPr>
          <p:spPr bwMode="auto">
            <a:xfrm>
              <a:off x="5736080" y="1680067"/>
              <a:ext cx="609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Connector 39"/>
            <p:cNvCxnSpPr/>
            <p:nvPr/>
          </p:nvCxnSpPr>
          <p:spPr bwMode="auto">
            <a:xfrm>
              <a:off x="4490203" y="1144352"/>
              <a:ext cx="199836" cy="30943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93080" y="1299067"/>
              <a:ext cx="1262140" cy="1135398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01101" y="1503783"/>
              <a:ext cx="786485" cy="529799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99343" y="1185207"/>
              <a:ext cx="286537" cy="18290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72554" y="866651"/>
              <a:ext cx="549290" cy="655403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17402" y="866651"/>
              <a:ext cx="548688" cy="658425"/>
            </a:xfrm>
            <a:prstGeom prst="rect">
              <a:avLst/>
            </a:prstGeom>
          </p:spPr>
        </p:pic>
      </p:grpSp>
      <p:grpSp>
        <p:nvGrpSpPr>
          <p:cNvPr id="48" name="Group 47"/>
          <p:cNvGrpSpPr/>
          <p:nvPr/>
        </p:nvGrpSpPr>
        <p:grpSpPr>
          <a:xfrm>
            <a:off x="3005946" y="108173"/>
            <a:ext cx="685800" cy="641321"/>
            <a:chOff x="3294907" y="4038600"/>
            <a:chExt cx="685800" cy="641321"/>
          </a:xfrm>
        </p:grpSpPr>
        <p:sp>
          <p:nvSpPr>
            <p:cNvPr id="49" name="Explosion 1 48"/>
            <p:cNvSpPr/>
            <p:nvPr/>
          </p:nvSpPr>
          <p:spPr bwMode="auto">
            <a:xfrm>
              <a:off x="3294907" y="4038600"/>
              <a:ext cx="685800" cy="641321"/>
            </a:xfrm>
            <a:prstGeom prst="irregularSeal1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366057" y="4241475"/>
              <a:ext cx="56487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Energy</a:t>
              </a:r>
              <a:endParaRPr lang="en-US" sz="800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585912" y="4975984"/>
            <a:ext cx="685800" cy="641321"/>
            <a:chOff x="3294907" y="4038600"/>
            <a:chExt cx="685800" cy="641321"/>
          </a:xfrm>
        </p:grpSpPr>
        <p:sp>
          <p:nvSpPr>
            <p:cNvPr id="53" name="Explosion 1 52"/>
            <p:cNvSpPr/>
            <p:nvPr/>
          </p:nvSpPr>
          <p:spPr bwMode="auto">
            <a:xfrm>
              <a:off x="3294907" y="4038600"/>
              <a:ext cx="685800" cy="641321"/>
            </a:xfrm>
            <a:prstGeom prst="irregularSeal1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366057" y="4241475"/>
              <a:ext cx="56487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Energy</a:t>
              </a:r>
              <a:endParaRPr lang="en-US" sz="800" dirty="0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2802855" y="5286581"/>
            <a:ext cx="4125336" cy="1567814"/>
            <a:chOff x="4514850" y="4876943"/>
            <a:chExt cx="4125336" cy="1567814"/>
          </a:xfrm>
        </p:grpSpPr>
        <p:cxnSp>
          <p:nvCxnSpPr>
            <p:cNvPr id="64" name="Straight Connector 63"/>
            <p:cNvCxnSpPr/>
            <p:nvPr/>
          </p:nvCxnSpPr>
          <p:spPr bwMode="auto">
            <a:xfrm>
              <a:off x="7488680" y="5690359"/>
              <a:ext cx="609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6242803" y="5154644"/>
              <a:ext cx="199836" cy="30943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45680" y="5309359"/>
              <a:ext cx="1262140" cy="1135398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53701" y="5514075"/>
              <a:ext cx="786485" cy="529799"/>
            </a:xfrm>
            <a:prstGeom prst="rect">
              <a:avLst/>
            </a:prstGeom>
          </p:spPr>
        </p:pic>
        <p:cxnSp>
          <p:nvCxnSpPr>
            <p:cNvPr id="68" name="Straight Connector 67"/>
            <p:cNvCxnSpPr>
              <a:endCxn id="72" idx="1"/>
            </p:cNvCxnSpPr>
            <p:nvPr/>
          </p:nvCxnSpPr>
          <p:spPr bwMode="auto">
            <a:xfrm>
              <a:off x="4897880" y="5204644"/>
              <a:ext cx="272122" cy="151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14850" y="4908664"/>
              <a:ext cx="548688" cy="658425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51943" y="5195499"/>
              <a:ext cx="286537" cy="18290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25154" y="4876943"/>
              <a:ext cx="549290" cy="655403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70002" y="4876943"/>
              <a:ext cx="548688" cy="658425"/>
            </a:xfrm>
            <a:prstGeom prst="rect">
              <a:avLst/>
            </a:prstGeom>
          </p:spPr>
        </p:pic>
      </p:grpSp>
      <p:sp>
        <p:nvSpPr>
          <p:cNvPr id="74" name="TextBox 73"/>
          <p:cNvSpPr txBox="1"/>
          <p:nvPr/>
        </p:nvSpPr>
        <p:spPr>
          <a:xfrm>
            <a:off x="1393243" y="3048218"/>
            <a:ext cx="1786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Charging up energy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7093703" y="3048218"/>
            <a:ext cx="1786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up energy</a:t>
            </a:r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4566205" y="2317284"/>
            <a:ext cx="8162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ATP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870177" y="2698219"/>
            <a:ext cx="21115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Charged Battery</a:t>
            </a:r>
            <a:endParaRPr lang="en-US" sz="1050" dirty="0"/>
          </a:p>
        </p:txBody>
      </p:sp>
      <p:sp>
        <p:nvSpPr>
          <p:cNvPr id="78" name="Rectangle 77"/>
          <p:cNvSpPr/>
          <p:nvPr/>
        </p:nvSpPr>
        <p:spPr>
          <a:xfrm>
            <a:off x="6321052" y="844429"/>
            <a:ext cx="2715808" cy="338554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ADP + Pi + Energy </a:t>
            </a:r>
            <a:r>
              <a:rPr 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  ATP 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4724396" y="4921614"/>
            <a:ext cx="9316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ADP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566205" y="5333767"/>
            <a:ext cx="21115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Uncharged Battery</a:t>
            </a:r>
            <a:endParaRPr lang="en-US" sz="1000" dirty="0"/>
          </a:p>
        </p:txBody>
      </p:sp>
      <p:sp>
        <p:nvSpPr>
          <p:cNvPr id="81" name="Rectangle 80"/>
          <p:cNvSpPr/>
          <p:nvPr/>
        </p:nvSpPr>
        <p:spPr>
          <a:xfrm>
            <a:off x="277735" y="6373376"/>
            <a:ext cx="3033203" cy="369332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ADP + Pi + Energy </a:t>
            </a:r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  ATP 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938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L 0.00226 0.641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3208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7.40741E-7 L 0.1316 0.17269 C 0.16146 0.20949 0.17813 0.26389 0.17813 0.32083 C 0.17813 0.38542 0.16146 0.43681 0.1316 0.47361 L 0.00018 0.64676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9" y="3233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38778E-17 L 0.5816 0.3972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80" y="1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16284 0.0949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42" y="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6.59195E-17 L -0.16667 -0.17569 C -0.20365 -0.21273 -0.22431 -0.26806 -0.22431 -0.32546 C -0.22431 -0.3912 -0.20365 -0.44329 -0.16667 -0.48032 L 4.72222E-6 -0.65556 " pathEditMode="relative" rAng="0" ptsTypes="AAAAA">
                                      <p:cBhvr>
                                        <p:cTn id="5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15" y="-3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/>
          <p:cNvSpPr/>
          <p:nvPr/>
        </p:nvSpPr>
        <p:spPr>
          <a:xfrm>
            <a:off x="1203896" y="2909432"/>
            <a:ext cx="1657350" cy="628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03896" y="3614282"/>
            <a:ext cx="1952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 from Sunlight or Food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7010401" y="2869932"/>
            <a:ext cx="1657350" cy="628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010401" y="3498582"/>
            <a:ext cx="1952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 used by the cell</a:t>
            </a:r>
            <a:endParaRPr lang="en-US" dirty="0"/>
          </a:p>
        </p:txBody>
      </p:sp>
      <p:sp>
        <p:nvSpPr>
          <p:cNvPr id="11" name="Curved Left Arrow 10"/>
          <p:cNvSpPr/>
          <p:nvPr/>
        </p:nvSpPr>
        <p:spPr>
          <a:xfrm rot="10800000">
            <a:off x="3061271" y="1356857"/>
            <a:ext cx="1066800" cy="37338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Left Arrow 12"/>
          <p:cNvSpPr/>
          <p:nvPr/>
        </p:nvSpPr>
        <p:spPr>
          <a:xfrm rot="153352">
            <a:off x="5778671" y="1469757"/>
            <a:ext cx="1066800" cy="37338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63059" y="369546"/>
            <a:ext cx="3049011" cy="1158762"/>
            <a:chOff x="2762250" y="866651"/>
            <a:chExt cx="4125336" cy="1567814"/>
          </a:xfrm>
        </p:grpSpPr>
        <p:cxnSp>
          <p:nvCxnSpPr>
            <p:cNvPr id="43" name="Straight Connector 42"/>
            <p:cNvCxnSpPr>
              <a:endCxn id="47" idx="1"/>
            </p:cNvCxnSpPr>
            <p:nvPr/>
          </p:nvCxnSpPr>
          <p:spPr bwMode="auto">
            <a:xfrm>
              <a:off x="3145280" y="1194352"/>
              <a:ext cx="272122" cy="151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62250" y="898372"/>
              <a:ext cx="548688" cy="658425"/>
            </a:xfrm>
            <a:prstGeom prst="rect">
              <a:avLst/>
            </a:prstGeom>
          </p:spPr>
        </p:pic>
        <p:grpSp>
          <p:nvGrpSpPr>
            <p:cNvPr id="51" name="Group 50"/>
            <p:cNvGrpSpPr/>
            <p:nvPr/>
          </p:nvGrpSpPr>
          <p:grpSpPr>
            <a:xfrm>
              <a:off x="3417402" y="866651"/>
              <a:ext cx="3470184" cy="1567814"/>
              <a:chOff x="3417402" y="866651"/>
              <a:chExt cx="3470184" cy="1567814"/>
            </a:xfrm>
          </p:grpSpPr>
          <p:cxnSp>
            <p:nvCxnSpPr>
              <p:cNvPr id="39" name="Straight Connector 38"/>
              <p:cNvCxnSpPr/>
              <p:nvPr/>
            </p:nvCxnSpPr>
            <p:spPr bwMode="auto">
              <a:xfrm>
                <a:off x="5736080" y="1680067"/>
                <a:ext cx="6096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" name="Straight Connector 39"/>
              <p:cNvCxnSpPr/>
              <p:nvPr/>
            </p:nvCxnSpPr>
            <p:spPr bwMode="auto">
              <a:xfrm>
                <a:off x="4490203" y="1144352"/>
                <a:ext cx="199836" cy="30943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93080" y="1299067"/>
                <a:ext cx="1262140" cy="1135398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01101" y="1503783"/>
                <a:ext cx="786485" cy="529799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99343" y="1185207"/>
                <a:ext cx="286537" cy="18290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72554" y="866651"/>
                <a:ext cx="549290" cy="655403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417402" y="866651"/>
                <a:ext cx="548688" cy="658425"/>
              </a:xfrm>
              <a:prstGeom prst="rect">
                <a:avLst/>
              </a:prstGeom>
            </p:spPr>
          </p:pic>
        </p:grpSp>
      </p:grpSp>
      <p:grpSp>
        <p:nvGrpSpPr>
          <p:cNvPr id="2" name="Group 1"/>
          <p:cNvGrpSpPr/>
          <p:nvPr/>
        </p:nvGrpSpPr>
        <p:grpSpPr>
          <a:xfrm>
            <a:off x="3658022" y="5536466"/>
            <a:ext cx="2742311" cy="1238964"/>
            <a:chOff x="3458007" y="5286581"/>
            <a:chExt cx="3470184" cy="1567814"/>
          </a:xfrm>
        </p:grpSpPr>
        <p:cxnSp>
          <p:nvCxnSpPr>
            <p:cNvPr id="64" name="Straight Connector 63"/>
            <p:cNvCxnSpPr/>
            <p:nvPr/>
          </p:nvCxnSpPr>
          <p:spPr bwMode="auto">
            <a:xfrm>
              <a:off x="5776685" y="6099997"/>
              <a:ext cx="609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4530808" y="5564282"/>
              <a:ext cx="199836" cy="30943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33685" y="5718997"/>
              <a:ext cx="1262140" cy="1135398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41706" y="5923713"/>
              <a:ext cx="786485" cy="529799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39948" y="5605137"/>
              <a:ext cx="286537" cy="18290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3159" y="5286581"/>
              <a:ext cx="549290" cy="655403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58007" y="5286581"/>
              <a:ext cx="548688" cy="658425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4265312" y="1416565"/>
            <a:ext cx="1402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ATP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200548" y="4386780"/>
            <a:ext cx="16225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ADP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0044" y="2141382"/>
            <a:ext cx="2111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Charged Battery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4103478" y="5133962"/>
            <a:ext cx="2111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Uncharged Battery</a:t>
            </a:r>
            <a:endParaRPr lang="en-US" sz="1400" dirty="0"/>
          </a:p>
        </p:txBody>
      </p:sp>
      <p:sp>
        <p:nvSpPr>
          <p:cNvPr id="57" name="Rectangle 56"/>
          <p:cNvSpPr/>
          <p:nvPr/>
        </p:nvSpPr>
        <p:spPr>
          <a:xfrm>
            <a:off x="4904212" y="5426529"/>
            <a:ext cx="3033203" cy="369332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ADP + Pi + Energy </a:t>
            </a:r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  ATP 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651284" y="2452647"/>
            <a:ext cx="2715808" cy="338554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ADP + Pi + Energy </a:t>
            </a:r>
            <a:r>
              <a:rPr 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  ATP 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06632" y="2223601"/>
            <a:ext cx="1786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Charging up energy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093704" y="2211443"/>
            <a:ext cx="1786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up energy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53910" y="-63374"/>
            <a:ext cx="769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62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Review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945201" y="2174543"/>
            <a:ext cx="6591985" cy="3777622"/>
          </a:xfrm>
        </p:spPr>
        <p:txBody>
          <a:bodyPr>
            <a:normAutofit fontScale="70000" lnSpcReduction="20000"/>
          </a:bodyPr>
          <a:lstStyle/>
          <a:p>
            <a:pPr>
              <a:buFont typeface="+mj-lt"/>
              <a:buAutoNum type="arabicPeriod"/>
            </a:pPr>
            <a:r>
              <a:rPr lang="en-US" dirty="0" smtClean="0"/>
              <a:t>What is ATP?</a:t>
            </a:r>
            <a:br>
              <a:rPr lang="en-US" dirty="0" smtClean="0"/>
            </a:b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 smtClean="0"/>
              <a:t>How is energy released from ATP?</a:t>
            </a:r>
            <a:br>
              <a:rPr lang="en-US" dirty="0" smtClean="0"/>
            </a:b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 smtClean="0"/>
              <a:t>What does ATP become after its energy is released?</a:t>
            </a:r>
            <a:br>
              <a:rPr lang="en-US" dirty="0" smtClean="0"/>
            </a:b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 smtClean="0"/>
              <a:t>ATP and ADP act like a battery where ____ is charged and ___ is not charged.</a:t>
            </a:r>
            <a:br>
              <a:rPr lang="en-US" dirty="0" smtClean="0"/>
            </a:b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 smtClean="0"/>
              <a:t>How do living things recharge ADP into ATP? (there are two ways)</a:t>
            </a:r>
            <a:br>
              <a:rPr lang="en-US" dirty="0" smtClean="0"/>
            </a:b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 smtClean="0"/>
              <a:t>Describe the ATP – ADP Cycle.</a:t>
            </a:r>
            <a:br>
              <a:rPr lang="en-US" dirty="0" smtClean="0"/>
            </a:br>
            <a:endParaRPr lang="en-US" dirty="0" smtClean="0"/>
          </a:p>
          <a:p>
            <a:pPr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37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223317" y="59252"/>
            <a:ext cx="8787377" cy="6763065"/>
            <a:chOff x="223317" y="59252"/>
            <a:chExt cx="8787377" cy="6763065"/>
          </a:xfrm>
        </p:grpSpPr>
        <p:sp>
          <p:nvSpPr>
            <p:cNvPr id="7" name="Right Arrow 6"/>
            <p:cNvSpPr/>
            <p:nvPr/>
          </p:nvSpPr>
          <p:spPr>
            <a:xfrm>
              <a:off x="619981" y="2841773"/>
              <a:ext cx="1657350" cy="62865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3317" y="3521852"/>
              <a:ext cx="2282406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Energy from _________________</a:t>
              </a:r>
              <a:endParaRPr lang="en-US" dirty="0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7305676" y="2869932"/>
              <a:ext cx="1657350" cy="62865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423956" y="3521851"/>
              <a:ext cx="1586738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Energy used ___________</a:t>
              </a:r>
              <a:endParaRPr lang="en-US" dirty="0"/>
            </a:p>
          </p:txBody>
        </p:sp>
        <p:sp>
          <p:nvSpPr>
            <p:cNvPr id="11" name="Curved Left Arrow 10"/>
            <p:cNvSpPr/>
            <p:nvPr/>
          </p:nvSpPr>
          <p:spPr>
            <a:xfrm rot="10800000">
              <a:off x="3061271" y="1356857"/>
              <a:ext cx="1066800" cy="3733800"/>
            </a:xfrm>
            <a:prstGeom prst="curvedLef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3409953" y="59252"/>
              <a:ext cx="2387813" cy="907477"/>
              <a:chOff x="3442280" y="184831"/>
              <a:chExt cx="3049011" cy="1158762"/>
            </a:xfrm>
          </p:grpSpPr>
          <p:cxnSp>
            <p:nvCxnSpPr>
              <p:cNvPr id="44" name="Straight Connector 43"/>
              <p:cNvCxnSpPr/>
              <p:nvPr/>
            </p:nvCxnSpPr>
            <p:spPr bwMode="auto">
              <a:xfrm>
                <a:off x="5654426" y="789511"/>
                <a:ext cx="407140" cy="0"/>
              </a:xfrm>
              <a:prstGeom prst="line">
                <a:avLst/>
              </a:prstGeom>
              <a:ln w="19050">
                <a:headEnd type="none" w="med" len="med"/>
                <a:tailEnd type="none" w="med" len="med"/>
              </a:ln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4761107" y="427033"/>
                <a:ext cx="89570" cy="17156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747201" y="388116"/>
                <a:ext cx="211778" cy="13518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14" name="Straight Connector 13"/>
              <p:cNvCxnSpPr>
                <a:endCxn id="23" idx="1"/>
              </p:cNvCxnSpPr>
              <p:nvPr/>
            </p:nvCxnSpPr>
            <p:spPr bwMode="auto">
              <a:xfrm>
                <a:off x="3725375" y="427033"/>
                <a:ext cx="201124" cy="111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>
                <a:biLevel thresh="75000"/>
              </a:blip>
              <a:stretch>
                <a:fillRect/>
              </a:stretch>
            </p:blipFill>
            <p:spPr>
              <a:xfrm>
                <a:off x="3442280" y="208276"/>
                <a:ext cx="405532" cy="486638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17" name="Straight Connector 16"/>
              <p:cNvCxnSpPr/>
              <p:nvPr/>
            </p:nvCxnSpPr>
            <p:spPr bwMode="auto">
              <a:xfrm>
                <a:off x="5640220" y="786022"/>
                <a:ext cx="450552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Straight Connector 17"/>
              <p:cNvCxnSpPr/>
              <p:nvPr/>
            </p:nvCxnSpPr>
            <p:spPr bwMode="auto">
              <a:xfrm>
                <a:off x="4719400" y="390078"/>
                <a:ext cx="147698" cy="22869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>
                <a:biLevel thresh="50000"/>
              </a:blip>
              <a:stretch>
                <a:fillRect/>
              </a:stretch>
            </p:blipFill>
            <p:spPr>
              <a:xfrm>
                <a:off x="4795435" y="504427"/>
                <a:ext cx="932840" cy="83916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5">
                <a:biLevel thresh="50000"/>
              </a:blip>
              <a:stretch>
                <a:fillRect/>
              </a:stretch>
            </p:blipFill>
            <p:spPr>
              <a:xfrm>
                <a:off x="5910005" y="655731"/>
                <a:ext cx="581286" cy="39157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282699" y="420274"/>
                <a:ext cx="211778" cy="1351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6">
                <a:biLevel thresh="75000"/>
              </a:blip>
              <a:stretch>
                <a:fillRect/>
              </a:stretch>
            </p:blipFill>
            <p:spPr>
              <a:xfrm>
                <a:off x="4410718" y="184831"/>
                <a:ext cx="405977" cy="4844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>
                <a:biLevel thresh="75000"/>
              </a:blip>
              <a:stretch>
                <a:fillRect/>
              </a:stretch>
            </p:blipFill>
            <p:spPr>
              <a:xfrm>
                <a:off x="3926499" y="184831"/>
                <a:ext cx="405532" cy="48663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2" name="Rectangle 31"/>
            <p:cNvSpPr/>
            <p:nvPr/>
          </p:nvSpPr>
          <p:spPr>
            <a:xfrm>
              <a:off x="4290084" y="963940"/>
              <a:ext cx="1223413" cy="9233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___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350622" y="4168183"/>
              <a:ext cx="1223413" cy="9233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___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873923" y="1908342"/>
              <a:ext cx="2111522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_______ Battery</a:t>
              </a:r>
              <a:endParaRPr lang="en-US" sz="14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846029" y="5123097"/>
              <a:ext cx="2111522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_________ Battery</a:t>
              </a:r>
              <a:endParaRPr lang="en-US" sz="14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642761" y="5417754"/>
              <a:ext cx="2937022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ADP + P</a:t>
              </a:r>
              <a:r>
                <a:rPr lang="en-US" b="0" cap="none" spc="0" baseline="-25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 </a:t>
              </a:r>
              <a:r>
                <a:rPr lang="en-US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+ Energy </a:t>
              </a:r>
              <a:r>
                <a:rPr lang="en-US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Wingdings" panose="05000000000000000000" pitchFamily="2" charset="2"/>
                </a:rPr>
                <a:t>  ___ </a:t>
              </a:r>
              <a:endPara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757773" y="2234721"/>
              <a:ext cx="2444901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ATP </a:t>
              </a:r>
              <a:r>
                <a:rPr lang="en-US" sz="1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Wingdings" panose="05000000000000000000" pitchFamily="2" charset="2"/>
                </a:rPr>
                <a:t> ___ + __</a:t>
              </a:r>
              <a:r>
                <a:rPr lang="en-US" sz="1600" b="0" cap="none" spc="0" baseline="-25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Wingdings" panose="05000000000000000000" pitchFamily="2" charset="2"/>
                </a:rPr>
                <a:t> </a:t>
              </a:r>
              <a:r>
                <a:rPr lang="en-US" sz="1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Wingdings" panose="05000000000000000000" pitchFamily="2" charset="2"/>
                </a:rPr>
                <a:t>+ ______</a:t>
              </a:r>
              <a:endPara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3855309" y="5864970"/>
              <a:ext cx="2118983" cy="957347"/>
              <a:chOff x="4043927" y="5642686"/>
              <a:chExt cx="2564792" cy="1158762"/>
            </a:xfrm>
          </p:grpSpPr>
          <p:cxnSp>
            <p:nvCxnSpPr>
              <p:cNvPr id="48" name="Straight Connector 47"/>
              <p:cNvCxnSpPr/>
              <p:nvPr/>
            </p:nvCxnSpPr>
            <p:spPr bwMode="auto">
              <a:xfrm>
                <a:off x="5771854" y="6247366"/>
                <a:ext cx="407140" cy="0"/>
              </a:xfrm>
              <a:prstGeom prst="line">
                <a:avLst/>
              </a:prstGeom>
              <a:ln w="19050">
                <a:headEnd type="none" w="med" len="med"/>
                <a:tailEnd type="none" w="med" len="med"/>
              </a:ln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4878535" y="5884888"/>
                <a:ext cx="89570" cy="17156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auto">
              <a:xfrm>
                <a:off x="5757648" y="6243877"/>
                <a:ext cx="450552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" name="Straight Connector 53"/>
              <p:cNvCxnSpPr/>
              <p:nvPr/>
            </p:nvCxnSpPr>
            <p:spPr bwMode="auto">
              <a:xfrm>
                <a:off x="4836828" y="5847933"/>
                <a:ext cx="147698" cy="22869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4">
                <a:biLevel thresh="50000"/>
              </a:blip>
              <a:stretch>
                <a:fillRect/>
              </a:stretch>
            </p:blipFill>
            <p:spPr>
              <a:xfrm>
                <a:off x="4912863" y="5962282"/>
                <a:ext cx="932840" cy="83916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5">
                <a:biLevel thresh="50000"/>
              </a:blip>
              <a:stretch>
                <a:fillRect/>
              </a:stretch>
            </p:blipFill>
            <p:spPr>
              <a:xfrm>
                <a:off x="6027433" y="6113586"/>
                <a:ext cx="581286" cy="39157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400127" y="5878129"/>
                <a:ext cx="211778" cy="1351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6">
                <a:biLevel thresh="75000"/>
              </a:blip>
              <a:stretch>
                <a:fillRect/>
              </a:stretch>
            </p:blipFill>
            <p:spPr>
              <a:xfrm>
                <a:off x="4528146" y="5642686"/>
                <a:ext cx="405977" cy="4844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3">
                <a:biLevel thresh="75000"/>
              </a:blip>
              <a:stretch>
                <a:fillRect/>
              </a:stretch>
            </p:blipFill>
            <p:spPr>
              <a:xfrm>
                <a:off x="4043927" y="5642686"/>
                <a:ext cx="405532" cy="48663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2" name="Curved Left Arrow 11"/>
            <p:cNvSpPr/>
            <p:nvPr/>
          </p:nvSpPr>
          <p:spPr>
            <a:xfrm rot="153352">
              <a:off x="5778671" y="1469757"/>
              <a:ext cx="1066800" cy="3733800"/>
            </a:xfrm>
            <a:prstGeom prst="curvedLef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 rot="16200000">
              <a:off x="2059795" y="3155189"/>
              <a:ext cx="1576072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Charging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 rot="5400000">
              <a:off x="6312991" y="3105824"/>
              <a:ext cx="159531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Spending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526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Autotrophs and Heterotrophs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will be able to determine the difference between an autotroph and a heterotroph.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35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38569" y="51966"/>
            <a:ext cx="6990826" cy="1280890"/>
          </a:xfrm>
        </p:spPr>
        <p:txBody>
          <a:bodyPr/>
          <a:lstStyle/>
          <a:p>
            <a:r>
              <a:rPr lang="en-US" dirty="0" smtClean="0"/>
              <a:t>Autotrophs and Heterotrophs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942415" y="1487937"/>
            <a:ext cx="2874596" cy="576262"/>
          </a:xfrm>
        </p:spPr>
        <p:txBody>
          <a:bodyPr/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Autotroph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29174" y="2316327"/>
            <a:ext cx="4024211" cy="3105703"/>
          </a:xfrm>
        </p:spPr>
        <p:txBody>
          <a:bodyPr>
            <a:noAutofit/>
          </a:bodyPr>
          <a:lstStyle/>
          <a:p>
            <a:r>
              <a:rPr lang="en-US" sz="2400" dirty="0" smtClean="0"/>
              <a:t>A living thing that feeds itself.</a:t>
            </a:r>
          </a:p>
          <a:p>
            <a:endParaRPr lang="en-US" sz="2400" dirty="0"/>
          </a:p>
          <a:p>
            <a:r>
              <a:rPr lang="en-US" sz="2400" dirty="0" smtClean="0"/>
              <a:t>Process: Photosynthesis</a:t>
            </a:r>
          </a:p>
          <a:p>
            <a:endParaRPr lang="en-US" sz="2400" dirty="0"/>
          </a:p>
          <a:p>
            <a:r>
              <a:rPr lang="en-US" sz="2400" dirty="0" smtClean="0"/>
              <a:t>Examples: Plants</a:t>
            </a:r>
            <a:endParaRPr lang="en-US" sz="24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5656156" y="1487937"/>
            <a:ext cx="2873239" cy="576262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*Heterotroph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907560" y="2316326"/>
            <a:ext cx="4236440" cy="3105703"/>
          </a:xfrm>
        </p:spPr>
        <p:txBody>
          <a:bodyPr>
            <a:noAutofit/>
          </a:bodyPr>
          <a:lstStyle/>
          <a:p>
            <a:r>
              <a:rPr lang="en-US" sz="2400" dirty="0" smtClean="0"/>
              <a:t>A living thing that must feed on others.</a:t>
            </a:r>
          </a:p>
          <a:p>
            <a:endParaRPr lang="en-US" sz="2400" dirty="0"/>
          </a:p>
          <a:p>
            <a:r>
              <a:rPr lang="en-US" sz="2400" dirty="0" smtClean="0"/>
              <a:t>Process: Cellular Respiration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Examples:  Animals</a:t>
            </a:r>
            <a:endParaRPr lang="en-US" sz="2400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4653385" y="1166070"/>
            <a:ext cx="0" cy="569193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03211" y="2171960"/>
            <a:ext cx="772618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49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Chloroplast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will be able to label and know the parts of the </a:t>
            </a:r>
            <a:r>
              <a:rPr lang="en-US" dirty="0" smtClean="0"/>
              <a:t>chloroplast.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3910" y="-63374"/>
            <a:ext cx="769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18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Chloroplasts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18540" y="1724025"/>
            <a:ext cx="7439710" cy="3448050"/>
          </a:xfrm>
          <a:solidFill>
            <a:schemeClr val="bg1">
              <a:alpha val="70000"/>
            </a:schemeClr>
          </a:solidFill>
          <a:ln>
            <a:solidFill>
              <a:schemeClr val="accent5">
                <a:shade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2400" dirty="0" smtClean="0"/>
              <a:t>An organelle found in eukaryotic plant cells.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Contains the pigment chlorophyll which reflects green light.  This is why plants look green.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Usually found in leaves.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3910" y="-63374"/>
            <a:ext cx="769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15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Chlorophyll in plant cells</a:t>
            </a:r>
            <a:endParaRPr lang="en-US" dirty="0"/>
          </a:p>
        </p:txBody>
      </p:sp>
      <p:pic>
        <p:nvPicPr>
          <p:cNvPr id="4" name="Picture 2" descr="http://upload.wikimedia.org/wikipedia/commons/4/49/Plagiomnium_affine_laminazelle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006" y="1447800"/>
            <a:ext cx="6789394" cy="509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69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a Chloroplast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00200"/>
            <a:ext cx="7772400" cy="4961382"/>
          </a:xfrm>
          <a:prstGeom prst="rect">
            <a:avLst/>
          </a:prstGeom>
        </p:spPr>
      </p:pic>
      <p:sp>
        <p:nvSpPr>
          <p:cNvPr id="6" name="Left Brace 5"/>
          <p:cNvSpPr/>
          <p:nvPr/>
        </p:nvSpPr>
        <p:spPr bwMode="auto">
          <a:xfrm>
            <a:off x="2971800" y="4495800"/>
            <a:ext cx="304800" cy="685800"/>
          </a:xfrm>
          <a:prstGeom prst="leftBrac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4669423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Grana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828800" y="4838700"/>
            <a:ext cx="1143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Rounded Rectangle 4"/>
          <p:cNvSpPr/>
          <p:nvPr/>
        </p:nvSpPr>
        <p:spPr>
          <a:xfrm>
            <a:off x="838200" y="2562225"/>
            <a:ext cx="1743075" cy="295275"/>
          </a:xfrm>
          <a:prstGeom prst="roundRect">
            <a:avLst/>
          </a:prstGeom>
          <a:solidFill>
            <a:schemeClr val="accent5">
              <a:alpha val="31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581275" y="1779002"/>
            <a:ext cx="1743075" cy="295275"/>
          </a:xfrm>
          <a:prstGeom prst="roundRect">
            <a:avLst/>
          </a:prstGeom>
          <a:solidFill>
            <a:schemeClr val="accent5">
              <a:alpha val="31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428565" y="1871663"/>
            <a:ext cx="1743075" cy="295275"/>
          </a:xfrm>
          <a:prstGeom prst="roundRect">
            <a:avLst/>
          </a:prstGeom>
          <a:solidFill>
            <a:schemeClr val="accent5">
              <a:alpha val="31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515225" y="2995390"/>
            <a:ext cx="1118502" cy="295275"/>
          </a:xfrm>
          <a:prstGeom prst="roundRect">
            <a:avLst/>
          </a:prstGeom>
          <a:solidFill>
            <a:schemeClr val="accent5">
              <a:alpha val="31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042645" y="4669423"/>
            <a:ext cx="786155" cy="295275"/>
          </a:xfrm>
          <a:prstGeom prst="roundRect">
            <a:avLst/>
          </a:prstGeom>
          <a:solidFill>
            <a:schemeClr val="accent5">
              <a:alpha val="31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5848350" y="4600575"/>
            <a:ext cx="1238250" cy="13811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791325" y="6038850"/>
            <a:ext cx="1543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L</a:t>
            </a:r>
            <a:r>
              <a:rPr lang="en-US" sz="1600" b="1" dirty="0" smtClean="0"/>
              <a:t>amellae</a:t>
            </a:r>
            <a:endParaRPr lang="en-US" sz="16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768198" y="6060489"/>
            <a:ext cx="1118502" cy="295275"/>
          </a:xfrm>
          <a:prstGeom prst="roundRect">
            <a:avLst/>
          </a:prstGeom>
          <a:solidFill>
            <a:schemeClr val="accent5">
              <a:alpha val="31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Latin Root Words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Students will know the Latin Root Words for this unit and previous units.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3910" y="-63374"/>
            <a:ext cx="769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2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a Chloroplast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1101" y="1504951"/>
            <a:ext cx="7353300" cy="5172074"/>
          </a:xfrm>
        </p:spPr>
        <p:txBody>
          <a:bodyPr>
            <a:normAutofit/>
          </a:bodyPr>
          <a:lstStyle/>
          <a:p>
            <a:r>
              <a:rPr lang="en-US" dirty="0" smtClean="0"/>
              <a:t>Outer Membrane</a:t>
            </a:r>
          </a:p>
          <a:p>
            <a:pPr lvl="1"/>
            <a:r>
              <a:rPr lang="en-US" dirty="0" smtClean="0"/>
              <a:t>Membrane created after endosymbiosis</a:t>
            </a:r>
          </a:p>
          <a:p>
            <a:r>
              <a:rPr lang="en-US" dirty="0" smtClean="0"/>
              <a:t>Inner Membrane</a:t>
            </a:r>
          </a:p>
          <a:p>
            <a:pPr lvl="1"/>
            <a:r>
              <a:rPr lang="en-US" dirty="0" smtClean="0"/>
              <a:t>Original membrane before endosymbiosis</a:t>
            </a:r>
          </a:p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*Stroma </a:t>
            </a:r>
          </a:p>
          <a:p>
            <a:pPr lvl="1"/>
            <a:r>
              <a:rPr lang="en-US" dirty="0" smtClean="0"/>
              <a:t>Fluid that fills the chloroplast</a:t>
            </a:r>
          </a:p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*Grana</a:t>
            </a:r>
          </a:p>
          <a:p>
            <a:pPr lvl="1"/>
            <a:r>
              <a:rPr lang="en-US" dirty="0" smtClean="0"/>
              <a:t>Stack of thylakoids</a:t>
            </a:r>
          </a:p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*Thylakoids</a:t>
            </a:r>
          </a:p>
          <a:p>
            <a:pPr lvl="1"/>
            <a:r>
              <a:rPr lang="en-US" dirty="0" smtClean="0"/>
              <a:t>Pouches that contain the electron transport chain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3910" y="-63374"/>
            <a:ext cx="769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11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Photosynthesis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Students will understand </a:t>
            </a:r>
            <a:r>
              <a:rPr lang="en-US" dirty="0" smtClean="0"/>
              <a:t>that photosynthesis is the conversion of radiant light energy into chemical energy using water and carbon dioxide.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3910" y="-63374"/>
            <a:ext cx="769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34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741" y="8238"/>
            <a:ext cx="7772400" cy="1143000"/>
          </a:xfrm>
        </p:spPr>
        <p:txBody>
          <a:bodyPr/>
          <a:lstStyle/>
          <a:p>
            <a:pPr algn="ctr"/>
            <a:r>
              <a:rPr lang="en-US" dirty="0" smtClean="0"/>
              <a:t>Photosynthesis W’s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1100" y="733425"/>
            <a:ext cx="7772400" cy="6124575"/>
          </a:xfrm>
        </p:spPr>
        <p:txBody>
          <a:bodyPr>
            <a:normAutofit/>
          </a:bodyPr>
          <a:lstStyle/>
          <a:p>
            <a:r>
              <a:rPr lang="en-US" sz="2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photosynthesis?:</a:t>
            </a:r>
          </a:p>
          <a:p>
            <a:pPr lvl="1"/>
            <a:r>
              <a:rPr lang="en-US" sz="1900" dirty="0" smtClean="0"/>
              <a:t>Photosynthesis is the process of taking Carbon Dioxide (6CO</a:t>
            </a:r>
            <a:r>
              <a:rPr lang="en-US" sz="1900" baseline="-25000" dirty="0" smtClean="0"/>
              <a:t>2</a:t>
            </a:r>
            <a:r>
              <a:rPr lang="en-US" sz="1900" dirty="0" smtClean="0"/>
              <a:t>) and Water (6H</a:t>
            </a:r>
            <a:r>
              <a:rPr lang="en-US" sz="1900" baseline="-25000" dirty="0" smtClean="0"/>
              <a:t>2</a:t>
            </a:r>
            <a:r>
              <a:rPr lang="en-US" sz="1900" dirty="0" smtClean="0"/>
              <a:t>0) and turning them into Glucose (C</a:t>
            </a:r>
            <a:r>
              <a:rPr lang="en-US" sz="1900" baseline="-25000" dirty="0" smtClean="0"/>
              <a:t>6</a:t>
            </a:r>
            <a:r>
              <a:rPr lang="en-US" sz="1900" dirty="0" smtClean="0"/>
              <a:t>H</a:t>
            </a:r>
            <a:r>
              <a:rPr lang="en-US" sz="1900" baseline="-25000" dirty="0" smtClean="0"/>
              <a:t>12</a:t>
            </a:r>
            <a:r>
              <a:rPr lang="en-US" sz="1900" dirty="0" smtClean="0"/>
              <a:t>O</a:t>
            </a:r>
            <a:r>
              <a:rPr lang="en-US" sz="1900" baseline="-25000" dirty="0" smtClean="0"/>
              <a:t>6</a:t>
            </a:r>
            <a:r>
              <a:rPr lang="en-US" sz="1900" dirty="0" smtClean="0"/>
              <a:t>) and Oxygen (6O</a:t>
            </a:r>
            <a:r>
              <a:rPr lang="en-US" sz="1900" baseline="-25000" dirty="0" smtClean="0"/>
              <a:t>2</a:t>
            </a:r>
            <a:r>
              <a:rPr lang="en-US" sz="1900" dirty="0" smtClean="0"/>
              <a:t>).  This process is powered radiant (light) energy from the sun.</a:t>
            </a:r>
            <a:br>
              <a:rPr lang="en-US" sz="1900" dirty="0" smtClean="0"/>
            </a:br>
            <a:endParaRPr lang="en-US" sz="1900" dirty="0" smtClean="0"/>
          </a:p>
          <a:p>
            <a:r>
              <a:rPr lang="en-US" sz="2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does photosynthesis occur?:</a:t>
            </a:r>
          </a:p>
          <a:p>
            <a:pPr lvl="1"/>
            <a:r>
              <a:rPr lang="en-US" sz="1900" dirty="0" smtClean="0"/>
              <a:t>Photosynthesis occurs in an organelle called the chloroplast.</a:t>
            </a:r>
            <a:br>
              <a:rPr lang="en-US" sz="1900" dirty="0" smtClean="0"/>
            </a:br>
            <a:endParaRPr lang="en-US" sz="1900" dirty="0" smtClean="0"/>
          </a:p>
          <a:p>
            <a:r>
              <a:rPr lang="en-US" sz="2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does photosynthesis occur?:</a:t>
            </a:r>
          </a:p>
          <a:p>
            <a:pPr lvl="1"/>
            <a:r>
              <a:rPr lang="en-US" sz="1900" dirty="0" smtClean="0"/>
              <a:t>Photosynthesis occurs when a plant has access to CO</a:t>
            </a:r>
            <a:r>
              <a:rPr lang="en-US" sz="1900" baseline="-25000" dirty="0" smtClean="0"/>
              <a:t>2</a:t>
            </a:r>
            <a:r>
              <a:rPr lang="en-US" sz="1900" dirty="0" smtClean="0"/>
              <a:t> H</a:t>
            </a:r>
            <a:r>
              <a:rPr lang="en-US" sz="1900" baseline="-25000" dirty="0" smtClean="0"/>
              <a:t>2</a:t>
            </a:r>
            <a:r>
              <a:rPr lang="en-US" sz="1900" dirty="0" smtClean="0"/>
              <a:t>O and sunlight.</a:t>
            </a:r>
            <a:br>
              <a:rPr lang="en-US" sz="1900" dirty="0" smtClean="0"/>
            </a:br>
            <a:endParaRPr lang="en-US" sz="1900" dirty="0" smtClean="0"/>
          </a:p>
          <a:p>
            <a:r>
              <a:rPr lang="en-US" sz="2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does photosynthesis</a:t>
            </a:r>
            <a:r>
              <a:rPr lang="en-US" sz="2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?:</a:t>
            </a:r>
            <a:endParaRPr lang="en-US" sz="21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1900" dirty="0" smtClean="0"/>
              <a:t>Plants and some protists engage in photosynthesis.</a:t>
            </a:r>
            <a:r>
              <a:rPr lang="en-US" sz="1900" dirty="0"/>
              <a:t/>
            </a:r>
            <a:br>
              <a:rPr lang="en-US" sz="1900" dirty="0"/>
            </a:br>
            <a:endParaRPr lang="en-US" sz="1900" dirty="0" smtClean="0"/>
          </a:p>
          <a:p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does photosynthesis occur?:</a:t>
            </a:r>
          </a:p>
          <a:p>
            <a:pPr lvl="1"/>
            <a:r>
              <a:rPr lang="en-US" sz="1900" dirty="0" smtClean="0"/>
              <a:t>Photosynthesis evolved about 2.7 billion  years ago.  Primitive organisms had a limited supply of energy until photosynthesis came about.  Now photosynthesis powers every living thing on the planet.</a:t>
            </a:r>
            <a:endParaRPr lang="en-US" sz="19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3910" y="-63374"/>
            <a:ext cx="769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87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Photosynthesis Etymology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038350"/>
            <a:ext cx="7648575" cy="3777622"/>
          </a:xfrm>
          <a:solidFill>
            <a:schemeClr val="bg1">
              <a:alpha val="7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200" dirty="0" smtClean="0"/>
              <a:t>Photo – Light</a:t>
            </a:r>
          </a:p>
          <a:p>
            <a:r>
              <a:rPr lang="en-US" sz="3200" dirty="0" smtClean="0"/>
              <a:t>Synth – create</a:t>
            </a:r>
          </a:p>
          <a:p>
            <a:r>
              <a:rPr lang="en-US" sz="3200" dirty="0" err="1" smtClean="0"/>
              <a:t>Osis</a:t>
            </a:r>
            <a:r>
              <a:rPr lang="en-US" sz="3200" dirty="0" smtClean="0"/>
              <a:t>   -  The process of</a:t>
            </a:r>
          </a:p>
          <a:p>
            <a:endParaRPr lang="en-US" sz="3200" dirty="0"/>
          </a:p>
          <a:p>
            <a:r>
              <a:rPr lang="en-US" sz="3200" dirty="0" smtClean="0"/>
              <a:t>The process of creating using light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2550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Photosynthesis Equation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953581" y="1746835"/>
            <a:ext cx="3958407" cy="964563"/>
          </a:xfrm>
          <a:solidFill>
            <a:schemeClr val="bg1">
              <a:alpha val="7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What Does Photosynthesis Create?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953581" y="3027726"/>
            <a:ext cx="3958407" cy="3105703"/>
          </a:xfrm>
          <a:solidFill>
            <a:schemeClr val="bg1">
              <a:alpha val="7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lvl="1"/>
            <a:r>
              <a:rPr lang="en-US" sz="2800" dirty="0" smtClean="0"/>
              <a:t>Energy (ATP)</a:t>
            </a:r>
          </a:p>
          <a:p>
            <a:pPr lvl="1"/>
            <a:r>
              <a:rPr lang="en-US" sz="2800" dirty="0" smtClean="0"/>
              <a:t>Sugar (Glucose)</a:t>
            </a:r>
          </a:p>
          <a:p>
            <a:pPr lvl="1"/>
            <a:r>
              <a:rPr lang="en-US" sz="2800" dirty="0" smtClean="0"/>
              <a:t>Oxygen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2994" y="1746836"/>
            <a:ext cx="3930988" cy="964563"/>
          </a:xfrm>
          <a:solidFill>
            <a:schemeClr val="bg1">
              <a:alpha val="7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What Does Photosynthesis Need?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2994" y="3027726"/>
            <a:ext cx="3930988" cy="3105703"/>
          </a:xfrm>
          <a:solidFill>
            <a:schemeClr val="bg1">
              <a:alpha val="7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lvl="1"/>
            <a:r>
              <a:rPr lang="en-US" sz="2800" dirty="0"/>
              <a:t>Carbon Dioxide</a:t>
            </a:r>
          </a:p>
          <a:p>
            <a:pPr lvl="1"/>
            <a:r>
              <a:rPr lang="en-US" sz="2800" dirty="0"/>
              <a:t>Water</a:t>
            </a:r>
          </a:p>
          <a:p>
            <a:pPr lvl="1"/>
            <a:r>
              <a:rPr lang="en-US" sz="2800" dirty="0"/>
              <a:t>Sunlight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3910" y="-63374"/>
            <a:ext cx="769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5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Photosynthesis Equation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84739" y="2007635"/>
            <a:ext cx="8459236" cy="828675"/>
            <a:chOff x="601380" y="5236610"/>
            <a:chExt cx="8459236" cy="828675"/>
          </a:xfrm>
        </p:grpSpPr>
        <p:sp>
          <p:nvSpPr>
            <p:cNvPr id="7" name="Rounded Rectangle 6"/>
            <p:cNvSpPr/>
            <p:nvPr/>
          </p:nvSpPr>
          <p:spPr>
            <a:xfrm>
              <a:off x="601380" y="5236610"/>
              <a:ext cx="8459236" cy="828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637812" y="5289420"/>
              <a:ext cx="8269612" cy="707886"/>
              <a:chOff x="705812" y="2279520"/>
              <a:chExt cx="8269612" cy="707886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2235205" y="2310298"/>
                <a:ext cx="11160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/>
                  <a:t>6H</a:t>
                </a:r>
                <a:r>
                  <a:rPr lang="en-US" sz="2800" baseline="-25000" dirty="0" smtClean="0"/>
                  <a:t>2</a:t>
                </a:r>
                <a:r>
                  <a:rPr lang="en-US" sz="2800" dirty="0" smtClean="0"/>
                  <a:t>O</a:t>
                </a:r>
                <a:endParaRPr lang="en-US" sz="3200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705812" y="2310298"/>
                <a:ext cx="109677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/>
                  <a:t>6CO</a:t>
                </a:r>
                <a:r>
                  <a:rPr lang="en-US" sz="2800" baseline="-25000" dirty="0" smtClean="0"/>
                  <a:t>2</a:t>
                </a:r>
                <a:endParaRPr lang="en-US" sz="2800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8128717" y="2371853"/>
                <a:ext cx="84670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/>
                  <a:t>6O</a:t>
                </a:r>
                <a:r>
                  <a:rPr lang="en-US" sz="2800" baseline="-25000" dirty="0" smtClean="0"/>
                  <a:t>2</a:t>
                </a:r>
                <a:endParaRPr lang="en-US" sz="2800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6236118" y="2310298"/>
                <a:ext cx="15953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C</a:t>
                </a:r>
                <a:r>
                  <a:rPr lang="en-US" sz="2800" baseline="-25000" dirty="0"/>
                  <a:t>6</a:t>
                </a:r>
                <a:r>
                  <a:rPr lang="en-US" sz="2800" dirty="0"/>
                  <a:t>H</a:t>
                </a:r>
                <a:r>
                  <a:rPr lang="en-US" sz="2800" baseline="-25000" dirty="0"/>
                  <a:t>12</a:t>
                </a:r>
                <a:r>
                  <a:rPr lang="en-US" sz="2800" dirty="0"/>
                  <a:t>O</a:t>
                </a:r>
                <a:r>
                  <a:rPr lang="en-US" baseline="-25000" dirty="0"/>
                  <a:t>6 </a:t>
                </a:r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072713" y="2279520"/>
                <a:ext cx="123142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/>
                  <a:t>Radiant </a:t>
                </a:r>
              </a:p>
              <a:p>
                <a:r>
                  <a:rPr lang="en-US" sz="2000" dirty="0" smtClean="0"/>
                  <a:t>Energy</a:t>
                </a:r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840960" y="2310298"/>
                <a:ext cx="43313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 smtClean="0"/>
                  <a:t>+</a:t>
                </a:r>
                <a:endParaRPr lang="en-US" sz="3200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476864" y="2310298"/>
                <a:ext cx="43313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 smtClean="0"/>
                  <a:t>+</a:t>
                </a:r>
                <a:endParaRPr lang="en-US" sz="32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569173" y="2288876"/>
                <a:ext cx="58702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 smtClean="0">
                    <a:sym typeface="Wingdings" panose="05000000000000000000" pitchFamily="2" charset="2"/>
                  </a:rPr>
                  <a:t></a:t>
                </a:r>
                <a:endParaRPr lang="en-US" sz="3200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763506" y="2348661"/>
                <a:ext cx="43313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 smtClean="0"/>
                  <a:t>+</a:t>
                </a:r>
                <a:endParaRPr lang="en-US" sz="3200" dirty="0"/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484739" y="3274460"/>
            <a:ext cx="8540595" cy="828675"/>
            <a:chOff x="601380" y="5236610"/>
            <a:chExt cx="8540595" cy="828675"/>
          </a:xfrm>
        </p:grpSpPr>
        <p:sp>
          <p:nvSpPr>
            <p:cNvPr id="19" name="Rounded Rectangle 18"/>
            <p:cNvSpPr/>
            <p:nvPr/>
          </p:nvSpPr>
          <p:spPr>
            <a:xfrm>
              <a:off x="601380" y="5236610"/>
              <a:ext cx="8459236" cy="828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637812" y="5298776"/>
              <a:ext cx="8504163" cy="729308"/>
              <a:chOff x="705812" y="2288876"/>
              <a:chExt cx="8504163" cy="729308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2235205" y="2310298"/>
                <a:ext cx="12378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/>
                  <a:t>Water</a:t>
                </a:r>
                <a:endParaRPr lang="en-US" sz="3200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05812" y="2310298"/>
                <a:ext cx="121539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/>
                  <a:t>Carbon </a:t>
                </a:r>
              </a:p>
              <a:p>
                <a:r>
                  <a:rPr lang="en-US" sz="2000" dirty="0" smtClean="0"/>
                  <a:t>Dioxide</a:t>
                </a:r>
                <a:endParaRPr lang="en-US" sz="2000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850307" y="2425210"/>
                <a:ext cx="135966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/>
                  <a:t>Oxygen</a:t>
                </a:r>
                <a:endParaRPr lang="en-US" sz="2400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119384" y="2402631"/>
                <a:ext cx="167225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/>
                  <a:t>Glucose</a:t>
                </a:r>
                <a:r>
                  <a:rPr lang="en-US" baseline="-25000" dirty="0" smtClean="0"/>
                  <a:t> </a:t>
                </a:r>
                <a:endParaRPr lang="en-US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270584" y="2422451"/>
                <a:ext cx="11448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/>
                  <a:t>Sunlight</a:t>
                </a:r>
                <a:endParaRPr lang="en-US" sz="2400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840960" y="2310298"/>
                <a:ext cx="43313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 smtClean="0"/>
                  <a:t>+</a:t>
                </a:r>
                <a:endParaRPr lang="en-US" sz="3200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476864" y="2310298"/>
                <a:ext cx="43313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 smtClean="0"/>
                  <a:t>+</a:t>
                </a:r>
                <a:endParaRPr lang="en-US" sz="3200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569173" y="2288876"/>
                <a:ext cx="58702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 smtClean="0">
                    <a:sym typeface="Wingdings" panose="05000000000000000000" pitchFamily="2" charset="2"/>
                  </a:rPr>
                  <a:t></a:t>
                </a:r>
                <a:endParaRPr lang="en-US" sz="3200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7615830" y="2363656"/>
                <a:ext cx="43313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 smtClean="0"/>
                  <a:t>+</a:t>
                </a:r>
                <a:endParaRPr lang="en-US" sz="3200" dirty="0"/>
              </a:p>
            </p:txBody>
          </p:sp>
        </p:grpSp>
      </p:grpSp>
      <p:sp>
        <p:nvSpPr>
          <p:cNvPr id="30" name="Down Arrow 29"/>
          <p:cNvSpPr/>
          <p:nvPr/>
        </p:nvSpPr>
        <p:spPr>
          <a:xfrm>
            <a:off x="952500" y="2714361"/>
            <a:ext cx="276225" cy="5600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>
            <a:off x="2438711" y="2772543"/>
            <a:ext cx="276225" cy="5600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>
            <a:off x="4278718" y="2772542"/>
            <a:ext cx="276225" cy="5600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>
            <a:off x="6645679" y="2768459"/>
            <a:ext cx="276225" cy="5600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>
            <a:off x="8241305" y="2775336"/>
            <a:ext cx="276225" cy="5600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2" descr="http://t0.gstatic.com/images?q=tbn:ANd9GcRYfIlE6abDdOAGdJd0eOOK5ZMW0aCgfBuQN-ABCwNju0P_0Twj:static.ddmcdn.com/gif/food-glucos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3620" y="4694889"/>
            <a:ext cx="1804117" cy="1238251"/>
          </a:xfrm>
          <a:prstGeom prst="rect">
            <a:avLst/>
          </a:prstGeom>
          <a:noFill/>
        </p:spPr>
      </p:pic>
      <p:sp>
        <p:nvSpPr>
          <p:cNvPr id="36" name="Oval 35"/>
          <p:cNvSpPr/>
          <p:nvPr/>
        </p:nvSpPr>
        <p:spPr>
          <a:xfrm rot="20515080">
            <a:off x="800013" y="4780615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 rot="20515080">
            <a:off x="944886" y="4733313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 rot="20515080">
            <a:off x="655140" y="4827917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 rot="20781872">
            <a:off x="736085" y="5159084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 rot="20781872">
            <a:off x="884190" y="5123157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 rot="20781872">
            <a:off x="587980" y="5195011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 rot="1759114">
            <a:off x="1421237" y="4863658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 rot="1759114">
            <a:off x="1554116" y="4938283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 rot="1759114">
            <a:off x="1288358" y="4789033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 rot="2796763">
            <a:off x="1257213" y="5237815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 rot="2796763">
            <a:off x="1361901" y="5348568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 rot="2796763">
            <a:off x="1152525" y="5127062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 rot="1735077">
            <a:off x="1028613" y="5618815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 rot="1735077">
            <a:off x="1162011" y="5692509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 rot="1735077">
            <a:off x="895215" y="5545121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 rot="19393398">
            <a:off x="1790613" y="5237815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 rot="19393398">
            <a:off x="1912682" y="5146573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 rot="19393398">
            <a:off x="1668544" y="5329057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590589" y="5192318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704889" y="5306618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552489" y="5306618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2819189" y="5039918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2933489" y="5154218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781089" y="5154218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971589" y="5344718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3085889" y="5459018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933489" y="5459018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047789" y="4887518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162089" y="5001818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009689" y="5001818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2590589" y="4811318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704889" y="4925618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2552489" y="4925618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3200189" y="5192318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3314489" y="5306618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162089" y="5306618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/>
          <p:cNvGrpSpPr/>
          <p:nvPr/>
        </p:nvGrpSpPr>
        <p:grpSpPr>
          <a:xfrm>
            <a:off x="8269300" y="4647726"/>
            <a:ext cx="248230" cy="224623"/>
            <a:chOff x="8269300" y="4647726"/>
            <a:chExt cx="248230" cy="224623"/>
          </a:xfrm>
        </p:grpSpPr>
        <p:sp>
          <p:nvSpPr>
            <p:cNvPr id="72" name="Oval 71"/>
            <p:cNvSpPr/>
            <p:nvPr/>
          </p:nvSpPr>
          <p:spPr>
            <a:xfrm>
              <a:off x="8269300" y="4647726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8365130" y="4719949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8666668" y="4902171"/>
            <a:ext cx="248230" cy="224623"/>
            <a:chOff x="8269300" y="4647726"/>
            <a:chExt cx="248230" cy="224623"/>
          </a:xfrm>
        </p:grpSpPr>
        <p:sp>
          <p:nvSpPr>
            <p:cNvPr id="76" name="Oval 75"/>
            <p:cNvSpPr/>
            <p:nvPr/>
          </p:nvSpPr>
          <p:spPr>
            <a:xfrm>
              <a:off x="8269300" y="4647726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8365130" y="4719949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8196503" y="4952903"/>
            <a:ext cx="248230" cy="224623"/>
            <a:chOff x="8269300" y="4647726"/>
            <a:chExt cx="248230" cy="224623"/>
          </a:xfrm>
        </p:grpSpPr>
        <p:sp>
          <p:nvSpPr>
            <p:cNvPr id="79" name="Oval 78"/>
            <p:cNvSpPr/>
            <p:nvPr/>
          </p:nvSpPr>
          <p:spPr>
            <a:xfrm>
              <a:off x="8269300" y="4647726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8365130" y="4719949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8593871" y="5207348"/>
            <a:ext cx="248230" cy="224623"/>
            <a:chOff x="8269300" y="4647726"/>
            <a:chExt cx="248230" cy="224623"/>
          </a:xfrm>
        </p:grpSpPr>
        <p:sp>
          <p:nvSpPr>
            <p:cNvPr id="82" name="Oval 81"/>
            <p:cNvSpPr/>
            <p:nvPr/>
          </p:nvSpPr>
          <p:spPr>
            <a:xfrm>
              <a:off x="8269300" y="4647726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8365130" y="4719949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8120155" y="5261250"/>
            <a:ext cx="248230" cy="224623"/>
            <a:chOff x="8269300" y="4647726"/>
            <a:chExt cx="248230" cy="224623"/>
          </a:xfrm>
        </p:grpSpPr>
        <p:sp>
          <p:nvSpPr>
            <p:cNvPr id="85" name="Oval 84"/>
            <p:cNvSpPr/>
            <p:nvPr/>
          </p:nvSpPr>
          <p:spPr>
            <a:xfrm>
              <a:off x="8269300" y="4647726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8365130" y="4719949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8517523" y="5515695"/>
            <a:ext cx="248230" cy="224623"/>
            <a:chOff x="8269300" y="4647726"/>
            <a:chExt cx="248230" cy="224623"/>
          </a:xfrm>
        </p:grpSpPr>
        <p:sp>
          <p:nvSpPr>
            <p:cNvPr id="88" name="Oval 87"/>
            <p:cNvSpPr/>
            <p:nvPr/>
          </p:nvSpPr>
          <p:spPr>
            <a:xfrm>
              <a:off x="8269300" y="4647726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8365130" y="4719949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0" name="Picture 2" descr="C:\Documents and Settings\rodeteri\Local Settings\Temporary Internet Files\Content.IE5\VUC5XEA5\dglxasset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9296" y="4406194"/>
            <a:ext cx="1600200" cy="1600200"/>
          </a:xfrm>
          <a:prstGeom prst="rect">
            <a:avLst/>
          </a:prstGeom>
          <a:noFill/>
        </p:spPr>
      </p:pic>
      <p:sp>
        <p:nvSpPr>
          <p:cNvPr id="91" name="TextBox 90"/>
          <p:cNvSpPr txBox="1"/>
          <p:nvPr/>
        </p:nvSpPr>
        <p:spPr>
          <a:xfrm>
            <a:off x="153910" y="-63374"/>
            <a:ext cx="769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12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364" y="2030325"/>
            <a:ext cx="5203224" cy="3777622"/>
          </a:xfrm>
          <a:solidFill>
            <a:schemeClr val="bg1">
              <a:alpha val="7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400" dirty="0"/>
              <a:t>CO</a:t>
            </a:r>
            <a:r>
              <a:rPr lang="en-US" sz="2400" baseline="-25000" dirty="0"/>
              <a:t>2 </a:t>
            </a:r>
            <a:r>
              <a:rPr lang="en-US" sz="2400" dirty="0"/>
              <a:t>= Carbon Dioxide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lvl="1"/>
            <a:r>
              <a:rPr lang="en-US" sz="2000" dirty="0" smtClean="0"/>
              <a:t>(</a:t>
            </a:r>
            <a:r>
              <a:rPr lang="en-US" sz="2000" dirty="0"/>
              <a:t>1 carbon and 2 Oxygen</a:t>
            </a:r>
            <a:r>
              <a:rPr lang="en-US" sz="2000" dirty="0" smtClean="0"/>
              <a:t>)</a:t>
            </a:r>
            <a:br>
              <a:rPr lang="en-US" sz="2000" dirty="0" smtClean="0"/>
            </a:br>
            <a:endParaRPr lang="en-US" sz="2000" dirty="0" smtClean="0"/>
          </a:p>
          <a:p>
            <a:pPr lvl="2"/>
            <a:r>
              <a:rPr lang="en-US" sz="1800" dirty="0" smtClean="0"/>
              <a:t>Makes up 4% of the atmosphere</a:t>
            </a:r>
            <a:endParaRPr lang="en-US" sz="1800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307316" y="2143125"/>
            <a:ext cx="2836684" cy="1897836"/>
            <a:chOff x="6531796" y="2874194"/>
            <a:chExt cx="1074090" cy="718602"/>
          </a:xfrm>
        </p:grpSpPr>
        <p:grpSp>
          <p:nvGrpSpPr>
            <p:cNvPr id="5" name="Group 4"/>
            <p:cNvGrpSpPr/>
            <p:nvPr/>
          </p:nvGrpSpPr>
          <p:grpSpPr>
            <a:xfrm>
              <a:off x="6839267" y="3014126"/>
              <a:ext cx="486084" cy="453157"/>
              <a:chOff x="6839267" y="3014126"/>
              <a:chExt cx="486084" cy="453157"/>
            </a:xfrm>
          </p:grpSpPr>
          <p:sp>
            <p:nvSpPr>
              <p:cNvPr id="12" name="Oval 11"/>
              <p:cNvSpPr/>
              <p:nvPr/>
            </p:nvSpPr>
            <p:spPr>
              <a:xfrm rot="20131767">
                <a:off x="6839267" y="3014126"/>
                <a:ext cx="337816" cy="3378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944351" y="3097951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C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6531796" y="3154058"/>
              <a:ext cx="466674" cy="438738"/>
              <a:chOff x="6531796" y="3154058"/>
              <a:chExt cx="466674" cy="438738"/>
            </a:xfrm>
          </p:grpSpPr>
          <p:sp>
            <p:nvSpPr>
              <p:cNvPr id="10" name="Oval 9"/>
              <p:cNvSpPr/>
              <p:nvPr/>
            </p:nvSpPr>
            <p:spPr>
              <a:xfrm rot="20131767">
                <a:off x="6531796" y="3154058"/>
                <a:ext cx="337816" cy="3378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617470" y="3223464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O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7146738" y="2874194"/>
              <a:ext cx="459148" cy="424237"/>
              <a:chOff x="7146738" y="2874194"/>
              <a:chExt cx="459148" cy="424237"/>
            </a:xfrm>
          </p:grpSpPr>
          <p:sp>
            <p:nvSpPr>
              <p:cNvPr id="8" name="Oval 7"/>
              <p:cNvSpPr/>
              <p:nvPr/>
            </p:nvSpPr>
            <p:spPr>
              <a:xfrm rot="20131767">
                <a:off x="7146738" y="2874194"/>
                <a:ext cx="337816" cy="3378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224886" y="2929099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O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5598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136" y="1597902"/>
            <a:ext cx="4895850" cy="4114800"/>
          </a:xfrm>
          <a:solidFill>
            <a:schemeClr val="bg1">
              <a:alpha val="7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dirty="0"/>
              <a:t>H</a:t>
            </a:r>
            <a:r>
              <a:rPr lang="en-US" sz="2800" baseline="-25000" dirty="0"/>
              <a:t>2</a:t>
            </a:r>
            <a:r>
              <a:rPr lang="en-US" sz="2800" dirty="0"/>
              <a:t>O</a:t>
            </a:r>
            <a:r>
              <a:rPr lang="en-US" sz="2800" baseline="-25000" dirty="0"/>
              <a:t> </a:t>
            </a:r>
            <a:r>
              <a:rPr lang="en-US" sz="2800" dirty="0"/>
              <a:t>= Water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pPr lvl="1"/>
            <a:r>
              <a:rPr lang="en-US" sz="2400" dirty="0" smtClean="0"/>
              <a:t>(Two </a:t>
            </a:r>
            <a:r>
              <a:rPr lang="en-US" sz="2400" dirty="0"/>
              <a:t>Hydrogen and 1 Oxygen</a:t>
            </a:r>
            <a:r>
              <a:rPr lang="en-US" sz="2400" dirty="0" smtClean="0"/>
              <a:t>)</a:t>
            </a:r>
            <a:br>
              <a:rPr lang="en-US" sz="2400" dirty="0" smtClean="0"/>
            </a:br>
            <a:endParaRPr lang="en-US" sz="2400" dirty="0" smtClean="0"/>
          </a:p>
          <a:p>
            <a:pPr lvl="2"/>
            <a:r>
              <a:rPr lang="en-US" sz="2000" dirty="0" smtClean="0"/>
              <a:t>Collects in the soil after rain</a:t>
            </a:r>
            <a:endParaRPr lang="en-US" sz="2000" dirty="0"/>
          </a:p>
        </p:txBody>
      </p:sp>
      <p:grpSp>
        <p:nvGrpSpPr>
          <p:cNvPr id="13" name="Group 12"/>
          <p:cNvGrpSpPr/>
          <p:nvPr/>
        </p:nvGrpSpPr>
        <p:grpSpPr>
          <a:xfrm rot="179676">
            <a:off x="6347729" y="2279598"/>
            <a:ext cx="1986425" cy="1666635"/>
            <a:chOff x="6924406" y="3682695"/>
            <a:chExt cx="862901" cy="653533"/>
          </a:xfrm>
        </p:grpSpPr>
        <p:grpSp>
          <p:nvGrpSpPr>
            <p:cNvPr id="4" name="Group 3"/>
            <p:cNvGrpSpPr/>
            <p:nvPr/>
          </p:nvGrpSpPr>
          <p:grpSpPr>
            <a:xfrm>
              <a:off x="7032370" y="3682695"/>
              <a:ext cx="518392" cy="508557"/>
              <a:chOff x="7032370" y="3682695"/>
              <a:chExt cx="518392" cy="508557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7032370" y="3682695"/>
                <a:ext cx="431855" cy="43185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169762" y="3821920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O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6924406" y="4006586"/>
              <a:ext cx="419207" cy="326106"/>
              <a:chOff x="6924406" y="4006586"/>
              <a:chExt cx="419207" cy="326106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6924406" y="4006586"/>
                <a:ext cx="215927" cy="21592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962613" y="4055693"/>
                <a:ext cx="381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H</a:t>
                </a:r>
                <a:endParaRPr lang="en-US" sz="1200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7356261" y="4006586"/>
              <a:ext cx="431046" cy="329642"/>
              <a:chOff x="7356261" y="4006586"/>
              <a:chExt cx="431046" cy="329642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7356261" y="4006586"/>
                <a:ext cx="215927" cy="21592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406307" y="4059229"/>
                <a:ext cx="381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H</a:t>
                </a:r>
                <a:endParaRPr lang="en-US" sz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1676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6" y="1950410"/>
            <a:ext cx="3810000" cy="3676650"/>
          </a:xfrm>
          <a:solidFill>
            <a:schemeClr val="bg1">
              <a:alpha val="68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800" dirty="0"/>
              <a:t>C</a:t>
            </a:r>
            <a:r>
              <a:rPr lang="en-US" sz="2800" baseline="-25000" dirty="0"/>
              <a:t>6</a:t>
            </a:r>
            <a:r>
              <a:rPr lang="en-US" sz="2800" dirty="0"/>
              <a:t>H</a:t>
            </a:r>
            <a:r>
              <a:rPr lang="en-US" sz="2800" baseline="-25000" dirty="0"/>
              <a:t>12</a:t>
            </a:r>
            <a:r>
              <a:rPr lang="en-US" sz="2800" dirty="0"/>
              <a:t>O</a:t>
            </a:r>
            <a:r>
              <a:rPr lang="en-US" sz="2800" baseline="-25000" dirty="0"/>
              <a:t>6 </a:t>
            </a:r>
            <a:r>
              <a:rPr lang="en-US" sz="2800" dirty="0"/>
              <a:t>= Glucose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pPr lvl="1"/>
            <a:r>
              <a:rPr lang="en-US" sz="2400" dirty="0" smtClean="0"/>
              <a:t> 6 Carbons</a:t>
            </a:r>
          </a:p>
          <a:p>
            <a:pPr lvl="1"/>
            <a:r>
              <a:rPr lang="en-US" sz="2400" dirty="0" smtClean="0"/>
              <a:t> </a:t>
            </a:r>
            <a:r>
              <a:rPr lang="en-US" sz="2400" dirty="0"/>
              <a:t>12 </a:t>
            </a:r>
            <a:r>
              <a:rPr lang="en-US" sz="2400" dirty="0" smtClean="0"/>
              <a:t>Hydrogens</a:t>
            </a:r>
          </a:p>
          <a:p>
            <a:pPr lvl="1"/>
            <a:r>
              <a:rPr lang="en-US" sz="2400" dirty="0" smtClean="0"/>
              <a:t> </a:t>
            </a:r>
            <a:r>
              <a:rPr lang="en-US" sz="2400" dirty="0"/>
              <a:t>6 </a:t>
            </a:r>
            <a:r>
              <a:rPr lang="en-US" sz="2400" dirty="0" smtClean="0"/>
              <a:t>Oxygen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484" y="2400300"/>
            <a:ext cx="4040966" cy="277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7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810" y="1905000"/>
            <a:ext cx="5229430" cy="3777622"/>
          </a:xfrm>
          <a:solidFill>
            <a:schemeClr val="bg1">
              <a:alpha val="7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/>
              <a:t>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= Molecular Oxygen</a:t>
            </a:r>
            <a:r>
              <a:rPr lang="en-US" sz="3200" baseline="-25000" dirty="0" smtClean="0"/>
              <a:t/>
            </a:r>
            <a:br>
              <a:rPr lang="en-US" sz="3200" baseline="-25000" dirty="0" smtClean="0"/>
            </a:br>
            <a:endParaRPr lang="en-US" sz="3200" baseline="-25000" dirty="0" smtClean="0"/>
          </a:p>
          <a:p>
            <a:pPr lvl="1"/>
            <a:r>
              <a:rPr lang="en-US" sz="2800" dirty="0" smtClean="0"/>
              <a:t>(2 oxygen)</a:t>
            </a:r>
            <a:br>
              <a:rPr lang="en-US" sz="2800" dirty="0" smtClean="0"/>
            </a:br>
            <a:endParaRPr lang="en-US" sz="2800" dirty="0" smtClean="0"/>
          </a:p>
          <a:p>
            <a:pPr lvl="2"/>
            <a:r>
              <a:rPr lang="en-US" sz="2400" dirty="0" smtClean="0"/>
              <a:t>Makes up 21% of the atmosphere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477000" y="1752600"/>
            <a:ext cx="1862510" cy="1492851"/>
            <a:chOff x="4059891" y="2697786"/>
            <a:chExt cx="1862510" cy="149285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59891" y="2865071"/>
              <a:ext cx="1024217" cy="112785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43400" y="3166420"/>
              <a:ext cx="957155" cy="10242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78709" y="2697786"/>
              <a:ext cx="1243692" cy="13229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447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04797" y="0"/>
          <a:ext cx="860612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3060"/>
                <a:gridCol w="430306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Latin</a:t>
                      </a:r>
                      <a:r>
                        <a:rPr lang="en-US" baseline="0" dirty="0" smtClean="0"/>
                        <a:t> Word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Definition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Tri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Three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Photo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Light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Synth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Create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-Sis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Process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Chloro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Green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Plast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Form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Thylakoid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Pouch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Grana (Granum)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Grain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Auto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Self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Hetero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Other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Troph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feed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A,an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Without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Aero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Oxygen;</a:t>
                      </a:r>
                      <a:r>
                        <a:rPr lang="en-US" baseline="0" dirty="0" smtClean="0"/>
                        <a:t> air</a:t>
                      </a:r>
                      <a:endParaRPr lang="en-US" dirty="0" smtClean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Cristae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tuft,</a:t>
                      </a:r>
                      <a:r>
                        <a:rPr lang="en-US" baseline="0" dirty="0" smtClean="0"/>
                        <a:t> plume, crest</a:t>
                      </a:r>
                      <a:endParaRPr lang="en-US" dirty="0" smtClean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Matrix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Womb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Glyco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Sugar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Lys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break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123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0.gstatic.com/images?q=tbn:ANd9GcRYfIlE6abDdOAGdJd0eOOK5ZMW0aCgfBuQN-ABCwNju0P_0Twj:static.ddmcdn.com/gif/food-glucos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2971800"/>
            <a:ext cx="1804117" cy="1238251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 rot="20515080">
            <a:off x="533524" y="2941097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20515080">
            <a:off x="678397" y="2893795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20515080">
            <a:off x="388651" y="2988399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20781872">
            <a:off x="469596" y="3319566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20781872">
            <a:off x="617701" y="3283639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20781872">
            <a:off x="321491" y="3355493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1759114">
            <a:off x="1154748" y="302414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1759114">
            <a:off x="1287627" y="3098765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rot="1759114">
            <a:off x="1021869" y="2949515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2796763">
            <a:off x="990724" y="3398297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2796763">
            <a:off x="1095412" y="350905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rot="2796763">
            <a:off x="886036" y="3287544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rot="1735077">
            <a:off x="762124" y="3779297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rot="1735077">
            <a:off x="895522" y="3852991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rot="1735077">
            <a:off x="628726" y="3705603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rot="19393398">
            <a:off x="1524124" y="3398297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rot="19393398">
            <a:off x="1646193" y="3307055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 rot="19393398">
            <a:off x="1402055" y="3489539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324100" y="3352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438400" y="34671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286000" y="34671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552700" y="3200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667000" y="33147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514600" y="33147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705100" y="35052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819400" y="36195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667000" y="36195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781300" y="3048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895600" y="31623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743200" y="31623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324100" y="2971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438400" y="30861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286000" y="30861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933700" y="3352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048000" y="34671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895600" y="34671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2" descr="C:\Documents and Settings\rodeteri\Local Settings\Temporary Internet Files\Content.IE5\VUC5XEA5\dglxasset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0"/>
            <a:ext cx="1600200" cy="1600200"/>
          </a:xfrm>
          <a:prstGeom prst="rect">
            <a:avLst/>
          </a:prstGeom>
          <a:noFill/>
        </p:spPr>
      </p:pic>
      <p:sp>
        <p:nvSpPr>
          <p:cNvPr id="53" name="Rectangle 52"/>
          <p:cNvSpPr/>
          <p:nvPr/>
        </p:nvSpPr>
        <p:spPr>
          <a:xfrm>
            <a:off x="2636313" y="1785882"/>
            <a:ext cx="4543680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Photosynthesis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33643" y="4582683"/>
            <a:ext cx="8459236" cy="828675"/>
            <a:chOff x="601380" y="5236610"/>
            <a:chExt cx="8459236" cy="828675"/>
          </a:xfrm>
        </p:grpSpPr>
        <p:sp>
          <p:nvSpPr>
            <p:cNvPr id="16" name="Rounded Rectangle 15"/>
            <p:cNvSpPr/>
            <p:nvPr/>
          </p:nvSpPr>
          <p:spPr>
            <a:xfrm>
              <a:off x="601380" y="5236610"/>
              <a:ext cx="8459236" cy="828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637812" y="5298776"/>
              <a:ext cx="8269612" cy="644560"/>
              <a:chOff x="705812" y="2288876"/>
              <a:chExt cx="8269612" cy="64456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2235205" y="2310298"/>
                <a:ext cx="11160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/>
                  <a:t>6H</a:t>
                </a:r>
                <a:r>
                  <a:rPr lang="en-US" sz="2800" baseline="-25000" dirty="0" smtClean="0"/>
                  <a:t>2</a:t>
                </a:r>
                <a:r>
                  <a:rPr lang="en-US" sz="2800" dirty="0" smtClean="0"/>
                  <a:t>O</a:t>
                </a:r>
                <a:endParaRPr lang="en-US" sz="3200" dirty="0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705812" y="2310298"/>
                <a:ext cx="109677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/>
                  <a:t>6CO</a:t>
                </a:r>
                <a:r>
                  <a:rPr lang="en-US" sz="2800" baseline="-25000" dirty="0" smtClean="0"/>
                  <a:t>2</a:t>
                </a:r>
                <a:endParaRPr lang="en-US" sz="2800" dirty="0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8128717" y="2371853"/>
                <a:ext cx="84670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/>
                  <a:t>6O</a:t>
                </a:r>
                <a:r>
                  <a:rPr lang="en-US" sz="2800" baseline="-25000" dirty="0" smtClean="0"/>
                  <a:t>2</a:t>
                </a:r>
                <a:endParaRPr lang="en-US" sz="2800" dirty="0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6236118" y="2310298"/>
                <a:ext cx="15953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C</a:t>
                </a:r>
                <a:r>
                  <a:rPr lang="en-US" sz="2800" baseline="-25000" dirty="0"/>
                  <a:t>6</a:t>
                </a:r>
                <a:r>
                  <a:rPr lang="en-US" sz="2800" dirty="0"/>
                  <a:t>H</a:t>
                </a:r>
                <a:r>
                  <a:rPr lang="en-US" sz="2800" baseline="-25000" dirty="0"/>
                  <a:t>12</a:t>
                </a:r>
                <a:r>
                  <a:rPr lang="en-US" sz="2800" dirty="0"/>
                  <a:t>O</a:t>
                </a:r>
                <a:r>
                  <a:rPr lang="en-US" baseline="-25000" dirty="0"/>
                  <a:t>6 </a:t>
                </a:r>
                <a:endParaRPr lang="en-US" dirty="0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3922157" y="2329010"/>
                <a:ext cx="152958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/>
                  <a:t>Sunlight</a:t>
                </a:r>
                <a:endParaRPr lang="en-US" sz="3200" dirty="0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1840960" y="2310298"/>
                <a:ext cx="43313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 smtClean="0"/>
                  <a:t>+</a:t>
                </a:r>
                <a:endParaRPr lang="en-US" sz="3200" dirty="0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3476864" y="2310298"/>
                <a:ext cx="43313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 smtClean="0"/>
                  <a:t>+</a:t>
                </a:r>
                <a:endParaRPr lang="en-US" sz="3200" dirty="0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5569173" y="2288876"/>
                <a:ext cx="58702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 smtClean="0">
                    <a:sym typeface="Wingdings" panose="05000000000000000000" pitchFamily="2" charset="2"/>
                  </a:rPr>
                  <a:t></a:t>
                </a:r>
                <a:endParaRPr lang="en-US" sz="3200" dirty="0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7763506" y="2348661"/>
                <a:ext cx="43313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 smtClean="0"/>
                  <a:t>+</a:t>
                </a:r>
                <a:endParaRPr lang="en-US" sz="3200" dirty="0"/>
              </a:p>
            </p:txBody>
          </p:sp>
        </p:grpSp>
      </p:grpSp>
      <p:grpSp>
        <p:nvGrpSpPr>
          <p:cNvPr id="58" name="Group 57"/>
          <p:cNvGrpSpPr/>
          <p:nvPr/>
        </p:nvGrpSpPr>
        <p:grpSpPr>
          <a:xfrm>
            <a:off x="533643" y="5618328"/>
            <a:ext cx="8540595" cy="828675"/>
            <a:chOff x="601380" y="5236610"/>
            <a:chExt cx="8540595" cy="828675"/>
          </a:xfrm>
        </p:grpSpPr>
        <p:sp>
          <p:nvSpPr>
            <p:cNvPr id="59" name="Rounded Rectangle 58"/>
            <p:cNvSpPr/>
            <p:nvPr/>
          </p:nvSpPr>
          <p:spPr>
            <a:xfrm>
              <a:off x="601380" y="5236610"/>
              <a:ext cx="8459236" cy="828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637812" y="5298776"/>
              <a:ext cx="8504163" cy="729308"/>
              <a:chOff x="705812" y="2288876"/>
              <a:chExt cx="8504163" cy="729308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2235205" y="2310298"/>
                <a:ext cx="12378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/>
                  <a:t>Water</a:t>
                </a:r>
                <a:endParaRPr lang="en-US" sz="3200" dirty="0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705812" y="2310298"/>
                <a:ext cx="121539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/>
                  <a:t>Carbon </a:t>
                </a:r>
              </a:p>
              <a:p>
                <a:r>
                  <a:rPr lang="en-US" sz="2000" dirty="0" smtClean="0"/>
                  <a:t>Dioxide</a:t>
                </a:r>
                <a:endParaRPr lang="en-US" sz="2000" dirty="0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7850307" y="2425210"/>
                <a:ext cx="135966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/>
                  <a:t>Oxygen</a:t>
                </a:r>
                <a:endParaRPr lang="en-US" sz="2400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6119384" y="2402631"/>
                <a:ext cx="167225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/>
                  <a:t>Glucose</a:t>
                </a:r>
                <a:r>
                  <a:rPr lang="en-US" baseline="-25000" dirty="0" smtClean="0"/>
                  <a:t> </a:t>
                </a:r>
                <a:endParaRPr lang="en-US" dirty="0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3935317" y="2363656"/>
                <a:ext cx="152958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/>
                  <a:t>Sunlight</a:t>
                </a:r>
                <a:endParaRPr lang="en-US" sz="3200" dirty="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840960" y="2310298"/>
                <a:ext cx="43313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 smtClean="0"/>
                  <a:t>+</a:t>
                </a:r>
                <a:endParaRPr lang="en-US" sz="3200" dirty="0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3476864" y="2310298"/>
                <a:ext cx="43313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 smtClean="0"/>
                  <a:t>+</a:t>
                </a:r>
                <a:endParaRPr lang="en-US" sz="3200" dirty="0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5569173" y="2288876"/>
                <a:ext cx="58702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 smtClean="0">
                    <a:sym typeface="Wingdings" panose="05000000000000000000" pitchFamily="2" charset="2"/>
                  </a:rPr>
                  <a:t></a:t>
                </a:r>
                <a:endParaRPr lang="en-US" sz="3200" dirty="0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7615830" y="2363656"/>
                <a:ext cx="43313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 smtClean="0"/>
                  <a:t>+</a:t>
                </a:r>
                <a:endParaRPr lang="en-US" sz="3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843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0069 C 0.00278 -0.00902 0.01059 -0.01966 0.01701 -0.02267 C 0.02031 -0.02915 0.02552 -0.03215 0.03003 -0.03678 C 0.03976 -0.04696 0.05121 -0.05644 0.06267 -0.06038 C 0.07031 -0.06778 0.07778 -0.0724 0.08663 -0.07495 C 0.11423 -0.09392 0.14444 -0.1078 0.17344 -0.12353 C 0.18524 -0.13023 0.19791 -0.13972 0.21041 -0.14434 C 0.22344 -0.1492 0.23837 -0.14943 0.25139 -0.15221 C 0.25955 -0.15383 0.26736 -0.15799 0.27552 -0.16007 C 0.30573 -0.16771 0.33611 -0.1721 0.36684 -0.17372 C 0.41076 -0.17303 0.45469 -0.17257 0.49913 -0.17095 C 0.51076 -0.17048 0.53385 -0.16794 0.53385 -0.16771 C 0.55052 -0.16447 0.56719 -0.16169 0.58385 -0.15846 C 0.60069 -0.15499 0.61649 -0.14781 0.63368 -0.14573 C 0.63524 -0.14504 0.63663 -0.14504 0.63802 -0.14434 C 0.63941 -0.14342 0.64028 -0.14157 0.64149 -0.14111 C 0.64496 -0.13926 0.65226 -0.13787 0.65226 -0.13764 C 0.66476 -0.12908 0.67847 -0.12283 0.69114 -0.11566 C 0.70712 -0.1071 0.72257 -0.09507 0.73906 -0.08906 C 0.74479 -0.08397 0.74948 -0.08304 0.75538 -0.07934 C 0.75764 -0.07819 0.75972 -0.07657 0.7618 -0.07495 C 0.76285 -0.07379 0.76371 -0.07264 0.76528 -0.07148 C 0.76875 -0.06917 0.77291 -0.0687 0.77604 -0.06546 C 0.7783 -0.06315 0.78003 -0.05945 0.78246 -0.0576 C 0.79653 -0.0465 0.78628 -0.05945 0.79861 -0.0465 C 0.80538 -0.03956 0.81337 -0.03354 0.81962 -0.02568 C 0.82569 -0.01781 0.83212 -0.00902 0.83906 -0.00231 C 0.8434 0.00624 0.84809 0.01573 0.85416 0.02128 C 0.85694 0.02706 0.85781 0.03169 0.8618 0.03585 C 0.86458 0.0421 0.86562 0.04835 0.8684 0.05482 C 0.86962 0.0613 0.87031 0.07032 0.87413 0.07541 " pathEditMode="relative" rAng="0" ptsTypes="ffffffffffffffffffffffffffffffA">
                                      <p:cBhvr>
                                        <p:cTn id="10" dur="6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00" y="-49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1735 C 0.00868 0.00902 0.01701 -0.00023 0.02586 -0.00833 C 0.03159 -0.01365 0.03506 -0.01943 0.04201 -0.02221 C 0.05763 -0.0347 0.0743 -0.04326 0.09166 -0.05066 C 0.10902 -0.05829 0.12552 -0.07055 0.14322 -0.07657 C 0.16336 -0.08327 0.1842 -0.08698 0.20486 -0.08998 C 0.21892 -0.09484 0.22934 -0.09738 0.24357 -0.09924 C 0.25173 -0.10317 0.26006 -0.10294 0.2684 -0.10548 C 0.28263 -0.10988 0.29583 -0.11404 0.31041 -0.11589 C 0.32691 -0.12029 0.34375 -0.12029 0.36006 -0.12491 C 0.36319 -0.12607 0.36631 -0.12723 0.36961 -0.12815 C 0.375 -0.12931 0.38576 -0.13093 0.38576 -0.13069 C 0.39166 -0.1337 0.39791 -0.13555 0.40416 -0.13717 C 0.40868 -0.13833 0.41822 -0.13995 0.41822 -0.13972 C 0.48941 -0.13949 0.56041 -0.13972 0.63159 -0.13879 C 0.65104 -0.13856 0.67152 -0.1263 0.69097 -0.12329 C 0.70312 -0.1182 0.71927 -0.11242 0.73177 -0.10988 C 0.74149 -0.10525 0.75 -0.09669 0.75989 -0.0916 C 0.76388 -0.08628 0.76753 -0.08142 0.77274 -0.07819 C 0.78316 -0.06361 0.77916 -0.07171 0.78888 -0.06153 C 0.7927 -0.05737 0.79513 -0.05112 0.79878 -0.04626 C 0.80364 -0.03076 0.79739 -0.04742 0.80416 -0.03724 C 0.81059 -0.02753 0.81579 -0.01781 0.82239 -0.00833 C 0.82829 -1.2954E-6 0.83177 0.01249 0.83854 0.01897 C 0.84027 0.02522 0.84218 0.03054 0.84392 0.03701 C 0.84461 0.04002 0.84618 0.04603 0.84618 0.04627 C 0.84826 0.06246 0.8592 0.11127 0.84392 0.10225 " pathEditMode="relative" rAng="0" ptsTypes="ffffffffffffffffffffffffffA">
                                      <p:cBhvr>
                                        <p:cTn id="12" dur="6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00" y="-32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4396 C 0.02257 -0.05228 0.05659 -0.05344 0.0842 -0.05529 C 0.10833 -0.05668 0.13107 -0.05969 0.15538 -0.06038 C 0.21215 -0.06454 0.26007 -0.06454 0.321 -0.06501 C 0.38038 -0.06732 0.36302 -0.06709 0.46666 -0.06547 C 0.47291 -0.06547 0.48316 -0.06339 0.48975 -0.06269 C 0.51076 -0.06084 0.53159 -0.05876 0.55295 -0.05807 C 0.56215 -0.05737 0.57066 -0.05622 0.58003 -0.05575 C 0.59132 -0.05367 0.6033 -0.05344 0.61527 -0.05298 C 0.62135 -0.05205 0.62604 -0.05089 0.63229 -0.05043 C 0.64149 -0.04904 0.65034 -0.04766 0.65937 -0.04627 C 0.67343 -0.04442 0.68923 -0.04419 0.70364 -0.04303 C 0.71961 -0.04164 0.72777 -0.04072 0.74479 -0.04025 C 0.76163 -0.03817 0.78211 -0.0391 0.8 -0.03817 C 0.80729 -0.03748 0.81198 -0.03725 0.82014 -0.03678 C 0.83889 -0.03378 0.86441 -0.03517 0.88229 -0.03493 C 0.88802 -0.03493 0.89913 -0.03401 0.90642 -0.03401 " pathEditMode="relative" rAng="0" ptsTypes="ffffffffffffffffA">
                                      <p:cBhvr>
                                        <p:cTn id="14" dur="6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00" y="-7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0417 C 0.01719 -0.01943 0.04028 -0.03678 0.06215 -0.05181 C 0.07656 -0.06153 0.09323 -0.07286 0.1092 -0.07818 C 0.11736 -0.08073 0.12639 -0.0798 0.13455 -0.08235 C 0.14583 -0.08605 0.15677 -0.08767 0.16823 -0.08952 C 0.18403 -0.09715 0.1684 -0.09067 0.18871 -0.09484 C 0.20364 -0.09808 0.21857 -0.10363 0.23368 -0.10617 C 0.23871 -0.1071 0.24375 -0.10779 0.24878 -0.10895 C 0.25469 -0.10987 0.26614 -0.11172 0.26614 -0.11149 C 0.43264 -0.1108 0.46545 -0.11427 0.5743 -0.1034 C 0.6026 -0.09507 0.63125 -0.08813 0.66007 -0.08235 C 0.67344 -0.0798 0.68663 -0.07402 0.69982 -0.07124 C 0.71649 -0.06731 0.73385 -0.06569 0.75087 -0.0643 C 0.76545 -0.06014 0.77882 -0.05574 0.79375 -0.05436 C 0.7993 -0.05042 0.80503 -0.04742 0.81076 -0.04464 C 0.81666 -0.03955 0.82378 -0.03678 0.83021 -0.03354 C 0.83455 -0.03099 0.83819 -0.02729 0.84253 -0.02498 C 0.85156 -0.01596 0.85972 -0.003 0.87014 0.00278 C 0.8743 0.00856 0.87864 0.01065 0.88351 0.01527 C 0.88489 0.01666 0.88611 0.01782 0.8875 0.01967 C 0.88819 0.02082 0.88871 0.02267 0.88958 0.0236 C 0.89132 0.02568 0.89375 0.02638 0.89566 0.02799 C 0.89913 0.03517 0.89757 0.03031 0.89757 0.04349 " pathEditMode="relative" rAng="0" ptsTypes="ffffffffffffffffffffffA">
                                      <p:cBhvr>
                                        <p:cTn id="16" dur="6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00" y="-40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50821E-6 C 0.00607 -0.00556 0.01111 -0.01041 0.01823 -0.01203 C 0.02777 -0.01851 0.03784 -0.02013 0.04843 -0.02152 C 0.10659 -0.0391 0.16736 -0.02823 0.22621 -0.02013 C 0.24375 -0.01458 0.26198 -0.01203 0.27986 -0.0081 C 0.29375 -0.00509 0.30729 -0.00093 0.32118 0.00138 C 0.34461 0.00971 0.36458 0.02567 0.38593 0.04048 C 0.38715 0.0414 0.40503 0.05505 0.41007 0.05783 C 0.41944 0.06268 0.42812 0.06893 0.43732 0.07402 C 0.45104 0.08165 0.46614 0.08605 0.47986 0.09414 C 0.50642 0.10987 0.53454 0.12583 0.56267 0.13717 C 0.58177 0.1448 0.55104 0.13301 0.57777 0.14665 C 0.58715 0.15151 0.60086 0.15729 0.61111 0.16007 C 0.63229 0.17302 0.65711 0.17765 0.67986 0.18297 C 0.69027 0.18875 0.68125 0.18459 0.7 0.18713 C 0.70486 0.18783 0.70937 0.19037 0.71423 0.19107 C 0.721 0.19222 0.73437 0.19384 0.73437 0.19384 C 0.74513 0.19338 0.7559 0.19361 0.76666 0.19245 C 0.76892 0.19222 0.77066 0.18945 0.77274 0.18852 C 0.77847 0.18598 0.7842 0.18528 0.78993 0.18297 C 0.79479 0.18112 0.79791 0.17742 0.80312 0.17626 C 0.80746 0.17534 0.81614 0.17372 0.81614 0.17372 C 0.82482 0.16979 0.82795 0.15683 0.83541 0.15082 C 0.83576 0.14943 0.83576 0.14781 0.83645 0.14665 C 0.83975 0.1411 0.83941 0.14642 0.83941 0.14272 " pathEditMode="relative" ptsTypes="ffffffffffffffffffffffffA">
                                      <p:cBhvr>
                                        <p:cTn id="18" dur="6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68402E-6 C 0.00417 0.00185 0.00799 0.00486 0.01233 0.00717 C 0.02535 0.02522 0.04965 0.03701 0.06771 0.03956 C 0.11111 0.05205 0.15538 0.05899 0.19931 0.0694 C 0.2349 0.07796 0.27014 0.08929 0.30608 0.09623 C 0.35625 0.10572 0.40643 0.11335 0.45573 0.12723 C 0.66337 0.12561 0.57379 0.13694 0.64288 0.1233 C 0.65243 0.11867 0.66163 0.11728 0.6717 0.11612 C 0.71459 0.09531 0.76441 0.13278 0.80729 0.11173 C 0.81163 0.11265 0.81684 0.11127 0.82066 0.11474 C 0.82292 0.11659 0.82309 0.12121 0.82465 0.12445 C 0.825 0.12584 0.82587 0.12885 0.82587 0.12908 " pathEditMode="relative" rAng="0" ptsTypes="fffffffffffA">
                                      <p:cBhvr>
                                        <p:cTn id="20" dur="6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00" y="68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2938 C 0.01094 0.0185 0.02413 0.00763 0.03542 0.0037 C 0.04427 0.00069 0.05364 0.00046 0.06267 -0.00162 C 0.10208 -0.0007 0.14149 -0.0007 0.1809 0.00092 C 0.1967 0.00162 0.21198 0.00763 0.22743 0.0118 C 0.25052 0.01781 0.27378 0.0229 0.29705 0.0266 C 0.30816 0.031 0.31875 0.03331 0.33038 0.0347 C 0.35104 0.04141 0.36979 0.05367 0.38889 0.06569 C 0.39687 0.07078 0.40607 0.07633 0.41423 0.0805 C 0.41788 0.08235 0.42187 0.08235 0.42535 0.08443 C 0.43646 0.09068 0.44566 0.10062 0.45764 0.1034 C 0.48333 0.11913 0.50694 0.1381 0.53142 0.15591 C 0.53594 0.15915 0.54097 0.16077 0.54548 0.16377 C 0.56493 0.17627 0.5842 0.18691 0.60417 0.19755 C 0.60833 0.19963 0.61302 0.1994 0.61719 0.20148 C 0.62274 0.20402 0.62795 0.20796 0.63333 0.21096 C 0.65486 0.22276 0.67621 0.22854 0.69913 0.23248 C 0.70625 0.23363 0.71337 0.23479 0.72031 0.23664 C 0.72326 0.23733 0.72639 0.23826 0.72934 0.23918 C 0.73107 0.23965 0.73437 0.24057 0.73437 0.2408 C 0.74826 0.24011 0.76198 0.23988 0.77587 0.23918 C 0.78489 0.23872 0.79167 0.23201 0.8 0.22854 C 0.81215 0.22322 0.8243 0.21975 0.83646 0.21374 C 0.84219 0.20796 0.8467 0.2031 0.85156 0.19616 C 0.85469 0.18459 0.86562 0.17696 0.87083 0.16655 C 0.87205 0.15845 0.87187 0.16215 0.87187 0.15591 " pathEditMode="relative" rAng="0" ptsTypes="fffffffffffffffffffffffffA">
                                      <p:cBhvr>
                                        <p:cTn id="22" dur="6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00" y="90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46125E-6 C 0.02153 0.02684 0.04202 0.06015 0.06546 0.08282 C 0.08195 0.09878 0.10035 0.11173 0.11771 0.12492 C 0.12553 0.13116 0.13976 0.13371 0.14896 0.13787 C 0.16685 0.14481 0.18438 0.14851 0.20226 0.1536 C 0.22223 0.15892 0.24167 0.1684 0.26181 0.17118 C 0.29271 0.18182 0.32414 0.19362 0.35556 0.19778 C 0.60834 0.19639 0.55018 0.2105 0.65973 0.19061 C 0.66667 0.18783 0.67379 0.18552 0.68091 0.18344 C 0.68837 0.17904 0.69619 0.17627 0.70417 0.17465 C 0.71459 0.1684 0.72553 0.1684 0.73629 0.16424 C 0.74566 0.16054 0.75608 0.15221 0.76563 0.15175 C 0.77605 0.15105 0.78646 0.15082 0.79671 0.15013 C 0.81737 0.14226 0.82882 0.14666 0.85521 0.14666 " pathEditMode="relative" rAng="0" ptsTypes="fffffffffffffA">
                                      <p:cBhvr>
                                        <p:cTn id="24" dur="6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00" y="105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6431 C 0.00018 -0.05992 -1.94444E-6 -0.05483 0.00087 -0.05089 C 0.00174 -0.04835 0.00365 -0.04766 0.00469 -0.04627 C 0.01632 -0.03054 0.01042 -0.03447 0.0184 -0.03054 C 0.03976 -0.00209 0.01302 -0.03516 0.03108 -0.01943 C 0.03472 -0.0162 0.03768 -0.01088 0.04097 -0.00764 C 0.05799 0.00694 0.07813 0.01064 0.09584 0.01503 C 0.11875 0.0266 0.14167 0.03076 0.16459 0.03978 C 0.20434 0.05551 0.24306 0.06523 0.28334 0.07147 C 0.31077 0.08466 0.33785 0.09206 0.3658 0.09414 C 0.41997 0.09091 0.47309 0.08651 0.52656 0.07356 C 0.54236 0.06315 0.55747 0.05852 0.57379 0.05551 C 0.58594 0.03978 0.59965 0.03516 0.61302 0.02868 C 0.61702 0.0266 0.62101 0.02128 0.62483 0.0192 C 0.63368 0.00601 0.64479 0.00185 0.65521 -0.00093 C 0.66597 -0.00717 0.67535 -0.01596 0.68577 -0.0236 C 0.69653 -0.03193 0.70938 -0.03516 0.72101 -0.03956 C 0.72674 -0.0421 0.73281 -0.04627 0.73872 -0.04858 C 0.74254 -0.0502 0.75052 -0.05321 0.75052 -0.05298 C 0.75417 -0.05298 0.79115 -0.05575 0.7967 -0.04419 " pathEditMode="relative" rAng="0" ptsTypes="fffffffffffffffffffA">
                                      <p:cBhvr>
                                        <p:cTn id="26" dur="6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00" y="79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9.24589E-6 C 0.00903 -0.00717 0.01806 -0.00855 0.0283 -0.01087 C 0.04323 -0.01434 0.05764 -0.0185 0.07274 -0.02035 C 0.09045 -0.02521 0.10608 -0.02891 0.12431 -0.03099 C 0.33993 -0.0303 0.38212 -0.04533 0.51528 -0.02706 C 0.52656 -0.02313 0.53785 -0.02128 0.54965 -0.02035 C 0.57049 -0.01457 0.59063 -0.01202 0.61215 -0.01087 C 0.61823 -0.00809 0.62413 -0.00485 0.63038 -0.00277 C 0.64045 0.00671 0.66129 0.00463 0.67188 0.00533 C 0.68559 0.00741 0.69948 0.00833 0.71319 0.01065 C 0.71719 0.01342 0.72135 0.01481 0.72535 0.01735 C 0.73004 0.02036 0.73438 0.02453 0.73941 0.02684 C 0.74201 0.02938 0.74514 0.03077 0.74757 0.03355 C 0.75347 0.04026 0.74566 0.03563 0.7526 0.04026 C 0.75938 0.04488 0.77326 0.05136 0.7809 0.05367 C 0.78611 0.05714 0.78663 0.05899 0.7941 0.05506 C 0.79497 0.0546 0.79444 0.05228 0.79497 0.05113 C 0.79549 0.04997 0.79635 0.04928 0.79705 0.04835 " pathEditMode="relative" ptsTypes="fffffffffffffffffA">
                                      <p:cBhvr>
                                        <p:cTn id="28" dur="6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8737E-7 C 0.00226 0.00879 0.0132 0.01133 0.01927 0.01342 C 0.02761 0.01642 0.03525 0.02359 0.04341 0.02706 C 0.06007 0.03423 0.07882 0.03701 0.09601 0.04048 C 0.11302 0.04765 0.13143 0.04649 0.14861 0.05251 C 0.16736 0.05899 0.18768 0.06292 0.20712 0.06593 C 0.22691 0.07356 0.24844 0.07448 0.26875 0.07934 C 0.28091 0.08235 0.29289 0.08582 0.30504 0.08883 C 0.31511 0.09137 0.32535 0.09137 0.33542 0.09415 C 0.35973 0.10085 0.38438 0.10687 0.4092 0.10895 C 0.45104 0.11728 0.43195 0.11404 0.52535 0.10895 C 0.53455 0.10849 0.54931 0.10201 0.55868 0.0997 C 0.58507 0.09299 0.61164 0.08582 0.63837 0.08212 C 0.67223 0.06708 0.74705 0.07819 0.75157 0.07819 C 0.7665 0.07101 0.78108 0.06986 0.79705 0.0687 C 0.81545 0.06454 0.80504 0.06593 0.8283 0.06593 " pathEditMode="relative" ptsTypes="fffffffffffffffA">
                                      <p:cBhvr>
                                        <p:cTn id="30" dur="6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5.66736E-7 C 0.03542 0.00832 -0.02031 -0.0044 0.09081 0.00254 C 0.10765 0.0037 0.12535 0.01133 0.14237 0.01341 C 0.15574 0.0185 0.16997 0.01896 0.18369 0.02012 C 0.20782 0.02822 0.23386 0.03284 0.25851 0.0377 C 0.2698 0.04001 0.27709 0.03955 0.28785 0.04302 C 0.30435 0.04834 0.32067 0.05135 0.33733 0.05505 C 0.36407 0.06083 0.38994 0.07078 0.41702 0.07402 C 0.4323 0.07934 0.44792 0.08327 0.46355 0.08466 C 0.48681 0.09137 0.47622 0.08952 0.4948 0.09137 C 0.51216 0.09923 0.53126 0.10224 0.54949 0.10502 C 0.61216 0.10455 0.67466 0.10432 0.73733 0.10363 C 0.79254 0.10316 0.804 0.10432 0.84237 0.09553 C 0.85331 0.09044 0.85574 0.08882 0.86858 0.08882 " pathEditMode="relative" ptsTypes="fffffffffffffA">
                                      <p:cBhvr>
                                        <p:cTn id="32" dur="6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9.41476E-7 C 0.04132 0.01365 0.15035 0.00532 0.15053 0.00532 C 0.21806 0.01851 0.28612 0.00717 0.35365 0.00278 C 0.36893 -0.00069 0.38369 -0.00601 0.39914 -0.0081 C 0.4132 -0.01457 0.42778 -0.01642 0.44254 -0.01758 C 0.45869 -0.02521 0.47813 -0.02544 0.49497 -0.02683 C 0.51598 -0.031 0.48021 -0.02429 0.51928 -0.02961 C 0.52778 -0.03077 0.53681 -0.0377 0.54549 -0.0377 C 0.55869 -0.0377 0.57171 -0.0377 0.5849 -0.0377 " pathEditMode="relative" ptsTypes="ffffffffA">
                                      <p:cBhvr>
                                        <p:cTn id="34" dur="6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5.096E-6 C 0.15642 -0.00208 0.31597 -0.0104 0.4717 0.00139 C 0.49461 0.00926 0.54062 0.00787 0.55659 0.0081 C 0.59097 0.00833 0.62517 0.0081 0.65954 0.0081 " pathEditMode="relative" ptsTypes="fffA">
                                      <p:cBhvr>
                                        <p:cTn id="36" dur="6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3.20842E-6 C 0.01215 0.00647 0.03298 0.00832 0.04652 0.00948 C 0.0552 0.01179 0.06388 0.01341 0.07274 0.0148 C 0.08159 0.01781 0.0901 0.02012 0.09913 0.02151 C 0.12916 0.03284 0.16111 0.03747 0.19201 0.04302 C 0.22447 0.04881 0.25607 0.06199 0.28888 0.06477 C 0.346 0.07888 0.4059 0.06962 0.46371 0.07147 C 0.50277 0.07263 0.5809 0.07402 0.5809 0.07402 C 0.58819 0.07726 0.59635 0.07818 0.60312 0.0835 C 0.60833 0.08767 0.61406 0.09692 0.62031 0.09692 " pathEditMode="relative" ptsTypes="fffffffffA">
                                      <p:cBhvr>
                                        <p:cTn id="38" dur="6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1.50821E-6 C 0.04964 0.01827 0.10294 0.00347 0.15451 0.00393 C 0.16961 0.00555 0.18402 0.0111 0.19895 0.01342 C 0.21683 0.01619 0.23454 0.01781 0.2526 0.02012 C 0.28853 0.03146 0.32343 0.03377 0.36058 0.03493 C 0.52846 0.034 0.55989 0.06569 0.65763 0.02961 C 0.66336 0.02429 0.67013 0.01827 0.67673 0.01596 C 0.6828 0.0111 0.68697 0.00648 0.69201 -1.50821E-6 C 0.69496 -0.0037 0.69426 -0.00995 0.69704 -0.01365 " pathEditMode="relative" ptsTypes="ffffffffA">
                                      <p:cBhvr>
                                        <p:cTn id="40" dur="6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111E-6 C 0.18195 0.00069 0.3632 0.00139 0.54479 0.00694 C 0.55712 0.00903 0.56841 0.01342 0.58038 0.01551 C 0.5875 0.0169 0.60174 0.01921 0.60174 0.01944 C 0.62813 0.02824 0.65521 0.02523 0.68212 0.02616 C 0.70556 0.0287 0.73368 0.0162 0.75452 0.03356 C 0.76146 0.03912 0.76945 0.04213 0.77691 0.0456 C 0.78125 0.04745 0.79028 0.0493 0.79028 0.04954 " pathEditMode="relative" rAng="0" ptsTypes="fffffffA">
                                      <p:cBhvr>
                                        <p:cTn id="42" dur="6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00" y="25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9.20657E-7 C 0.01423 0.00116 0.02812 0.00625 0.04253 0.00671 C 0.07361 0.00763 0.10468 0.00763 0.13593 0.0081 C 0.16076 0.01087 0.18507 0.01989 0.20989 0.02406 C 0.2217 0.02868 0.2342 0.03054 0.24652 0.03215 C 0.27795 0.04164 0.30868 0.04812 0.3408 0.04973 C 0.3658 0.05552 0.37291 0.05297 0.40972 0.05367 C 0.53055 0.06199 0.64965 0.05737 0.77205 0.05783 C 0.77604 0.05968 0.78003 0.06038 0.78333 0.06454 " pathEditMode="relative" rAng="0" ptsTypes="ffffffffA">
                                      <p:cBhvr>
                                        <p:cTn id="44" dur="6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00" y="32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92505E-6 C 0.00763 -0.00209 0.01545 -0.00232 0.02309 -0.00417 C 0.18229 -0.00324 0.21163 -0.01042 0.31614 0.00531 C 0.32673 0.0111 0.33993 0.01249 0.35138 0.0148 C 0.36197 0.01966 0.37534 0.01827 0.38576 0.01873 C 0.39305 0.01989 0.39947 0.02174 0.40677 0.02289 C 0.4217 0.0303 0.44375 0.02775 0.45746 0.02822 C 0.46423 0.03122 0.46145 0.03099 0.46562 0.03099 " pathEditMode="relative" ptsTypes="fffffffA">
                                      <p:cBhvr>
                                        <p:cTn id="46" dur="6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023 C 0.06927 0.00046 0.10521 0.00162 0.16233 0.00648 C 0.17014 0.0081 0.1776 0.01018 0.18542 0.0118 C 0.1941 0.01943 0.18507 0.01249 0.20677 0.01573 C 0.2224 0.01804 0.23715 0.02498 0.25313 0.0266 C 0.26476 0.02938 0.27552 0.03215 0.2875 0.03331 C 0.29392 0.03632 0.29861 0.03655 0.30573 0.03724 C 0.31753 0.04141 0.30365 0.03701 0.3309 0.04002 C 0.34965 0.0421 0.3684 0.04441 0.3875 0.04534 C 0.39444 0.04858 0.40035 0.05297 0.40677 0.0576 C 0.40885 0.05922 0.41076 0.06107 0.41267 0.06292 C 0.41372 0.06384 0.4158 0.06569 0.4158 0.06569 C 0.41649 0.06708 0.41736 0.06824 0.41788 0.06963 C 0.4184 0.07101 0.41823 0.07263 0.41875 0.07379 C 0.42083 0.07819 0.42448 0.08304 0.42691 0.08721 C 0.42865 0.09368 0.43212 0.099 0.4349 0.10456 C 0.43628 0.10733 0.43906 0.11265 0.43906 0.11265 C 0.44028 0.12723 0.43715 0.13023 0.44705 0.13023 " pathEditMode="relative" ptsTypes="fffffffffffffffffA">
                                      <p:cBhvr>
                                        <p:cTn id="48" dur="6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32084E-6 C 0.01823 0.01272 0.04375 0.02591 0.06354 0.02845 C 0.08073 0.03331 0.09878 0.03678 0.11614 0.03909 C 0.15191 0.04996 0.18628 0.0687 0.22309 0.07286 C 0.23854 0.07726 0.25399 0.08073 0.26962 0.0835 C 0.2783 0.08697 0.28594 0.08813 0.29479 0.09021 C 0.30955 0.09808 0.32257 0.10571 0.33837 0.10779 C 0.34896 0.1108 0.35885 0.11635 0.36962 0.11843 C 0.38524 0.12584 0.40382 0.12792 0.42014 0.12931 C 0.43455 0.13578 0.42413 0.13208 0.45243 0.13069 C 0.46024 0.12907 0.46788 0.12722 0.47569 0.12537 C 0.48003 0.12329 0.48455 0.1219 0.48889 0.11982 C 0.49444 0.11728 0.49826 0.11034 0.50399 0.10779 C 0.50937 0.1027 0.50573 0.10502 0.51614 0.10502 " pathEditMode="relative" ptsTypes="fffffffffffffA">
                                      <p:cBhvr>
                                        <p:cTn id="50" dur="6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C 0.06805 0.00602 0.12101 0.00393 0.20052 0.00416 C 0.28663 0.00393 0.37274 0.00416 0.45885 0.00347 C 0.4651 0.00347 0.4842 0.00092 0.48854 -0.00486 " pathEditMode="relative" ptsTypes="fffA">
                                      <p:cBhvr>
                                        <p:cTn id="52" dur="6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69 0.00185 0.01007 0.00162 0.01528 0.00255 C 0.02951 0.00949 0.04549 0.00903 0.06024 0.01296 C 0.08576 0.01944 0.11111 0.02523 0.13698 0.03079 C 0.14931 0.03356 0.16146 0.03773 0.17396 0.03889 C 0.19931 0.04491 0.22431 0.05347 0.25017 0.05486 C 0.29965 0.06759 0.38229 0.05718 0.40885 0.05694 C 0.39375 0.03727 0.45 0.05556 0.46493 0.05694 C 0.47656 0.0588 0.4875 0.06204 0.49931 0.06296 C 0.50816 0.06528 0.51667 0.06782 0.52569 0.06921 C 0.53212 0.07153 0.53872 0.07245 0.54531 0.07338 C 0.55503 0.07708 0.56493 0.07708 0.575 0.07755 C 0.58056 0.07731 0.58628 0.07778 0.59184 0.07685 C 0.59236 0.07685 0.59201 0.07523 0.59236 0.07477 C 0.59583 0.07037 0.59549 0.07384 0.59549 0.0713 " pathEditMode="relative" rAng="0" ptsTypes="ffffffffffffffA">
                                      <p:cBhvr>
                                        <p:cTn id="54" dur="6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00" y="39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C 0.01024 0.00255 0.02048 0.0044 0.03073 0.00625 C 0.04253 0.01088 0.05486 0.01111 0.06719 0.0118 C 0.08715 0.01273 0.10712 0.01389 0.12708 0.01458 C 0.2026 0.02292 0.25538 0.00694 0.32552 0.00208 C 0.34739 0.00255 0.36944 -0.00023 0.39114 0.00417 C 0.40712 0.00741 0.42239 0.01134 0.43854 0.0125 C 0.44236 0.01342 0.43993 0.01342 0.44375 0.0125 C 0.44618 0.01204 0.45104 0.01111 0.45104 0.01111 C 0.46076 0.00671 0.47101 0.00509 0.48125 0.00417 C 0.50694 -0.00162 0.50712 -0.00139 0.54167 -0.00208 C 0.5526 -0.00417 0.56007 -0.00509 0.57187 -0.00556 C 0.57361 -0.00625 0.57292 -0.00625 0.57396 -0.00625 " pathEditMode="relative" ptsTypes="ffffffffffffA">
                                      <p:cBhvr>
                                        <p:cTn id="56" dur="6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1.11111E-6 C 0.11406 -0.00116 0.22708 -0.00509 0.34045 -0.00625 C 0.34653 -0.00764 0.35226 -0.00949 0.35833 -0.01042 C 0.3901 -0.00995 0.40903 -0.00949 0.43576 -0.00717 C 0.44375 -0.00301 0.43559 -0.00694 0.45712 -0.00555 C 0.4717 -0.00463 0.48681 -0.00208 0.50174 -0.00162 C 0.50642 -0.00092 0.51076 0.00023 0.51545 0.0007 C 0.52118 0.00255 0.52031 0.00278 0.525 0.00556 C 0.52639 0.00625 0.52917 0.00718 0.52917 0.00718 C 0.53472 0.0125 0.54045 0.01945 0.54757 0.01991 C 0.5526 0.02014 0.55747 0.01991 0.5625 0.01991 " pathEditMode="relative" ptsTypes="ffffffffffA">
                                      <p:cBhvr>
                                        <p:cTn id="58" dur="6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C 0.11684 0.00209 0.2342 0.00996 0.35052 -0.00555 C 0.35816 -0.00995 0.36198 -0.01157 0.37031 -0.01319 C 0.37483 -0.01273 0.38142 -0.01273 0.38594 -0.00972 C 0.38958 -0.00717 0.39149 -0.00602 0.39583 -0.00486 C 0.40035 -0.00092 0.40503 0.00023 0.4099 0.00278 C 0.41528 0.00556 0.42031 0.00949 0.42604 0.01111 C 0.43299 0.0132 0.44062 0.01343 0.4474 0.01667 C 0.46962 0.02732 0.4901 0.04352 0.5125 0.05347 C 0.52153 0.05741 0.52986 0.06644 0.53906 0.06945 C 0.54427 0.07477 0.55017 0.07778 0.55677 0.07778 " pathEditMode="relative" ptsTypes="ffffffffffA">
                                      <p:cBhvr>
                                        <p:cTn id="60" dur="6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C 0.03073 0.00023 0.06146 -3.33333E-6 0.09219 0.00069 C 0.10261 0.00093 0.11372 0.00556 0.12396 0.00764 C 0.13646 0.01019 0.14931 0.0088 0.16198 0.00903 C 0.17032 0.01065 0.17848 0.01296 0.18698 0.01389 C 0.20695 0.01968 0.22761 0.02523 0.24792 0.02778 C 0.2625 0.03264 0.27743 0.0338 0.29219 0.03681 C 0.30643 0.03981 0.31928 0.04329 0.33386 0.04444 C 0.34966 0.04861 0.3658 0.0537 0.38178 0.05486 C 0.39844 0.05856 0.41476 0.06366 0.43178 0.06458 C 0.43872 0.06644 0.44601 0.06806 0.45313 0.06875 C 0.45556 0.06944 0.45799 0.07037 0.46042 0.07083 C 0.48612 0.0706 0.51181 0.0706 0.5375 0.07014 C 0.54098 0.07014 0.54323 0.06505 0.5448 0.06181 C 0.54566 0.05995 0.54948 0.05903 0.54948 0.05903 C 0.55 0.05926 0.55105 0.05903 0.55105 0.05972 C 0.55105 0.06042 0.55 0.06019 0.54948 0.06042 C 0.54827 0.06065 0.54584 0.06111 0.54584 0.06111 " pathEditMode="relative" ptsTypes="fffffffffffffffffA">
                                      <p:cBhvr>
                                        <p:cTn id="62" dur="6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-5.55556E-6 C 0.12361 -0.01089 0.24791 -0.00394 0.3717 -0.0014 C 0.37569 0.00022 0.38454 -0.00232 0.38749 -0.00279 C 0.43836 -0.00232 0.48923 -0.00302 0.5401 -0.00209 C 0.54722 -0.00047 0.54322 -0.0007 0.54687 0.00416 " pathEditMode="relative" ptsTypes="ffffA">
                                      <p:cBhvr>
                                        <p:cTn id="64" dur="6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6.66667E-6 C 0.12951 0.00024 0.25903 6.66667E-6 0.38854 0.0007 C 0.39931 0.0007 0.41094 0.00718 0.42188 0.00834 C 0.4283 0.01112 0.43403 0.01737 0.44063 0.01876 C 0.4467 0.022 0.45295 0.02524 0.45938 0.0264 C 0.46267 0.02686 0.46927 0.02917 0.46927 0.02917 C 0.47847 0.03728 0.50608 0.03403 0.51042 0.03403 C 0.51076 0.03542 0.51198 0.0382 0.51198 0.0382 " pathEditMode="relative" ptsTypes="fffffffA">
                                      <p:cBhvr>
                                        <p:cTn id="66" dur="6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C 0.00382 0.00162 0.00747 0.00208 0.01146 0.00278 C 0.05451 0.01713 0.1099 0.01065 0.15156 0.01111 C 0.25399 0.01319 0.19635 0.01227 0.32448 0.01319 C 0.33611 0.01481 0.3474 0.01782 0.35885 0.01944 C 0.37257 0.02407 0.38663 0.02592 0.40052 0.02917 C 0.4125 0.03194 0.42448 0.03588 0.43646 0.0375 C 0.44635 0.04282 0.4566 0.0456 0.46719 0.04653 C 0.4724 0.04792 0.48108 0.04653 0.48542 0.04653 " pathEditMode="relative" ptsTypes="ffffffffA">
                                      <p:cBhvr>
                                        <p:cTn id="68" dur="6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69 C 0.00851 0.00162 0.01615 0.00278 0.02396 0.00417 C 0.03698 0.00995 0.07101 0.00694 0.07552 0.00694 C 0.08889 0.00764 0.10226 0.00833 0.11563 0.00903 C 0.21077 0.01875 0.3066 0.01018 0.40209 0.00903 C 0.41094 0.00903 0.42865 0.00625 0.42865 0.00625 C 0.43299 0.00509 0.43664 0.00417 0.44115 0.00347 C 0.4448 0.00185 0.44879 0.00255 0.45261 0.00139 C 0.46025 -0.00093 0.46771 -0.00347 0.47552 -0.00486 C 0.479 -0.00648 0.4816 -0.00995 0.48542 -0.01111 C 0.48993 -0.01505 0.4842 -0.01042 0.48855 -0.0132 C 0.48907 -0.01366 0.49063 -0.01389 0.49011 -0.01458 C 0.48959 -0.01528 0.48872 -0.01389 0.48802 -0.01389 C 0.48698 -0.01366 0.48594 -0.01389 0.4849 -0.01389 " pathEditMode="relative" ptsTypes="fffffffffffffA">
                                      <p:cBhvr>
                                        <p:cTn id="70" dur="6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4.44444E-6 C 0.06475 -0.01227 0.13437 -0.00694 0.19791 -0.00764 C 0.24235 -0.01389 0.28558 -0.02986 0.3302 -0.03333 C 0.35364 -0.04027 0.37534 -0.04236 0.39947 -0.04305 C 0.42117 -0.04884 0.44288 -0.04676 0.4651 -0.04722 C 0.4743 -0.05139 0.49426 -0.04861 0.49426 -0.04861 " pathEditMode="relative" ptsTypes="fffffA">
                                      <p:cBhvr>
                                        <p:cTn id="72" dur="6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5.55556E-6 C 0.21303 -0.00138 0.23577 0.01019 0.36147 -0.00833 C 0.36372 -0.00902 0.36598 -0.00879 0.36511 -0.01249 C 0.37136 -0.01319 0.3764 -0.0118 0.38265 -0.01111 C 0.39219 -0.00856 0.40174 -0.00671 0.41147 -0.00555 C 0.42414 -0.00208 0.43751 -0.00347 0.45053 -0.00277 C 0.4599 -0.00092 0.46858 0.0007 0.47813 0.00139 C 0.48282 0.00348 0.48022 0.00255 0.48594 0.00348 C 0.48369 0.00556 0.4816 0.00626 0.47865 0.00626 " pathEditMode="relative" ptsTypes="ffffffffA">
                                      <p:cBhvr>
                                        <p:cTn id="74" dur="6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1.11111E-6 C 0.06754 -0.01805 0.05104 -0.00324 0.19636 -0.00486 C 0.21111 -0.0081 0.22622 -0.00764 0.24115 -0.01042 C 0.24514 -0.01227 0.24827 -0.01273 0.25261 -0.01319 C 0.26372 -0.01273 0.27535 -0.01296 0.28646 -0.01042 C 0.29653 -0.0081 0.30695 -0.0037 0.31719 -0.00347 C 0.35469 -0.00301 0.39219 -0.00301 0.42969 -0.00278 C 0.4349 -0.00046 0.44045 -0.00162 0.44584 -0.00208 C 0.44896 -0.00486 0.45139 -0.00833 0.45521 -0.00972 C 0.4566 -0.01018 0.45799 -0.01065 0.45938 -0.01111 C 0.46007 -0.01134 0.46146 -0.0118 0.46146 -0.0118 C 0.46198 -0.01157 0.46285 -0.0118 0.46302 -0.01111 C 0.46389 -0.0088 0.46268 -0.00903 0.46198 -0.00903 " pathEditMode="relative" ptsTypes="ffffffffffffA">
                                      <p:cBhvr>
                                        <p:cTn id="76" dur="6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6.66667E-6 C 0.00486 0.00069 0.0099 0.00208 0.01459 0.00416 C 0.01719 0.00532 0.0224 0.00694 0.0224 0.00694 C 0.04115 0.01758 0.05973 0.02175 0.07969 0.02708 C 0.10226 0.03286 0.12483 0.03911 0.1474 0.04444 C 0.18907 0.05416 0.23073 0.06967 0.27292 0.0743 C 0.28108 0.07708 0.28924 0.07846 0.2974 0.08055 C 0.31302 0.07939 0.32917 0.0824 0.34427 0.08819 C 0.34792 0.09143 0.35191 0.0912 0.35625 0.09166 C 0.3625 0.09328 0.36858 0.0949 0.375 0.09583 C 0.37882 0.09745 0.38351 0.09745 0.3875 0.09791 C 0.3908 0.09883 0.39306 0.10115 0.39636 0.10208 C 0.39861 0.10416 0.40122 0.10323 0.40365 0.10485 C 0.4092 0.10856 0.41563 0.1111 0.42188 0.11249 C 0.42431 0.11226 0.42674 0.11226 0.42917 0.1118 C 0.43594 0.11018 0.44775 0.09814 0.45261 0.09166 C 0.454 0.0861 0.45556 0.08518 0.45938 0.08263 " pathEditMode="relative" ptsTypes="ffffffffffffffffA">
                                      <p:cBhvr>
                                        <p:cTn id="78" dur="6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5.55556E-6 C 0.01058 0.00462 0.02187 0.00578 0.03281 0.00763 C 0.07239 0.0236 0.11354 0.03147 0.15416 0.04166 C 0.19409 0.05161 0.23333 0.06504 0.27343 0.0736 C 0.27933 0.07615 0.27656 0.07545 0.28176 0.07638 C 0.28992 0.08008 0.28958 0.07916 0.30208 0.07985 C 0.30885 0.08124 0.31527 0.08379 0.32187 0.08541 C 0.3243 0.08587 0.32673 0.08633 0.32916 0.0868 C 0.33038 0.08703 0.33281 0.08749 0.33281 0.08749 C 0.35833 0.09814 0.38194 0.11388 0.40833 0.12082 C 0.41961 0.12846 0.43038 0.12661 0.44374 0.12707 C 0.44913 0.12777 0.4526 0.13008 0.45781 0.13124 C 0.46354 0.13633 0.47239 0.13749 0.47916 0.13819 C 0.4835 0.14004 0.47673 0.13726 0.48489 0.13957 C 0.48593 0.13981 0.48801 0.14096 0.48801 0.14096 " pathEditMode="relative" ptsTypes="ffffffffffffffA">
                                      <p:cBhvr>
                                        <p:cTn id="80" dur="6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7772400" cy="4114800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Use your atoms(fuzzies) to create 6CO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and 6H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O.</a:t>
            </a:r>
            <a:br>
              <a:rPr lang="en-US" sz="2400" dirty="0" smtClean="0"/>
            </a:b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Show the process of photosynthesis by taking the atoms from your 6CO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and 6H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0 and turning them into 1 C</a:t>
            </a:r>
            <a:r>
              <a:rPr lang="en-US" sz="2400" baseline="-25000" dirty="0" smtClean="0"/>
              <a:t>6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12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6</a:t>
            </a:r>
            <a:r>
              <a:rPr lang="en-US" sz="2400" dirty="0" smtClean="0"/>
              <a:t> and 6O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Try to complete the photosynthesis equation with only 3CO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and 3H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0.  What happens?</a:t>
            </a:r>
            <a:endParaRPr lang="en-US" sz="2400" dirty="0"/>
          </a:p>
        </p:txBody>
      </p:sp>
      <p:grpSp>
        <p:nvGrpSpPr>
          <p:cNvPr id="34" name="Group 33"/>
          <p:cNvGrpSpPr/>
          <p:nvPr/>
        </p:nvGrpSpPr>
        <p:grpSpPr>
          <a:xfrm rot="179676">
            <a:off x="1153462" y="4612558"/>
            <a:ext cx="1105615" cy="1101311"/>
            <a:chOff x="7032370" y="3682695"/>
            <a:chExt cx="480278" cy="431854"/>
          </a:xfrm>
        </p:grpSpPr>
        <p:sp>
          <p:nvSpPr>
            <p:cNvPr id="41" name="Oval 40"/>
            <p:cNvSpPr/>
            <p:nvPr/>
          </p:nvSpPr>
          <p:spPr>
            <a:xfrm>
              <a:off x="7032370" y="3682695"/>
              <a:ext cx="431855" cy="43185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131648" y="3768412"/>
              <a:ext cx="381000" cy="253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</a:rPr>
                <a:t>O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 rot="179676">
            <a:off x="4313984" y="4954922"/>
            <a:ext cx="992281" cy="840651"/>
            <a:chOff x="7356261" y="4006586"/>
            <a:chExt cx="431046" cy="329642"/>
          </a:xfrm>
        </p:grpSpPr>
        <p:sp>
          <p:nvSpPr>
            <p:cNvPr id="37" name="Oval 36"/>
            <p:cNvSpPr/>
            <p:nvPr/>
          </p:nvSpPr>
          <p:spPr>
            <a:xfrm>
              <a:off x="7356261" y="4006586"/>
              <a:ext cx="215927" cy="21592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406307" y="4059229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H</a:t>
              </a:r>
              <a:endParaRPr lang="en-US" sz="1200" dirty="0"/>
            </a:p>
          </p:txBody>
        </p:sp>
      </p:grpSp>
      <p:sp>
        <p:nvSpPr>
          <p:cNvPr id="43" name="Oval 42"/>
          <p:cNvSpPr/>
          <p:nvPr/>
        </p:nvSpPr>
        <p:spPr>
          <a:xfrm rot="20131767">
            <a:off x="7022047" y="4666161"/>
            <a:ext cx="892176" cy="8921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7299575" y="4887544"/>
            <a:ext cx="1006225" cy="975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78583" y="5862954"/>
            <a:ext cx="1719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Oxygen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089079" y="5776338"/>
            <a:ext cx="1719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Hydrogen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877336" y="5776338"/>
            <a:ext cx="1719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Carbon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85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175" y="0"/>
            <a:ext cx="7772400" cy="1143000"/>
          </a:xfrm>
        </p:spPr>
        <p:txBody>
          <a:bodyPr/>
          <a:lstStyle/>
          <a:p>
            <a:r>
              <a:rPr lang="en-US" dirty="0" smtClean="0"/>
              <a:t>Activity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4" y="619126"/>
            <a:ext cx="8201025" cy="614362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Answer the following questions on your own piece of paper.</a:t>
            </a:r>
            <a:br>
              <a:rPr lang="en-US" sz="2000" dirty="0" smtClean="0"/>
            </a:br>
            <a:endParaRPr lang="en-US" sz="20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/>
              <a:t>What two molecules are needed for photosynthesis? (You may write the name or chemical signature)</a:t>
            </a:r>
            <a:br>
              <a:rPr lang="en-US" sz="1600" dirty="0" smtClean="0"/>
            </a:br>
            <a:endParaRPr lang="en-US" sz="16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/>
              <a:t>What two molecules are created at the end of </a:t>
            </a:r>
            <a:r>
              <a:rPr lang="en-US" sz="1600" dirty="0"/>
              <a:t>photosynthesis? </a:t>
            </a:r>
            <a:br>
              <a:rPr lang="en-US" sz="1600" dirty="0"/>
            </a:br>
            <a:r>
              <a:rPr lang="en-US" sz="1600" dirty="0" smtClean="0"/>
              <a:t>(</a:t>
            </a:r>
            <a:r>
              <a:rPr lang="en-US" sz="1600" dirty="0"/>
              <a:t>You may write the name or chemical </a:t>
            </a:r>
            <a:r>
              <a:rPr lang="en-US" sz="1600" dirty="0" smtClean="0"/>
              <a:t>signature)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/>
              <a:t>Why is it important for there to be 6 carbon dioxides and six waters in the equation for photosynthesis?</a:t>
            </a:r>
            <a:br>
              <a:rPr lang="en-US" sz="1600" dirty="0" smtClean="0"/>
            </a:br>
            <a:endParaRPr lang="en-US" sz="16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/>
              <a:t>What provides the energy for the movement of these atoms?</a:t>
            </a:r>
            <a:br>
              <a:rPr lang="en-US" sz="1600" dirty="0" smtClean="0"/>
            </a:br>
            <a:endParaRPr lang="en-US" sz="16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/>
              <a:t>In what organelle, does the process of Photosynthesis occur?</a:t>
            </a:r>
            <a:br>
              <a:rPr lang="en-US" sz="1600" dirty="0" smtClean="0"/>
            </a:br>
            <a:endParaRPr lang="en-US" sz="16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/>
              <a:t>Write the chemical equation for photosynthesis using the proper chemical formula for each molecule.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1212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Electron Transport Chain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will understand the structures and properties of an electron transport chain.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3910" y="-63374"/>
            <a:ext cx="769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82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14107" y="147860"/>
            <a:ext cx="7848600" cy="12808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an Electron Transport Chain?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04875" y="2133600"/>
            <a:ext cx="7981950" cy="4381500"/>
          </a:xfrm>
        </p:spPr>
        <p:txBody>
          <a:bodyPr>
            <a:normAutofit/>
          </a:bodyPr>
          <a:lstStyle/>
          <a:p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*Electron Transport Chain</a:t>
            </a:r>
          </a:p>
          <a:p>
            <a:pPr lvl="1"/>
            <a:r>
              <a:rPr lang="en-US" sz="2000" dirty="0" smtClean="0"/>
              <a:t>A series of proteins embedded in a phospholipid bilayer membrane that work to transport electrons to create small amounts of electricity.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*Electricity</a:t>
            </a:r>
          </a:p>
          <a:p>
            <a:pPr lvl="1"/>
            <a:r>
              <a:rPr lang="en-US" sz="2000" dirty="0" smtClean="0"/>
              <a:t>Moving electrons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53910" y="-63374"/>
            <a:ext cx="769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87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056" y="148383"/>
            <a:ext cx="9122944" cy="6095956"/>
            <a:chOff x="21056" y="148383"/>
            <a:chExt cx="9122944" cy="6095956"/>
          </a:xfrm>
        </p:grpSpPr>
        <p:grpSp>
          <p:nvGrpSpPr>
            <p:cNvPr id="937" name="Group 936"/>
            <p:cNvGrpSpPr/>
            <p:nvPr/>
          </p:nvGrpSpPr>
          <p:grpSpPr>
            <a:xfrm>
              <a:off x="21056" y="2571750"/>
              <a:ext cx="2284020" cy="1247774"/>
              <a:chOff x="685864" y="3581400"/>
              <a:chExt cx="2284020" cy="1247774"/>
            </a:xfrm>
            <a:solidFill>
              <a:schemeClr val="bg1"/>
            </a:solidFill>
          </p:grpSpPr>
          <p:grpSp>
            <p:nvGrpSpPr>
              <p:cNvPr id="897" name="Group 896"/>
              <p:cNvGrpSpPr/>
              <p:nvPr/>
            </p:nvGrpSpPr>
            <p:grpSpPr>
              <a:xfrm>
                <a:off x="685864" y="3581400"/>
                <a:ext cx="1148577" cy="1247774"/>
                <a:chOff x="685864" y="3581400"/>
                <a:chExt cx="1148577" cy="1247774"/>
              </a:xfrm>
              <a:grpFill/>
            </p:grpSpPr>
            <p:grpSp>
              <p:nvGrpSpPr>
                <p:cNvPr id="877" name="Group 876"/>
                <p:cNvGrpSpPr/>
                <p:nvPr/>
              </p:nvGrpSpPr>
              <p:grpSpPr>
                <a:xfrm>
                  <a:off x="685864" y="3581400"/>
                  <a:ext cx="577916" cy="1247774"/>
                  <a:chOff x="685864" y="3581400"/>
                  <a:chExt cx="577916" cy="1247774"/>
                </a:xfrm>
                <a:grpFill/>
              </p:grpSpPr>
              <p:grpSp>
                <p:nvGrpSpPr>
                  <p:cNvPr id="739" name="Group 738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  <a:grpFill/>
                </p:grpSpPr>
                <p:grpSp>
                  <p:nvGrpSpPr>
                    <p:cNvPr id="749" name="Group 748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  <a:grpFill/>
                  </p:grpSpPr>
                  <p:sp>
                    <p:nvSpPr>
                      <p:cNvPr id="754" name="Oval 75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5" name="Oval 75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6" name="Oval 75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50" name="Group 749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  <a:grpFill/>
                  </p:grpSpPr>
                  <p:sp>
                    <p:nvSpPr>
                      <p:cNvPr id="751" name="Oval 750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2" name="Oval 751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3" name="Oval 752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40" name="Group 739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  <a:grpFill/>
                </p:grpSpPr>
                <p:grpSp>
                  <p:nvGrpSpPr>
                    <p:cNvPr id="741" name="Group 74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  <a:grpFill/>
                  </p:grpSpPr>
                  <p:sp>
                    <p:nvSpPr>
                      <p:cNvPr id="746" name="Oval 74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7" name="Oval 74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8" name="Oval 74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42" name="Group 74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  <a:grpFill/>
                  </p:grpSpPr>
                  <p:sp>
                    <p:nvSpPr>
                      <p:cNvPr id="743" name="Oval 74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4" name="Oval 74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5" name="Oval 74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878" name="Group 877"/>
                <p:cNvGrpSpPr/>
                <p:nvPr/>
              </p:nvGrpSpPr>
              <p:grpSpPr>
                <a:xfrm>
                  <a:off x="1256525" y="3581400"/>
                  <a:ext cx="577916" cy="1247774"/>
                  <a:chOff x="685864" y="3581400"/>
                  <a:chExt cx="577916" cy="1247774"/>
                </a:xfrm>
                <a:grpFill/>
              </p:grpSpPr>
              <p:grpSp>
                <p:nvGrpSpPr>
                  <p:cNvPr id="879" name="Group 878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  <a:grpFill/>
                </p:grpSpPr>
                <p:grpSp>
                  <p:nvGrpSpPr>
                    <p:cNvPr id="889" name="Group 888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  <a:grpFill/>
                  </p:grpSpPr>
                  <p:sp>
                    <p:nvSpPr>
                      <p:cNvPr id="894" name="Oval 89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95" name="Oval 89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96" name="Oval 89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90" name="Group 889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  <a:grpFill/>
                  </p:grpSpPr>
                  <p:sp>
                    <p:nvSpPr>
                      <p:cNvPr id="891" name="Oval 890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92" name="Oval 891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93" name="Oval 892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880" name="Group 879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  <a:grpFill/>
                </p:grpSpPr>
                <p:grpSp>
                  <p:nvGrpSpPr>
                    <p:cNvPr id="881" name="Group 88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  <a:grpFill/>
                  </p:grpSpPr>
                  <p:sp>
                    <p:nvSpPr>
                      <p:cNvPr id="886" name="Oval 88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87" name="Oval 88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88" name="Oval 88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82" name="Group 88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  <a:grpFill/>
                  </p:grpSpPr>
                  <p:sp>
                    <p:nvSpPr>
                      <p:cNvPr id="883" name="Oval 88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84" name="Oval 88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85" name="Oval 88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898" name="Group 897"/>
              <p:cNvGrpSpPr/>
              <p:nvPr/>
            </p:nvGrpSpPr>
            <p:grpSpPr>
              <a:xfrm>
                <a:off x="1821307" y="3581400"/>
                <a:ext cx="1148577" cy="1247774"/>
                <a:chOff x="685864" y="3581400"/>
                <a:chExt cx="1148577" cy="1247774"/>
              </a:xfrm>
              <a:grpFill/>
            </p:grpSpPr>
            <p:grpSp>
              <p:nvGrpSpPr>
                <p:cNvPr id="899" name="Group 898"/>
                <p:cNvGrpSpPr/>
                <p:nvPr/>
              </p:nvGrpSpPr>
              <p:grpSpPr>
                <a:xfrm>
                  <a:off x="685864" y="3581400"/>
                  <a:ext cx="577916" cy="1247774"/>
                  <a:chOff x="685864" y="3581400"/>
                  <a:chExt cx="577916" cy="1247774"/>
                </a:xfrm>
                <a:grpFill/>
              </p:grpSpPr>
              <p:grpSp>
                <p:nvGrpSpPr>
                  <p:cNvPr id="919" name="Group 918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  <a:grpFill/>
                </p:grpSpPr>
                <p:grpSp>
                  <p:nvGrpSpPr>
                    <p:cNvPr id="929" name="Group 928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  <a:grpFill/>
                  </p:grpSpPr>
                  <p:sp>
                    <p:nvSpPr>
                      <p:cNvPr id="934" name="Oval 93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35" name="Oval 93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36" name="Oval 93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30" name="Group 929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  <a:grpFill/>
                  </p:grpSpPr>
                  <p:sp>
                    <p:nvSpPr>
                      <p:cNvPr id="931" name="Oval 930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32" name="Oval 931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33" name="Oval 932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20" name="Group 919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  <a:grpFill/>
                </p:grpSpPr>
                <p:grpSp>
                  <p:nvGrpSpPr>
                    <p:cNvPr id="921" name="Group 92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  <a:grpFill/>
                  </p:grpSpPr>
                  <p:sp>
                    <p:nvSpPr>
                      <p:cNvPr id="926" name="Oval 92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27" name="Oval 92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28" name="Oval 92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22" name="Group 92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  <a:grpFill/>
                  </p:grpSpPr>
                  <p:sp>
                    <p:nvSpPr>
                      <p:cNvPr id="923" name="Oval 92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24" name="Oval 92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25" name="Oval 92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900" name="Group 899"/>
                <p:cNvGrpSpPr/>
                <p:nvPr/>
              </p:nvGrpSpPr>
              <p:grpSpPr>
                <a:xfrm>
                  <a:off x="1256525" y="3581400"/>
                  <a:ext cx="577916" cy="1247774"/>
                  <a:chOff x="685864" y="3581400"/>
                  <a:chExt cx="577916" cy="1247774"/>
                </a:xfrm>
                <a:grpFill/>
              </p:grpSpPr>
              <p:grpSp>
                <p:nvGrpSpPr>
                  <p:cNvPr id="901" name="Group 900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  <a:grpFill/>
                </p:grpSpPr>
                <p:grpSp>
                  <p:nvGrpSpPr>
                    <p:cNvPr id="911" name="Group 91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  <a:grpFill/>
                  </p:grpSpPr>
                  <p:sp>
                    <p:nvSpPr>
                      <p:cNvPr id="916" name="Oval 91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7" name="Oval 91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8" name="Oval 91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12" name="Group 91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  <a:grpFill/>
                  </p:grpSpPr>
                  <p:sp>
                    <p:nvSpPr>
                      <p:cNvPr id="913" name="Oval 91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4" name="Oval 91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5" name="Oval 91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02" name="Group 901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  <a:grpFill/>
                </p:grpSpPr>
                <p:grpSp>
                  <p:nvGrpSpPr>
                    <p:cNvPr id="903" name="Group 902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  <a:grpFill/>
                  </p:grpSpPr>
                  <p:sp>
                    <p:nvSpPr>
                      <p:cNvPr id="908" name="Oval 907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09" name="Oval 908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0" name="Oval 909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04" name="Group 903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  <a:grpFill/>
                  </p:grpSpPr>
                  <p:sp>
                    <p:nvSpPr>
                      <p:cNvPr id="905" name="Oval 904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06" name="Oval 905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07" name="Oval 906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</p:grpSp>
        <p:grpSp>
          <p:nvGrpSpPr>
            <p:cNvPr id="938" name="Group 937"/>
            <p:cNvGrpSpPr/>
            <p:nvPr/>
          </p:nvGrpSpPr>
          <p:grpSpPr>
            <a:xfrm>
              <a:off x="2305075" y="2571750"/>
              <a:ext cx="2284020" cy="1247774"/>
              <a:chOff x="685864" y="3581400"/>
              <a:chExt cx="2284020" cy="1247774"/>
            </a:xfrm>
            <a:solidFill>
              <a:schemeClr val="bg1"/>
            </a:solidFill>
          </p:grpSpPr>
          <p:grpSp>
            <p:nvGrpSpPr>
              <p:cNvPr id="939" name="Group 938"/>
              <p:cNvGrpSpPr/>
              <p:nvPr/>
            </p:nvGrpSpPr>
            <p:grpSpPr>
              <a:xfrm>
                <a:off x="685864" y="3581400"/>
                <a:ext cx="1148577" cy="1247774"/>
                <a:chOff x="685864" y="3581400"/>
                <a:chExt cx="1148577" cy="1247774"/>
              </a:xfrm>
              <a:grpFill/>
            </p:grpSpPr>
            <p:grpSp>
              <p:nvGrpSpPr>
                <p:cNvPr id="979" name="Group 978"/>
                <p:cNvGrpSpPr/>
                <p:nvPr/>
              </p:nvGrpSpPr>
              <p:grpSpPr>
                <a:xfrm>
                  <a:off x="685864" y="3581400"/>
                  <a:ext cx="577916" cy="1247774"/>
                  <a:chOff x="685864" y="3581400"/>
                  <a:chExt cx="577916" cy="1247774"/>
                </a:xfrm>
                <a:grpFill/>
              </p:grpSpPr>
              <p:grpSp>
                <p:nvGrpSpPr>
                  <p:cNvPr id="999" name="Group 998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  <a:grpFill/>
                </p:grpSpPr>
                <p:grpSp>
                  <p:nvGrpSpPr>
                    <p:cNvPr id="1009" name="Group 1008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  <a:grpFill/>
                  </p:grpSpPr>
                  <p:sp>
                    <p:nvSpPr>
                      <p:cNvPr id="1014" name="Oval 101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15" name="Oval 101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16" name="Oval 101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10" name="Group 1009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  <a:grpFill/>
                  </p:grpSpPr>
                  <p:sp>
                    <p:nvSpPr>
                      <p:cNvPr id="1011" name="Oval 1010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12" name="Oval 1011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13" name="Oval 1012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000" name="Group 999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  <a:grpFill/>
                </p:grpSpPr>
                <p:grpSp>
                  <p:nvGrpSpPr>
                    <p:cNvPr id="1001" name="Group 100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  <a:grpFill/>
                  </p:grpSpPr>
                  <p:sp>
                    <p:nvSpPr>
                      <p:cNvPr id="1006" name="Oval 100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07" name="Oval 100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08" name="Oval 100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02" name="Group 100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  <a:grpFill/>
                  </p:grpSpPr>
                  <p:sp>
                    <p:nvSpPr>
                      <p:cNvPr id="1003" name="Oval 100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04" name="Oval 100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05" name="Oval 100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980" name="Group 979"/>
                <p:cNvGrpSpPr/>
                <p:nvPr/>
              </p:nvGrpSpPr>
              <p:grpSpPr>
                <a:xfrm>
                  <a:off x="1256525" y="3581400"/>
                  <a:ext cx="577916" cy="1247774"/>
                  <a:chOff x="685864" y="3581400"/>
                  <a:chExt cx="577916" cy="1247774"/>
                </a:xfrm>
                <a:grpFill/>
              </p:grpSpPr>
              <p:grpSp>
                <p:nvGrpSpPr>
                  <p:cNvPr id="981" name="Group 980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  <a:grpFill/>
                </p:grpSpPr>
                <p:grpSp>
                  <p:nvGrpSpPr>
                    <p:cNvPr id="991" name="Group 99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  <a:grpFill/>
                  </p:grpSpPr>
                  <p:sp>
                    <p:nvSpPr>
                      <p:cNvPr id="996" name="Oval 99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7" name="Oval 99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8" name="Oval 99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92" name="Group 99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  <a:grpFill/>
                  </p:grpSpPr>
                  <p:sp>
                    <p:nvSpPr>
                      <p:cNvPr id="993" name="Oval 99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4" name="Oval 99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5" name="Oval 99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82" name="Group 981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  <a:grpFill/>
                </p:grpSpPr>
                <p:grpSp>
                  <p:nvGrpSpPr>
                    <p:cNvPr id="983" name="Group 982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  <a:grpFill/>
                  </p:grpSpPr>
                  <p:sp>
                    <p:nvSpPr>
                      <p:cNvPr id="988" name="Oval 987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89" name="Oval 988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0" name="Oval 989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84" name="Group 983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  <a:grpFill/>
                  </p:grpSpPr>
                  <p:sp>
                    <p:nvSpPr>
                      <p:cNvPr id="985" name="Oval 984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86" name="Oval 985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87" name="Oval 986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940" name="Group 939"/>
              <p:cNvGrpSpPr/>
              <p:nvPr/>
            </p:nvGrpSpPr>
            <p:grpSpPr>
              <a:xfrm>
                <a:off x="1821307" y="3581400"/>
                <a:ext cx="1148577" cy="1247774"/>
                <a:chOff x="685864" y="3581400"/>
                <a:chExt cx="1148577" cy="1247774"/>
              </a:xfrm>
              <a:grpFill/>
            </p:grpSpPr>
            <p:grpSp>
              <p:nvGrpSpPr>
                <p:cNvPr id="941" name="Group 940"/>
                <p:cNvGrpSpPr/>
                <p:nvPr/>
              </p:nvGrpSpPr>
              <p:grpSpPr>
                <a:xfrm>
                  <a:off x="685864" y="3581400"/>
                  <a:ext cx="577916" cy="1247774"/>
                  <a:chOff x="685864" y="3581400"/>
                  <a:chExt cx="577916" cy="1247774"/>
                </a:xfrm>
                <a:grpFill/>
              </p:grpSpPr>
              <p:grpSp>
                <p:nvGrpSpPr>
                  <p:cNvPr id="961" name="Group 960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  <a:grpFill/>
                </p:grpSpPr>
                <p:grpSp>
                  <p:nvGrpSpPr>
                    <p:cNvPr id="971" name="Group 97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  <a:grpFill/>
                  </p:grpSpPr>
                  <p:sp>
                    <p:nvSpPr>
                      <p:cNvPr id="976" name="Oval 97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7" name="Oval 97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8" name="Oval 97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72" name="Group 97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  <a:grpFill/>
                  </p:grpSpPr>
                  <p:sp>
                    <p:nvSpPr>
                      <p:cNvPr id="973" name="Oval 97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4" name="Oval 97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5" name="Oval 97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62" name="Group 961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  <a:grpFill/>
                </p:grpSpPr>
                <p:grpSp>
                  <p:nvGrpSpPr>
                    <p:cNvPr id="963" name="Group 962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  <a:grpFill/>
                  </p:grpSpPr>
                  <p:sp>
                    <p:nvSpPr>
                      <p:cNvPr id="968" name="Oval 967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69" name="Oval 968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0" name="Oval 969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64" name="Group 963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  <a:grpFill/>
                  </p:grpSpPr>
                  <p:sp>
                    <p:nvSpPr>
                      <p:cNvPr id="965" name="Oval 964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66" name="Oval 965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67" name="Oval 966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942" name="Group 941"/>
                <p:cNvGrpSpPr/>
                <p:nvPr/>
              </p:nvGrpSpPr>
              <p:grpSpPr>
                <a:xfrm>
                  <a:off x="1256525" y="3581400"/>
                  <a:ext cx="577916" cy="1247774"/>
                  <a:chOff x="685864" y="3581400"/>
                  <a:chExt cx="577916" cy="1247774"/>
                </a:xfrm>
                <a:grpFill/>
              </p:grpSpPr>
              <p:grpSp>
                <p:nvGrpSpPr>
                  <p:cNvPr id="943" name="Group 942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  <a:grpFill/>
                </p:grpSpPr>
                <p:grpSp>
                  <p:nvGrpSpPr>
                    <p:cNvPr id="953" name="Group 952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  <a:grpFill/>
                  </p:grpSpPr>
                  <p:sp>
                    <p:nvSpPr>
                      <p:cNvPr id="958" name="Oval 957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9" name="Oval 958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60" name="Oval 959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54" name="Group 953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  <a:grpFill/>
                  </p:grpSpPr>
                  <p:sp>
                    <p:nvSpPr>
                      <p:cNvPr id="955" name="Oval 954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6" name="Oval 955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7" name="Oval 956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44" name="Group 943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  <a:grpFill/>
                </p:grpSpPr>
                <p:grpSp>
                  <p:nvGrpSpPr>
                    <p:cNvPr id="945" name="Group 944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  <a:grpFill/>
                  </p:grpSpPr>
                  <p:sp>
                    <p:nvSpPr>
                      <p:cNvPr id="950" name="Oval 949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1" name="Oval 950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2" name="Oval 951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46" name="Group 945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  <a:grpFill/>
                  </p:grpSpPr>
                  <p:sp>
                    <p:nvSpPr>
                      <p:cNvPr id="947" name="Oval 946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48" name="Oval 947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49" name="Oval 948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</p:grpSp>
        <p:grpSp>
          <p:nvGrpSpPr>
            <p:cNvPr id="1017" name="Group 1016"/>
            <p:cNvGrpSpPr/>
            <p:nvPr/>
          </p:nvGrpSpPr>
          <p:grpSpPr>
            <a:xfrm>
              <a:off x="4589094" y="2571750"/>
              <a:ext cx="2284020" cy="1247774"/>
              <a:chOff x="685864" y="3581400"/>
              <a:chExt cx="2284020" cy="1247774"/>
            </a:xfrm>
            <a:solidFill>
              <a:schemeClr val="bg1"/>
            </a:solidFill>
          </p:grpSpPr>
          <p:grpSp>
            <p:nvGrpSpPr>
              <p:cNvPr id="1018" name="Group 1017"/>
              <p:cNvGrpSpPr/>
              <p:nvPr/>
            </p:nvGrpSpPr>
            <p:grpSpPr>
              <a:xfrm>
                <a:off x="685864" y="3581400"/>
                <a:ext cx="1148577" cy="1247774"/>
                <a:chOff x="685864" y="3581400"/>
                <a:chExt cx="1148577" cy="1247774"/>
              </a:xfrm>
              <a:grpFill/>
            </p:grpSpPr>
            <p:grpSp>
              <p:nvGrpSpPr>
                <p:cNvPr id="1058" name="Group 1057"/>
                <p:cNvGrpSpPr/>
                <p:nvPr/>
              </p:nvGrpSpPr>
              <p:grpSpPr>
                <a:xfrm>
                  <a:off x="685864" y="3581400"/>
                  <a:ext cx="577916" cy="1247774"/>
                  <a:chOff x="685864" y="3581400"/>
                  <a:chExt cx="577916" cy="1247774"/>
                </a:xfrm>
                <a:grpFill/>
              </p:grpSpPr>
              <p:grpSp>
                <p:nvGrpSpPr>
                  <p:cNvPr id="1078" name="Group 1077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  <a:grpFill/>
                </p:grpSpPr>
                <p:grpSp>
                  <p:nvGrpSpPr>
                    <p:cNvPr id="1088" name="Group 1087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  <a:grpFill/>
                  </p:grpSpPr>
                  <p:sp>
                    <p:nvSpPr>
                      <p:cNvPr id="1093" name="Oval 109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94" name="Oval 109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95" name="Oval 109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89" name="Group 1088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  <a:grpFill/>
                  </p:grpSpPr>
                  <p:sp>
                    <p:nvSpPr>
                      <p:cNvPr id="1090" name="Oval 1089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91" name="Oval 1090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92" name="Oval 1091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079" name="Group 1078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  <a:grpFill/>
                </p:grpSpPr>
                <p:grpSp>
                  <p:nvGrpSpPr>
                    <p:cNvPr id="1080" name="Group 1079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  <a:grpFill/>
                  </p:grpSpPr>
                  <p:sp>
                    <p:nvSpPr>
                      <p:cNvPr id="1085" name="Oval 1084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86" name="Oval 1085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87" name="Oval 1086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81" name="Group 1080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  <a:grpFill/>
                  </p:grpSpPr>
                  <p:sp>
                    <p:nvSpPr>
                      <p:cNvPr id="1082" name="Oval 1081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83" name="Oval 1082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84" name="Oval 1083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059" name="Group 1058"/>
                <p:cNvGrpSpPr/>
                <p:nvPr/>
              </p:nvGrpSpPr>
              <p:grpSpPr>
                <a:xfrm>
                  <a:off x="1256525" y="3581400"/>
                  <a:ext cx="577916" cy="1247774"/>
                  <a:chOff x="685864" y="3581400"/>
                  <a:chExt cx="577916" cy="1247774"/>
                </a:xfrm>
                <a:grpFill/>
              </p:grpSpPr>
              <p:grpSp>
                <p:nvGrpSpPr>
                  <p:cNvPr id="1060" name="Group 1059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  <a:grpFill/>
                </p:grpSpPr>
                <p:grpSp>
                  <p:nvGrpSpPr>
                    <p:cNvPr id="1070" name="Group 1069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  <a:grpFill/>
                  </p:grpSpPr>
                  <p:sp>
                    <p:nvSpPr>
                      <p:cNvPr id="1075" name="Oval 1074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76" name="Oval 1075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77" name="Oval 1076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71" name="Group 1070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  <a:grpFill/>
                  </p:grpSpPr>
                  <p:sp>
                    <p:nvSpPr>
                      <p:cNvPr id="1072" name="Oval 1071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73" name="Oval 1072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74" name="Oval 1073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061" name="Group 1060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  <a:grpFill/>
                </p:grpSpPr>
                <p:grpSp>
                  <p:nvGrpSpPr>
                    <p:cNvPr id="1062" name="Group 1061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  <a:grpFill/>
                  </p:grpSpPr>
                  <p:sp>
                    <p:nvSpPr>
                      <p:cNvPr id="1067" name="Oval 1066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68" name="Oval 1067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69" name="Oval 1068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63" name="Group 1062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  <a:grpFill/>
                  </p:grpSpPr>
                  <p:sp>
                    <p:nvSpPr>
                      <p:cNvPr id="1064" name="Oval 106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65" name="Oval 106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66" name="Oval 106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1019" name="Group 1018"/>
              <p:cNvGrpSpPr/>
              <p:nvPr/>
            </p:nvGrpSpPr>
            <p:grpSpPr>
              <a:xfrm>
                <a:off x="1821307" y="3581400"/>
                <a:ext cx="1148577" cy="1247774"/>
                <a:chOff x="685864" y="3581400"/>
                <a:chExt cx="1148577" cy="1247774"/>
              </a:xfrm>
              <a:grpFill/>
            </p:grpSpPr>
            <p:grpSp>
              <p:nvGrpSpPr>
                <p:cNvPr id="1020" name="Group 1019"/>
                <p:cNvGrpSpPr/>
                <p:nvPr/>
              </p:nvGrpSpPr>
              <p:grpSpPr>
                <a:xfrm>
                  <a:off x="685864" y="3581400"/>
                  <a:ext cx="577916" cy="1247774"/>
                  <a:chOff x="685864" y="3581400"/>
                  <a:chExt cx="577916" cy="1247774"/>
                </a:xfrm>
                <a:grpFill/>
              </p:grpSpPr>
              <p:grpSp>
                <p:nvGrpSpPr>
                  <p:cNvPr id="1040" name="Group 1039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  <a:grpFill/>
                </p:grpSpPr>
                <p:grpSp>
                  <p:nvGrpSpPr>
                    <p:cNvPr id="1050" name="Group 1049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  <a:grpFill/>
                  </p:grpSpPr>
                  <p:sp>
                    <p:nvSpPr>
                      <p:cNvPr id="1055" name="Oval 1054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56" name="Oval 1055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57" name="Oval 1056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51" name="Group 1050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  <a:grpFill/>
                  </p:grpSpPr>
                  <p:sp>
                    <p:nvSpPr>
                      <p:cNvPr id="1052" name="Oval 1051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53" name="Oval 1052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54" name="Oval 1053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041" name="Group 1040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  <a:grpFill/>
                </p:grpSpPr>
                <p:grpSp>
                  <p:nvGrpSpPr>
                    <p:cNvPr id="1042" name="Group 1041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  <a:grpFill/>
                  </p:grpSpPr>
                  <p:sp>
                    <p:nvSpPr>
                      <p:cNvPr id="1047" name="Oval 1046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48" name="Oval 1047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49" name="Oval 1048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43" name="Group 1042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  <a:grpFill/>
                  </p:grpSpPr>
                  <p:sp>
                    <p:nvSpPr>
                      <p:cNvPr id="1044" name="Oval 104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45" name="Oval 104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46" name="Oval 104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021" name="Group 1020"/>
                <p:cNvGrpSpPr/>
                <p:nvPr/>
              </p:nvGrpSpPr>
              <p:grpSpPr>
                <a:xfrm>
                  <a:off x="1256525" y="3581400"/>
                  <a:ext cx="577916" cy="1247774"/>
                  <a:chOff x="685864" y="3581400"/>
                  <a:chExt cx="577916" cy="1247774"/>
                </a:xfrm>
                <a:grpFill/>
              </p:grpSpPr>
              <p:grpSp>
                <p:nvGrpSpPr>
                  <p:cNvPr id="1022" name="Group 1021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  <a:grpFill/>
                </p:grpSpPr>
                <p:grpSp>
                  <p:nvGrpSpPr>
                    <p:cNvPr id="1032" name="Group 1031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  <a:grpFill/>
                  </p:grpSpPr>
                  <p:sp>
                    <p:nvSpPr>
                      <p:cNvPr id="1037" name="Oval 1036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38" name="Oval 1037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39" name="Oval 1038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33" name="Group 1032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  <a:grpFill/>
                  </p:grpSpPr>
                  <p:sp>
                    <p:nvSpPr>
                      <p:cNvPr id="1034" name="Oval 103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35" name="Oval 103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36" name="Oval 103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023" name="Group 1022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  <a:grpFill/>
                </p:grpSpPr>
                <p:grpSp>
                  <p:nvGrpSpPr>
                    <p:cNvPr id="1024" name="Group 1023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  <a:grpFill/>
                  </p:grpSpPr>
                  <p:sp>
                    <p:nvSpPr>
                      <p:cNvPr id="1029" name="Oval 1028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30" name="Oval 1029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31" name="Oval 1030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25" name="Group 1024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  <a:grpFill/>
                  </p:grpSpPr>
                  <p:sp>
                    <p:nvSpPr>
                      <p:cNvPr id="1026" name="Oval 102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27" name="Oval 102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28" name="Oval 102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</p:grpSp>
        <p:grpSp>
          <p:nvGrpSpPr>
            <p:cNvPr id="1096" name="Group 1095"/>
            <p:cNvGrpSpPr/>
            <p:nvPr/>
          </p:nvGrpSpPr>
          <p:grpSpPr>
            <a:xfrm>
              <a:off x="6859980" y="2571750"/>
              <a:ext cx="2284020" cy="1247774"/>
              <a:chOff x="685864" y="3581400"/>
              <a:chExt cx="2284020" cy="1247774"/>
            </a:xfrm>
            <a:solidFill>
              <a:schemeClr val="bg1"/>
            </a:solidFill>
          </p:grpSpPr>
          <p:grpSp>
            <p:nvGrpSpPr>
              <p:cNvPr id="1097" name="Group 1096"/>
              <p:cNvGrpSpPr/>
              <p:nvPr/>
            </p:nvGrpSpPr>
            <p:grpSpPr>
              <a:xfrm>
                <a:off x="685864" y="3581400"/>
                <a:ext cx="1148577" cy="1247774"/>
                <a:chOff x="685864" y="3581400"/>
                <a:chExt cx="1148577" cy="1247774"/>
              </a:xfrm>
              <a:grpFill/>
            </p:grpSpPr>
            <p:grpSp>
              <p:nvGrpSpPr>
                <p:cNvPr id="1137" name="Group 1136"/>
                <p:cNvGrpSpPr/>
                <p:nvPr/>
              </p:nvGrpSpPr>
              <p:grpSpPr>
                <a:xfrm>
                  <a:off x="685864" y="3581400"/>
                  <a:ext cx="577916" cy="1247774"/>
                  <a:chOff x="685864" y="3581400"/>
                  <a:chExt cx="577916" cy="1247774"/>
                </a:xfrm>
                <a:grpFill/>
              </p:grpSpPr>
              <p:grpSp>
                <p:nvGrpSpPr>
                  <p:cNvPr id="1157" name="Group 1156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  <a:grpFill/>
                </p:grpSpPr>
                <p:grpSp>
                  <p:nvGrpSpPr>
                    <p:cNvPr id="1167" name="Group 1166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  <a:grpFill/>
                  </p:grpSpPr>
                  <p:sp>
                    <p:nvSpPr>
                      <p:cNvPr id="1172" name="Oval 1171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73" name="Oval 1172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74" name="Oval 1173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68" name="Group 1167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  <a:grpFill/>
                  </p:grpSpPr>
                  <p:sp>
                    <p:nvSpPr>
                      <p:cNvPr id="1169" name="Oval 1168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70" name="Oval 1169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71" name="Oval 1170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158" name="Group 1157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  <a:grpFill/>
                </p:grpSpPr>
                <p:grpSp>
                  <p:nvGrpSpPr>
                    <p:cNvPr id="1159" name="Group 1158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  <a:grpFill/>
                  </p:grpSpPr>
                  <p:sp>
                    <p:nvSpPr>
                      <p:cNvPr id="1164" name="Oval 116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65" name="Oval 116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66" name="Oval 116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60" name="Group 1159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  <a:grpFill/>
                  </p:grpSpPr>
                  <p:sp>
                    <p:nvSpPr>
                      <p:cNvPr id="1161" name="Oval 1160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62" name="Oval 1161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63" name="Oval 1162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138" name="Group 1137"/>
                <p:cNvGrpSpPr/>
                <p:nvPr/>
              </p:nvGrpSpPr>
              <p:grpSpPr>
                <a:xfrm>
                  <a:off x="1256525" y="3581400"/>
                  <a:ext cx="577916" cy="1247774"/>
                  <a:chOff x="685864" y="3581400"/>
                  <a:chExt cx="577916" cy="1247774"/>
                </a:xfrm>
                <a:grpFill/>
              </p:grpSpPr>
              <p:grpSp>
                <p:nvGrpSpPr>
                  <p:cNvPr id="1139" name="Group 1138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  <a:grpFill/>
                </p:grpSpPr>
                <p:grpSp>
                  <p:nvGrpSpPr>
                    <p:cNvPr id="1149" name="Group 1148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  <a:grpFill/>
                  </p:grpSpPr>
                  <p:sp>
                    <p:nvSpPr>
                      <p:cNvPr id="1154" name="Oval 115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55" name="Oval 115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56" name="Oval 115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50" name="Group 1149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  <a:grpFill/>
                  </p:grpSpPr>
                  <p:sp>
                    <p:nvSpPr>
                      <p:cNvPr id="1151" name="Oval 1150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52" name="Oval 1151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53" name="Oval 1152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140" name="Group 1139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  <a:grpFill/>
                </p:grpSpPr>
                <p:grpSp>
                  <p:nvGrpSpPr>
                    <p:cNvPr id="1141" name="Group 114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  <a:grpFill/>
                  </p:grpSpPr>
                  <p:sp>
                    <p:nvSpPr>
                      <p:cNvPr id="1146" name="Oval 114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47" name="Oval 114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48" name="Oval 114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42" name="Group 114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  <a:grpFill/>
                  </p:grpSpPr>
                  <p:sp>
                    <p:nvSpPr>
                      <p:cNvPr id="1143" name="Oval 114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44" name="Oval 114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45" name="Oval 114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1098" name="Group 1097"/>
              <p:cNvGrpSpPr/>
              <p:nvPr/>
            </p:nvGrpSpPr>
            <p:grpSpPr>
              <a:xfrm>
                <a:off x="1821307" y="3581400"/>
                <a:ext cx="1148577" cy="1247774"/>
                <a:chOff x="685864" y="3581400"/>
                <a:chExt cx="1148577" cy="1247774"/>
              </a:xfrm>
              <a:grpFill/>
            </p:grpSpPr>
            <p:grpSp>
              <p:nvGrpSpPr>
                <p:cNvPr id="1099" name="Group 1098"/>
                <p:cNvGrpSpPr/>
                <p:nvPr/>
              </p:nvGrpSpPr>
              <p:grpSpPr>
                <a:xfrm>
                  <a:off x="685864" y="3581400"/>
                  <a:ext cx="577916" cy="1247774"/>
                  <a:chOff x="685864" y="3581400"/>
                  <a:chExt cx="577916" cy="1247774"/>
                </a:xfrm>
                <a:grpFill/>
              </p:grpSpPr>
              <p:grpSp>
                <p:nvGrpSpPr>
                  <p:cNvPr id="1119" name="Group 1118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  <a:grpFill/>
                </p:grpSpPr>
                <p:grpSp>
                  <p:nvGrpSpPr>
                    <p:cNvPr id="1129" name="Group 1128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  <a:grpFill/>
                  </p:grpSpPr>
                  <p:sp>
                    <p:nvSpPr>
                      <p:cNvPr id="1134" name="Oval 113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35" name="Oval 113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36" name="Oval 113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30" name="Group 1129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  <a:grpFill/>
                  </p:grpSpPr>
                  <p:sp>
                    <p:nvSpPr>
                      <p:cNvPr id="1131" name="Oval 1130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32" name="Oval 1131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33" name="Oval 1132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120" name="Group 1119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  <a:grpFill/>
                </p:grpSpPr>
                <p:grpSp>
                  <p:nvGrpSpPr>
                    <p:cNvPr id="1121" name="Group 112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  <a:grpFill/>
                  </p:grpSpPr>
                  <p:sp>
                    <p:nvSpPr>
                      <p:cNvPr id="1126" name="Oval 112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27" name="Oval 112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28" name="Oval 112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22" name="Group 112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  <a:grpFill/>
                  </p:grpSpPr>
                  <p:sp>
                    <p:nvSpPr>
                      <p:cNvPr id="1123" name="Oval 112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24" name="Oval 112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25" name="Oval 112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100" name="Group 1099"/>
                <p:cNvGrpSpPr/>
                <p:nvPr/>
              </p:nvGrpSpPr>
              <p:grpSpPr>
                <a:xfrm>
                  <a:off x="1256525" y="3581400"/>
                  <a:ext cx="577916" cy="1247774"/>
                  <a:chOff x="685864" y="3581400"/>
                  <a:chExt cx="577916" cy="1247774"/>
                </a:xfrm>
                <a:grpFill/>
              </p:grpSpPr>
              <p:grpSp>
                <p:nvGrpSpPr>
                  <p:cNvPr id="1101" name="Group 1100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  <a:grpFill/>
                </p:grpSpPr>
                <p:grpSp>
                  <p:nvGrpSpPr>
                    <p:cNvPr id="1111" name="Group 111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  <a:grpFill/>
                  </p:grpSpPr>
                  <p:sp>
                    <p:nvSpPr>
                      <p:cNvPr id="1116" name="Oval 111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17" name="Oval 111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18" name="Oval 111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12" name="Group 111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  <a:grpFill/>
                  </p:grpSpPr>
                  <p:sp>
                    <p:nvSpPr>
                      <p:cNvPr id="1113" name="Oval 111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14" name="Oval 111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15" name="Oval 111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102" name="Group 1101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  <a:grpFill/>
                </p:grpSpPr>
                <p:grpSp>
                  <p:nvGrpSpPr>
                    <p:cNvPr id="1103" name="Group 1102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  <a:grpFill/>
                  </p:grpSpPr>
                  <p:sp>
                    <p:nvSpPr>
                      <p:cNvPr id="1108" name="Oval 1107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09" name="Oval 1108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10" name="Oval 1109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04" name="Group 1103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  <a:grpFill/>
                  </p:grpSpPr>
                  <p:sp>
                    <p:nvSpPr>
                      <p:cNvPr id="1105" name="Oval 1104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06" name="Oval 1105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07" name="Oval 1106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</p:grpSp>
        <p:sp>
          <p:nvSpPr>
            <p:cNvPr id="1176" name="Rounded Rectangle 1175"/>
            <p:cNvSpPr/>
            <p:nvPr/>
          </p:nvSpPr>
          <p:spPr>
            <a:xfrm>
              <a:off x="610328" y="2228849"/>
              <a:ext cx="1190625" cy="19335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7" name="Rounded Rectangle 1176"/>
            <p:cNvSpPr/>
            <p:nvPr/>
          </p:nvSpPr>
          <p:spPr>
            <a:xfrm>
              <a:off x="4467601" y="2237471"/>
              <a:ext cx="1190625" cy="19335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8" name="Oval 1177"/>
            <p:cNvSpPr/>
            <p:nvPr/>
          </p:nvSpPr>
          <p:spPr>
            <a:xfrm>
              <a:off x="1580708" y="2228849"/>
              <a:ext cx="582841" cy="5530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9" name="Oval 1178"/>
            <p:cNvSpPr/>
            <p:nvPr/>
          </p:nvSpPr>
          <p:spPr>
            <a:xfrm>
              <a:off x="3311503" y="3523546"/>
              <a:ext cx="582841" cy="5530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0" name="Oval 1179"/>
            <p:cNvSpPr/>
            <p:nvPr/>
          </p:nvSpPr>
          <p:spPr>
            <a:xfrm>
              <a:off x="2531609" y="2118407"/>
              <a:ext cx="964717" cy="20574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1" name="Oval 1180"/>
            <p:cNvSpPr/>
            <p:nvPr/>
          </p:nvSpPr>
          <p:spPr>
            <a:xfrm>
              <a:off x="5560370" y="2153326"/>
              <a:ext cx="582841" cy="5530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2" name="Oval 1181"/>
            <p:cNvSpPr/>
            <p:nvPr/>
          </p:nvSpPr>
          <p:spPr>
            <a:xfrm>
              <a:off x="1079209" y="3051157"/>
              <a:ext cx="152122" cy="14287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5" name="Can 1184"/>
            <p:cNvSpPr/>
            <p:nvPr/>
          </p:nvSpPr>
          <p:spPr>
            <a:xfrm>
              <a:off x="7133204" y="2380170"/>
              <a:ext cx="1049877" cy="1873064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94" name="Group 1193"/>
            <p:cNvGrpSpPr/>
            <p:nvPr/>
          </p:nvGrpSpPr>
          <p:grpSpPr>
            <a:xfrm>
              <a:off x="6979843" y="1315439"/>
              <a:ext cx="1383345" cy="1314450"/>
              <a:chOff x="7035657" y="1360196"/>
              <a:chExt cx="1256761" cy="1194170"/>
            </a:xfrm>
            <a:solidFill>
              <a:schemeClr val="bg1"/>
            </a:solidFill>
          </p:grpSpPr>
          <p:sp>
            <p:nvSpPr>
              <p:cNvPr id="1191" name="Oval 1190"/>
              <p:cNvSpPr/>
              <p:nvPr/>
            </p:nvSpPr>
            <p:spPr>
              <a:xfrm>
                <a:off x="7417808" y="1360196"/>
                <a:ext cx="494878" cy="914324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0" name="Oval 1189"/>
              <p:cNvSpPr/>
              <p:nvPr/>
            </p:nvSpPr>
            <p:spPr>
              <a:xfrm>
                <a:off x="7797540" y="1413174"/>
                <a:ext cx="494878" cy="914324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9" name="Oval 1188"/>
              <p:cNvSpPr/>
              <p:nvPr/>
            </p:nvSpPr>
            <p:spPr>
              <a:xfrm>
                <a:off x="7035657" y="1430453"/>
                <a:ext cx="494878" cy="914324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7" name="Oval 1186"/>
              <p:cNvSpPr/>
              <p:nvPr/>
            </p:nvSpPr>
            <p:spPr>
              <a:xfrm>
                <a:off x="7091285" y="1557488"/>
                <a:ext cx="494878" cy="914324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8" name="Oval 1187"/>
              <p:cNvSpPr/>
              <p:nvPr/>
            </p:nvSpPr>
            <p:spPr>
              <a:xfrm>
                <a:off x="7787342" y="1551471"/>
                <a:ext cx="494878" cy="914324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6" name="Oval 1185"/>
              <p:cNvSpPr/>
              <p:nvPr/>
            </p:nvSpPr>
            <p:spPr>
              <a:xfrm>
                <a:off x="7417808" y="1640042"/>
                <a:ext cx="494878" cy="914324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96" name="Rectangle 1195"/>
            <p:cNvSpPr/>
            <p:nvPr/>
          </p:nvSpPr>
          <p:spPr>
            <a:xfrm>
              <a:off x="1114573" y="148383"/>
              <a:ext cx="6885219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Plant Electron Transport Chain</a:t>
              </a:r>
              <a:endPara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2475822" y="1382527"/>
              <a:ext cx="4279081" cy="30803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ounded Rectangle 336"/>
            <p:cNvSpPr/>
            <p:nvPr/>
          </p:nvSpPr>
          <p:spPr>
            <a:xfrm>
              <a:off x="2510507" y="5936306"/>
              <a:ext cx="4279081" cy="30803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ounded Rectangle 337"/>
            <p:cNvSpPr/>
            <p:nvPr/>
          </p:nvSpPr>
          <p:spPr>
            <a:xfrm>
              <a:off x="674836" y="3593741"/>
              <a:ext cx="986038" cy="3651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ounded Rectangle 338"/>
            <p:cNvSpPr/>
            <p:nvPr/>
          </p:nvSpPr>
          <p:spPr>
            <a:xfrm>
              <a:off x="4567482" y="3560891"/>
              <a:ext cx="986038" cy="3651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ounded Rectangle 339"/>
            <p:cNvSpPr/>
            <p:nvPr/>
          </p:nvSpPr>
          <p:spPr>
            <a:xfrm>
              <a:off x="7161597" y="3593741"/>
              <a:ext cx="986038" cy="3651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6460" y="813289"/>
              <a:ext cx="74424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This electron transport chain is located in: __________________</a:t>
              </a:r>
              <a:endParaRPr lang="en-US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5931405" y="4684430"/>
              <a:ext cx="160897" cy="16915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Oval 343"/>
            <p:cNvSpPr/>
            <p:nvPr/>
          </p:nvSpPr>
          <p:spPr>
            <a:xfrm>
              <a:off x="2885586" y="4970848"/>
              <a:ext cx="160897" cy="16915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Oval 344"/>
            <p:cNvSpPr/>
            <p:nvPr/>
          </p:nvSpPr>
          <p:spPr>
            <a:xfrm>
              <a:off x="6618634" y="5139841"/>
              <a:ext cx="160897" cy="16915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Oval 345"/>
            <p:cNvSpPr/>
            <p:nvPr/>
          </p:nvSpPr>
          <p:spPr>
            <a:xfrm>
              <a:off x="4739714" y="5368918"/>
              <a:ext cx="160897" cy="16915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Oval 346"/>
            <p:cNvSpPr/>
            <p:nvPr/>
          </p:nvSpPr>
          <p:spPr>
            <a:xfrm>
              <a:off x="7846018" y="4739903"/>
              <a:ext cx="160897" cy="16915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Oval 347"/>
            <p:cNvSpPr/>
            <p:nvPr/>
          </p:nvSpPr>
          <p:spPr>
            <a:xfrm>
              <a:off x="1739454" y="1705800"/>
              <a:ext cx="160897" cy="16915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Oval 348"/>
            <p:cNvSpPr/>
            <p:nvPr/>
          </p:nvSpPr>
          <p:spPr>
            <a:xfrm>
              <a:off x="4219687" y="1876848"/>
              <a:ext cx="160897" cy="16915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Oval 349"/>
            <p:cNvSpPr/>
            <p:nvPr/>
          </p:nvSpPr>
          <p:spPr>
            <a:xfrm>
              <a:off x="6433109" y="2027897"/>
              <a:ext cx="160897" cy="16915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Oval 350"/>
            <p:cNvSpPr/>
            <p:nvPr/>
          </p:nvSpPr>
          <p:spPr>
            <a:xfrm>
              <a:off x="8590790" y="1984170"/>
              <a:ext cx="160897" cy="16915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Oval 351"/>
            <p:cNvSpPr/>
            <p:nvPr/>
          </p:nvSpPr>
          <p:spPr>
            <a:xfrm>
              <a:off x="1015084" y="1605982"/>
              <a:ext cx="160897" cy="16915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Oval 353"/>
            <p:cNvSpPr/>
            <p:nvPr/>
          </p:nvSpPr>
          <p:spPr>
            <a:xfrm>
              <a:off x="129122" y="5208653"/>
              <a:ext cx="160897" cy="16915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Oval 354"/>
            <p:cNvSpPr/>
            <p:nvPr/>
          </p:nvSpPr>
          <p:spPr>
            <a:xfrm>
              <a:off x="461060" y="5199762"/>
              <a:ext cx="160897" cy="16915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Oval 352"/>
            <p:cNvSpPr/>
            <p:nvPr/>
          </p:nvSpPr>
          <p:spPr>
            <a:xfrm>
              <a:off x="197750" y="4907240"/>
              <a:ext cx="382141" cy="4017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248411" y="1807189"/>
              <a:ext cx="400602" cy="29404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8455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cas.muohio.edu/~huertaaj/LIGHTRXBI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51" y="683498"/>
            <a:ext cx="7734649" cy="580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ATP Synthase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*ATP Synthase </a:t>
            </a:r>
            <a:r>
              <a:rPr lang="en-US" dirty="0" smtClean="0"/>
              <a:t>- A molecular machine that attaches ADP and a Pi together to create ATP.  It is powered by the </a:t>
            </a:r>
            <a:r>
              <a:rPr lang="en-US" dirty="0" err="1" smtClean="0"/>
              <a:t>movment</a:t>
            </a:r>
            <a:r>
              <a:rPr lang="en-US" dirty="0" smtClean="0"/>
              <a:t> of hydrogen ions across the thylakoid or cristae membranes.</a:t>
            </a:r>
            <a:endParaRPr lang="en-US" dirty="0"/>
          </a:p>
        </p:txBody>
      </p:sp>
      <p:pic>
        <p:nvPicPr>
          <p:cNvPr id="1026" name="Picture 2" descr="http://i.imgur.com/Uc4Uyf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183" y="4022411"/>
            <a:ext cx="4572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aculty.ccbcmd.edu/~gkaiser/biotutorials/energy/images/atpsynthase_a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3772726"/>
            <a:ext cx="3457575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3910" y="-63374"/>
            <a:ext cx="769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05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Transport Chains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491364"/>
            <a:ext cx="7134225" cy="206321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Electron transport chains can be found in thylakoids of chloroplasts and cristae of mitochondria</a:t>
            </a:r>
            <a:endParaRPr lang="en-US" sz="2800" dirty="0"/>
          </a:p>
        </p:txBody>
      </p:sp>
      <p:pic>
        <p:nvPicPr>
          <p:cNvPr id="4" name="Picture 2" descr="http://isite.lps.org/sputnam/Biology/U4Metabolism/Ithylakoidmem.j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4022411"/>
            <a:ext cx="4067175" cy="249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http://www.katiejurek.com/si/Electron%20transport%20chain%2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407" y="3958506"/>
            <a:ext cx="3479396" cy="262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5250" y="3571875"/>
            <a:ext cx="4038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Thylakoid Electron Transport Chain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58805" y="3571875"/>
            <a:ext cx="4038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Cristae Electron Transport Chain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3910" y="-63374"/>
            <a:ext cx="769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23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Light Dependent and Light Independent Reactions of Photosynthesis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will be able to differentiate between the dark and light reactions of photosynthesis.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14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Latin Root Word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your notes = 1 Point</a:t>
            </a:r>
          </a:p>
          <a:p>
            <a:r>
              <a:rPr lang="en-US" dirty="0" smtClean="0"/>
              <a:t>No notes 1 word = 2 points</a:t>
            </a:r>
          </a:p>
          <a:p>
            <a:r>
              <a:rPr lang="en-US" dirty="0" smtClean="0"/>
              <a:t>No notes 2 words = 3 Points</a:t>
            </a:r>
          </a:p>
          <a:p>
            <a:r>
              <a:rPr lang="en-US" dirty="0" smtClean="0"/>
              <a:t>No notes 3 words = 4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92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www.youtube.com/watch?v=joZ1EsA5_NY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www.youtube.com/watch?v=0UzMaoaXKaM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www.youtube.com/watch?v=YeD9idmcX0w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www.youtube.com/watch?v=k17bJQSQeQ4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35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Breaking the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1" y="1362075"/>
            <a:ext cx="7743824" cy="5181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Photosynthesis can be divided into two reactions.</a:t>
            </a:r>
          </a:p>
          <a:p>
            <a:pPr lvl="1"/>
            <a:r>
              <a:rPr lang="en-US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*Light Dependent Reaction:</a:t>
            </a:r>
            <a:r>
              <a:rPr lang="en-US" sz="2200" dirty="0" smtClean="0"/>
              <a:t> A chemical reaction that requires light to power ADP + Pi into ATP and attach electrons to the electron carrier NADP+</a:t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 smtClean="0"/>
          </a:p>
          <a:p>
            <a:pPr lvl="1"/>
            <a:r>
              <a:rPr lang="en-US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*Light Independent Reaction (Calvin Cycle):  </a:t>
            </a:r>
            <a:r>
              <a:rPr lang="en-US" sz="2200" dirty="0" smtClean="0"/>
              <a:t>A chemical reaction that does not require light and uses the energy from ATP and the electrons from NADPH to turn CO2 into glucose.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4364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Carriers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518" y="1328256"/>
            <a:ext cx="7813981" cy="5374547"/>
          </a:xfrm>
        </p:spPr>
        <p:txBody>
          <a:bodyPr>
            <a:noAutofit/>
          </a:bodyPr>
          <a:lstStyle/>
          <a:p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*Electron Carriers </a:t>
            </a:r>
            <a:r>
              <a:rPr lang="en-US" sz="2400" dirty="0" smtClean="0"/>
              <a:t>– Electron Carriers are molecules that carry electrons safely to different places within the cell.</a:t>
            </a:r>
          </a:p>
          <a:p>
            <a:endParaRPr lang="en-US" sz="2400" dirty="0"/>
          </a:p>
          <a:p>
            <a:r>
              <a:rPr lang="en-US" sz="2400" dirty="0" smtClean="0"/>
              <a:t>Photosynthesis Electron Carriers:</a:t>
            </a:r>
          </a:p>
          <a:p>
            <a:pPr lvl="1"/>
            <a:r>
              <a:rPr lang="en-US" sz="2000" dirty="0" smtClean="0"/>
              <a:t>NADP +  </a:t>
            </a:r>
            <a:r>
              <a:rPr lang="en-US" sz="2000" dirty="0" smtClean="0">
                <a:sym typeface="Wingdings" panose="05000000000000000000" pitchFamily="2" charset="2"/>
              </a:rPr>
              <a:t> NADPH</a:t>
            </a:r>
          </a:p>
          <a:p>
            <a:endParaRPr lang="en-US" sz="2400" dirty="0" smtClean="0">
              <a:sym typeface="Wingdings" panose="05000000000000000000" pitchFamily="2" charset="2"/>
            </a:endParaRPr>
          </a:p>
          <a:p>
            <a:r>
              <a:rPr lang="en-US" sz="2400" dirty="0" smtClean="0">
                <a:sym typeface="Wingdings" panose="05000000000000000000" pitchFamily="2" charset="2"/>
              </a:rPr>
              <a:t>Cellular Respiration Electron Carriers:</a:t>
            </a:r>
          </a:p>
          <a:p>
            <a:pPr lvl="1"/>
            <a:r>
              <a:rPr lang="en-US" sz="2000" dirty="0" smtClean="0">
                <a:sym typeface="Wingdings" panose="05000000000000000000" pitchFamily="2" charset="2"/>
              </a:rPr>
              <a:t>NAD+  NADH</a:t>
            </a:r>
          </a:p>
          <a:p>
            <a:pPr lvl="1"/>
            <a:r>
              <a:rPr lang="en-US" sz="2000" dirty="0" smtClean="0">
                <a:sym typeface="Wingdings" panose="05000000000000000000" pitchFamily="2" charset="2"/>
              </a:rPr>
              <a:t>FAD  FADH</a:t>
            </a:r>
            <a:r>
              <a:rPr lang="en-US" sz="2000" baseline="-25000" dirty="0" smtClean="0">
                <a:sym typeface="Wingdings" panose="05000000000000000000" pitchFamily="2" charset="2"/>
              </a:rPr>
              <a:t>2</a:t>
            </a:r>
            <a:endParaRPr lang="en-US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428469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xplosion 1 28"/>
          <p:cNvSpPr/>
          <p:nvPr/>
        </p:nvSpPr>
        <p:spPr>
          <a:xfrm>
            <a:off x="2133600" y="2133600"/>
            <a:ext cx="4343400" cy="3505200"/>
          </a:xfrm>
          <a:prstGeom prst="irregularSeal1">
            <a:avLst/>
          </a:prstGeom>
          <a:solidFill>
            <a:srgbClr val="FFFF00">
              <a:alpha val="45000"/>
            </a:srgbClr>
          </a:solidFill>
          <a:ln>
            <a:solidFill>
              <a:schemeClr val="tx1"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5124" y="647700"/>
            <a:ext cx="3657600" cy="1143000"/>
          </a:xfrm>
        </p:spPr>
        <p:txBody>
          <a:bodyPr/>
          <a:lstStyle/>
          <a:p>
            <a:r>
              <a:rPr lang="en-US" dirty="0" smtClean="0"/>
              <a:t>NAD+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90800" y="3124200"/>
            <a:ext cx="32766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29200" y="1752600"/>
            <a:ext cx="762000" cy="762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sp>
        <p:nvSpPr>
          <p:cNvPr id="7" name="Oval 6"/>
          <p:cNvSpPr/>
          <p:nvPr/>
        </p:nvSpPr>
        <p:spPr>
          <a:xfrm>
            <a:off x="4038600" y="2057400"/>
            <a:ext cx="381000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667000" y="3200400"/>
            <a:ext cx="3276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NADP+</a:t>
            </a:r>
          </a:p>
        </p:txBody>
      </p:sp>
      <p:sp>
        <p:nvSpPr>
          <p:cNvPr id="15" name="Oval 14"/>
          <p:cNvSpPr/>
          <p:nvPr/>
        </p:nvSpPr>
        <p:spPr>
          <a:xfrm>
            <a:off x="4495800" y="2057400"/>
            <a:ext cx="381000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438400" y="3200400"/>
            <a:ext cx="3276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NADP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514600" y="3200400"/>
            <a:ext cx="3276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NADP</a:t>
            </a:r>
            <a:r>
              <a:rPr kumimoji="0" lang="en-US" sz="4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667000" y="3200400"/>
            <a:ext cx="3276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NADP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</a:t>
            </a:r>
            <a:endParaRPr kumimoji="0" lang="en-US" sz="44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0412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8.29979E-6 L 6.66667E-6 0.12214 " pathEditMode="relative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8.29979E-6 L 6.66667E-6 0.12214 " pathEditMode="relative" ptsTypes="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7.84178E-7 L 5.55112E-17 0.13324 " pathEditMode="relative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6" grpId="0" animBg="1"/>
      <p:bldP spid="7" grpId="0" animBg="1"/>
      <p:bldP spid="14" grpId="0"/>
      <p:bldP spid="15" grpId="0" animBg="1"/>
      <p:bldP spid="16" grpId="0"/>
      <p:bldP spid="16" grpId="1"/>
      <p:bldP spid="17" grpId="0"/>
      <p:bldP spid="17" grpId="1"/>
      <p:bldP spid="1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xplosion 1 28"/>
          <p:cNvSpPr/>
          <p:nvPr/>
        </p:nvSpPr>
        <p:spPr>
          <a:xfrm>
            <a:off x="2133600" y="2133600"/>
            <a:ext cx="4343400" cy="3505200"/>
          </a:xfrm>
          <a:prstGeom prst="irregularSeal1">
            <a:avLst/>
          </a:prstGeom>
          <a:solidFill>
            <a:srgbClr val="FFFF00">
              <a:alpha val="45000"/>
            </a:srgbClr>
          </a:solidFill>
          <a:ln>
            <a:solidFill>
              <a:schemeClr val="tx1"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5124" y="647700"/>
            <a:ext cx="3657600" cy="1143000"/>
          </a:xfrm>
        </p:spPr>
        <p:txBody>
          <a:bodyPr/>
          <a:lstStyle/>
          <a:p>
            <a:r>
              <a:rPr lang="en-US" dirty="0" smtClean="0"/>
              <a:t>NAD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sp>
        <p:nvSpPr>
          <p:cNvPr id="5" name="Rectangle 4"/>
          <p:cNvSpPr/>
          <p:nvPr/>
        </p:nvSpPr>
        <p:spPr>
          <a:xfrm>
            <a:off x="2590800" y="3124200"/>
            <a:ext cx="32766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29200" y="1752600"/>
            <a:ext cx="762000" cy="762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sp>
        <p:nvSpPr>
          <p:cNvPr id="7" name="Oval 6"/>
          <p:cNvSpPr/>
          <p:nvPr/>
        </p:nvSpPr>
        <p:spPr>
          <a:xfrm>
            <a:off x="4038600" y="2057400"/>
            <a:ext cx="381000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781300" y="3178029"/>
            <a:ext cx="3276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NAD</a:t>
            </a:r>
            <a:r>
              <a:rPr kumimoji="0" lang="en-US" sz="4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</a:t>
            </a:r>
          </a:p>
        </p:txBody>
      </p:sp>
      <p:sp>
        <p:nvSpPr>
          <p:cNvPr id="15" name="Oval 14"/>
          <p:cNvSpPr/>
          <p:nvPr/>
        </p:nvSpPr>
        <p:spPr>
          <a:xfrm>
            <a:off x="4495800" y="2057400"/>
            <a:ext cx="381000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594295" y="3178029"/>
            <a:ext cx="3276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NAD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684303" y="3178029"/>
            <a:ext cx="3276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NAD</a:t>
            </a:r>
            <a:r>
              <a:rPr kumimoji="0" lang="en-US" sz="4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809106" y="3178029"/>
            <a:ext cx="3276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NAD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</a:t>
            </a:r>
            <a:endParaRPr kumimoji="0" lang="en-US" sz="44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9264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8.29979E-6 L 6.66667E-6 0.12214 " pathEditMode="relative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8.29979E-6 L 6.66667E-6 0.12214 " pathEditMode="relative" ptsTypes="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7.84178E-7 L 5.55112E-17 0.13324 " pathEditMode="relative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6" grpId="0" animBg="1"/>
      <p:bldP spid="7" grpId="0" animBg="1"/>
      <p:bldP spid="14" grpId="0"/>
      <p:bldP spid="15" grpId="0" animBg="1"/>
      <p:bldP spid="16" grpId="0"/>
      <p:bldP spid="16" grpId="1"/>
      <p:bldP spid="17" grpId="0"/>
      <p:bldP spid="17" grpId="1"/>
      <p:bldP spid="1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xplosion 1 28"/>
          <p:cNvSpPr/>
          <p:nvPr/>
        </p:nvSpPr>
        <p:spPr>
          <a:xfrm>
            <a:off x="2133600" y="2133600"/>
            <a:ext cx="4343400" cy="3505200"/>
          </a:xfrm>
          <a:prstGeom prst="irregularSeal1">
            <a:avLst/>
          </a:prstGeom>
          <a:solidFill>
            <a:srgbClr val="FFFF00">
              <a:alpha val="45000"/>
            </a:srgbClr>
          </a:solidFill>
          <a:ln>
            <a:solidFill>
              <a:schemeClr val="tx1"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5124" y="647700"/>
            <a:ext cx="3657600" cy="1143000"/>
          </a:xfrm>
        </p:spPr>
        <p:txBody>
          <a:bodyPr/>
          <a:lstStyle/>
          <a:p>
            <a:r>
              <a:rPr lang="en-US" dirty="0" smtClean="0"/>
              <a:t>FAD</a:t>
            </a:r>
            <a:endParaRPr lang="en-US" baseline="30000" dirty="0"/>
          </a:p>
        </p:txBody>
      </p:sp>
      <p:sp>
        <p:nvSpPr>
          <p:cNvPr id="5" name="Rectangle 4"/>
          <p:cNvSpPr/>
          <p:nvPr/>
        </p:nvSpPr>
        <p:spPr>
          <a:xfrm>
            <a:off x="2590800" y="3124200"/>
            <a:ext cx="32766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91000" y="1809750"/>
            <a:ext cx="762000" cy="762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sp>
        <p:nvSpPr>
          <p:cNvPr id="7" name="Oval 6"/>
          <p:cNvSpPr/>
          <p:nvPr/>
        </p:nvSpPr>
        <p:spPr>
          <a:xfrm>
            <a:off x="3200400" y="2114550"/>
            <a:ext cx="381000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667000" y="3149367"/>
            <a:ext cx="3276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FAD</a:t>
            </a:r>
            <a:endParaRPr kumimoji="0" lang="en-US" sz="4400" b="0" i="0" u="none" strike="noStrike" kern="1200" cap="none" spc="0" normalizeH="0" baseline="30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657600" y="2114550"/>
            <a:ext cx="381000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857500" y="3161077"/>
            <a:ext cx="3276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FAD</a:t>
            </a:r>
            <a:r>
              <a:rPr kumimoji="0" lang="en-US" sz="4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-2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743200" y="3162300"/>
            <a:ext cx="3276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FAD</a:t>
            </a:r>
            <a:r>
              <a:rPr kumimoji="0" lang="en-US" sz="4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971800" y="3161077"/>
            <a:ext cx="3276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FAD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</a:t>
            </a:r>
            <a:r>
              <a:rPr lang="en-US" sz="4400" baseline="30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</a:t>
            </a:r>
            <a:endParaRPr kumimoji="0" lang="en-US" sz="4400" b="0" i="0" u="none" strike="noStrike" kern="1200" cap="none" spc="0" normalizeH="0" baseline="30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985624" y="3155834"/>
            <a:ext cx="3276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FAD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</a:t>
            </a:r>
            <a:r>
              <a:rPr lang="en-US" sz="4400" baseline="-25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</a:t>
            </a:r>
            <a:endParaRPr kumimoji="0" lang="en-US" sz="4400" b="0" i="0" u="none" strike="noStrike" kern="1200" cap="none" spc="0" normalizeH="0" baseline="-25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953000" y="1828800"/>
            <a:ext cx="762000" cy="762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38189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0.12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0.1222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 0.1333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3.33333E-6 0.1333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6" grpId="0" animBg="1"/>
      <p:bldP spid="7" grpId="0" animBg="1"/>
      <p:bldP spid="14" grpId="0"/>
      <p:bldP spid="15" grpId="0" animBg="1"/>
      <p:bldP spid="16" grpId="0"/>
      <p:bldP spid="16" grpId="1"/>
      <p:bldP spid="17" grpId="0"/>
      <p:bldP spid="17" grpId="1"/>
      <p:bldP spid="18" grpId="0"/>
      <p:bldP spid="18" grpId="1"/>
      <p:bldP spid="12" grpId="0"/>
      <p:bldP spid="1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Dependent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751" y="2133600"/>
            <a:ext cx="7486650" cy="3777622"/>
          </a:xfrm>
        </p:spPr>
        <p:txBody>
          <a:bodyPr>
            <a:normAutofit fontScale="70000" lnSpcReduction="20000"/>
          </a:bodyPr>
          <a:lstStyle/>
          <a:p>
            <a:pPr>
              <a:buFont typeface="+mj-lt"/>
              <a:buAutoNum type="arabicPeriod"/>
            </a:pPr>
            <a:r>
              <a:rPr lang="en-US" dirty="0" smtClean="0"/>
              <a:t>Sunlight excites electrons.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Electrons move across electron transport chain.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Power from moving electrons pulls up hydrogen ions from stroma into the thylakoid.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Hydrogen ions move through ATP synthase and cause it to rotate.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ATP synthase attaches a Pi to ADP to create ATP.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Electron Carrier NADP+ picks up electrons and becomes NADPH.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ATP and NADPH are released into the stroma.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Breaking of water replenishes electrons.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Oxygen leaves the cell.</a:t>
            </a:r>
          </a:p>
        </p:txBody>
      </p:sp>
    </p:spTree>
    <p:extLst>
      <p:ext uri="{BB962C8B-B14F-4D97-AF65-F5344CB8AC3E}">
        <p14:creationId xmlns:p14="http://schemas.microsoft.com/office/powerpoint/2010/main" val="72201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5" name="Group 1174"/>
          <p:cNvGrpSpPr/>
          <p:nvPr/>
        </p:nvGrpSpPr>
        <p:grpSpPr>
          <a:xfrm>
            <a:off x="21056" y="2571750"/>
            <a:ext cx="9122944" cy="1247774"/>
            <a:chOff x="0" y="2819400"/>
            <a:chExt cx="9122944" cy="1247774"/>
          </a:xfrm>
        </p:grpSpPr>
        <p:grpSp>
          <p:nvGrpSpPr>
            <p:cNvPr id="937" name="Group 936"/>
            <p:cNvGrpSpPr/>
            <p:nvPr/>
          </p:nvGrpSpPr>
          <p:grpSpPr>
            <a:xfrm>
              <a:off x="0" y="2819400"/>
              <a:ext cx="2284020" cy="1247774"/>
              <a:chOff x="685864" y="3581400"/>
              <a:chExt cx="2284020" cy="1247774"/>
            </a:xfrm>
          </p:grpSpPr>
          <p:grpSp>
            <p:nvGrpSpPr>
              <p:cNvPr id="897" name="Group 896"/>
              <p:cNvGrpSpPr/>
              <p:nvPr/>
            </p:nvGrpSpPr>
            <p:grpSpPr>
              <a:xfrm>
                <a:off x="685864" y="3581400"/>
                <a:ext cx="1148577" cy="1247774"/>
                <a:chOff x="685864" y="3581400"/>
                <a:chExt cx="1148577" cy="1247774"/>
              </a:xfrm>
            </p:grpSpPr>
            <p:grpSp>
              <p:nvGrpSpPr>
                <p:cNvPr id="877" name="Group 876"/>
                <p:cNvGrpSpPr/>
                <p:nvPr/>
              </p:nvGrpSpPr>
              <p:grpSpPr>
                <a:xfrm>
                  <a:off x="685864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739" name="Group 738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749" name="Group 748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754" name="Oval 75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5" name="Oval 75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6" name="Oval 75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50" name="Group 749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751" name="Oval 750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2" name="Oval 751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3" name="Oval 752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40" name="Group 739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741" name="Group 74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746" name="Oval 74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7" name="Oval 74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8" name="Oval 74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42" name="Group 74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743" name="Oval 74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4" name="Oval 74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5" name="Oval 74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878" name="Group 877"/>
                <p:cNvGrpSpPr/>
                <p:nvPr/>
              </p:nvGrpSpPr>
              <p:grpSpPr>
                <a:xfrm>
                  <a:off x="1256525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879" name="Group 878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889" name="Group 888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894" name="Oval 89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95" name="Oval 89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96" name="Oval 89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90" name="Group 889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891" name="Oval 890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92" name="Oval 891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93" name="Oval 892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880" name="Group 879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881" name="Group 88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886" name="Oval 88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87" name="Oval 88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88" name="Oval 88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82" name="Group 88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883" name="Oval 88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84" name="Oval 88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85" name="Oval 88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898" name="Group 897"/>
              <p:cNvGrpSpPr/>
              <p:nvPr/>
            </p:nvGrpSpPr>
            <p:grpSpPr>
              <a:xfrm>
                <a:off x="1821307" y="3581400"/>
                <a:ext cx="1148577" cy="1247774"/>
                <a:chOff x="685864" y="3581400"/>
                <a:chExt cx="1148577" cy="1247774"/>
              </a:xfrm>
            </p:grpSpPr>
            <p:grpSp>
              <p:nvGrpSpPr>
                <p:cNvPr id="899" name="Group 898"/>
                <p:cNvGrpSpPr/>
                <p:nvPr/>
              </p:nvGrpSpPr>
              <p:grpSpPr>
                <a:xfrm>
                  <a:off x="685864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919" name="Group 918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29" name="Group 928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34" name="Oval 93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35" name="Oval 93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36" name="Oval 93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30" name="Group 929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31" name="Oval 930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32" name="Oval 931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33" name="Oval 932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20" name="Group 919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21" name="Group 92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26" name="Oval 92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27" name="Oval 92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28" name="Oval 92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22" name="Group 92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23" name="Oval 92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24" name="Oval 92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25" name="Oval 92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900" name="Group 899"/>
                <p:cNvGrpSpPr/>
                <p:nvPr/>
              </p:nvGrpSpPr>
              <p:grpSpPr>
                <a:xfrm>
                  <a:off x="1256525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901" name="Group 900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11" name="Group 91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16" name="Oval 91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7" name="Oval 91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8" name="Oval 91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12" name="Group 91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13" name="Oval 91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4" name="Oval 91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5" name="Oval 91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02" name="Group 901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03" name="Group 902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08" name="Oval 907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09" name="Oval 908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0" name="Oval 909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04" name="Group 903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05" name="Oval 904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06" name="Oval 905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07" name="Oval 906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</p:grpSp>
        <p:grpSp>
          <p:nvGrpSpPr>
            <p:cNvPr id="938" name="Group 937"/>
            <p:cNvGrpSpPr/>
            <p:nvPr/>
          </p:nvGrpSpPr>
          <p:grpSpPr>
            <a:xfrm>
              <a:off x="2284019" y="2819400"/>
              <a:ext cx="2284020" cy="1247774"/>
              <a:chOff x="685864" y="3581400"/>
              <a:chExt cx="2284020" cy="1247774"/>
            </a:xfrm>
          </p:grpSpPr>
          <p:grpSp>
            <p:nvGrpSpPr>
              <p:cNvPr id="939" name="Group 938"/>
              <p:cNvGrpSpPr/>
              <p:nvPr/>
            </p:nvGrpSpPr>
            <p:grpSpPr>
              <a:xfrm>
                <a:off x="685864" y="3581400"/>
                <a:ext cx="1148577" cy="1247774"/>
                <a:chOff x="685864" y="3581400"/>
                <a:chExt cx="1148577" cy="1247774"/>
              </a:xfrm>
            </p:grpSpPr>
            <p:grpSp>
              <p:nvGrpSpPr>
                <p:cNvPr id="979" name="Group 978"/>
                <p:cNvGrpSpPr/>
                <p:nvPr/>
              </p:nvGrpSpPr>
              <p:grpSpPr>
                <a:xfrm>
                  <a:off x="685864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999" name="Group 998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09" name="Group 1008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14" name="Oval 101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15" name="Oval 101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16" name="Oval 101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10" name="Group 1009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11" name="Oval 1010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12" name="Oval 1011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13" name="Oval 1012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000" name="Group 999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01" name="Group 100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06" name="Oval 100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07" name="Oval 100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08" name="Oval 100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02" name="Group 100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03" name="Oval 100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04" name="Oval 100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05" name="Oval 100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980" name="Group 979"/>
                <p:cNvGrpSpPr/>
                <p:nvPr/>
              </p:nvGrpSpPr>
              <p:grpSpPr>
                <a:xfrm>
                  <a:off x="1256525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981" name="Group 980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91" name="Group 99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96" name="Oval 99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7" name="Oval 99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8" name="Oval 99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92" name="Group 99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93" name="Oval 99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4" name="Oval 99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5" name="Oval 99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82" name="Group 981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83" name="Group 982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88" name="Oval 987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89" name="Oval 988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0" name="Oval 989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84" name="Group 983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85" name="Oval 984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86" name="Oval 985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87" name="Oval 986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940" name="Group 939"/>
              <p:cNvGrpSpPr/>
              <p:nvPr/>
            </p:nvGrpSpPr>
            <p:grpSpPr>
              <a:xfrm>
                <a:off x="1821307" y="3581400"/>
                <a:ext cx="1148577" cy="1247774"/>
                <a:chOff x="685864" y="3581400"/>
                <a:chExt cx="1148577" cy="1247774"/>
              </a:xfrm>
            </p:grpSpPr>
            <p:grpSp>
              <p:nvGrpSpPr>
                <p:cNvPr id="941" name="Group 940"/>
                <p:cNvGrpSpPr/>
                <p:nvPr/>
              </p:nvGrpSpPr>
              <p:grpSpPr>
                <a:xfrm>
                  <a:off x="685864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961" name="Group 960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71" name="Group 97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76" name="Oval 97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7" name="Oval 97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8" name="Oval 97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72" name="Group 97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73" name="Oval 97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4" name="Oval 97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5" name="Oval 97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62" name="Group 961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63" name="Group 962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68" name="Oval 967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69" name="Oval 968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0" name="Oval 969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64" name="Group 963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65" name="Oval 964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66" name="Oval 965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67" name="Oval 966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942" name="Group 941"/>
                <p:cNvGrpSpPr/>
                <p:nvPr/>
              </p:nvGrpSpPr>
              <p:grpSpPr>
                <a:xfrm>
                  <a:off x="1256525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943" name="Group 942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53" name="Group 952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58" name="Oval 957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9" name="Oval 958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60" name="Oval 959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54" name="Group 953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55" name="Oval 954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6" name="Oval 955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7" name="Oval 956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44" name="Group 943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45" name="Group 944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50" name="Oval 949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1" name="Oval 950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2" name="Oval 951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46" name="Group 945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47" name="Oval 946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48" name="Oval 947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49" name="Oval 948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</p:grpSp>
        <p:grpSp>
          <p:nvGrpSpPr>
            <p:cNvPr id="1017" name="Group 1016"/>
            <p:cNvGrpSpPr/>
            <p:nvPr/>
          </p:nvGrpSpPr>
          <p:grpSpPr>
            <a:xfrm>
              <a:off x="4568038" y="2819400"/>
              <a:ext cx="2284020" cy="1247774"/>
              <a:chOff x="685864" y="3581400"/>
              <a:chExt cx="2284020" cy="1247774"/>
            </a:xfrm>
          </p:grpSpPr>
          <p:grpSp>
            <p:nvGrpSpPr>
              <p:cNvPr id="1018" name="Group 1017"/>
              <p:cNvGrpSpPr/>
              <p:nvPr/>
            </p:nvGrpSpPr>
            <p:grpSpPr>
              <a:xfrm>
                <a:off x="685864" y="3581400"/>
                <a:ext cx="1148577" cy="1247774"/>
                <a:chOff x="685864" y="3581400"/>
                <a:chExt cx="1148577" cy="1247774"/>
              </a:xfrm>
            </p:grpSpPr>
            <p:grpSp>
              <p:nvGrpSpPr>
                <p:cNvPr id="1058" name="Group 1057"/>
                <p:cNvGrpSpPr/>
                <p:nvPr/>
              </p:nvGrpSpPr>
              <p:grpSpPr>
                <a:xfrm>
                  <a:off x="685864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1078" name="Group 1077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88" name="Group 1087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93" name="Oval 109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94" name="Oval 109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95" name="Oval 109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89" name="Group 1088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90" name="Oval 1089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91" name="Oval 1090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92" name="Oval 1091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079" name="Group 1078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80" name="Group 1079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85" name="Oval 1084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86" name="Oval 1085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87" name="Oval 1086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81" name="Group 1080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82" name="Oval 1081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83" name="Oval 1082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84" name="Oval 1083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059" name="Group 1058"/>
                <p:cNvGrpSpPr/>
                <p:nvPr/>
              </p:nvGrpSpPr>
              <p:grpSpPr>
                <a:xfrm>
                  <a:off x="1256525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1060" name="Group 1059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70" name="Group 1069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75" name="Oval 1074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76" name="Oval 1075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77" name="Oval 1076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71" name="Group 1070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72" name="Oval 1071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73" name="Oval 1072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74" name="Oval 1073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061" name="Group 1060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62" name="Group 1061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67" name="Oval 1066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68" name="Oval 1067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69" name="Oval 1068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63" name="Group 1062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64" name="Oval 106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65" name="Oval 106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66" name="Oval 106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1019" name="Group 1018"/>
              <p:cNvGrpSpPr/>
              <p:nvPr/>
            </p:nvGrpSpPr>
            <p:grpSpPr>
              <a:xfrm>
                <a:off x="1821307" y="3581400"/>
                <a:ext cx="1148577" cy="1247774"/>
                <a:chOff x="685864" y="3581400"/>
                <a:chExt cx="1148577" cy="1247774"/>
              </a:xfrm>
            </p:grpSpPr>
            <p:grpSp>
              <p:nvGrpSpPr>
                <p:cNvPr id="1020" name="Group 1019"/>
                <p:cNvGrpSpPr/>
                <p:nvPr/>
              </p:nvGrpSpPr>
              <p:grpSpPr>
                <a:xfrm>
                  <a:off x="685864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1040" name="Group 1039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50" name="Group 1049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55" name="Oval 1054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56" name="Oval 1055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57" name="Oval 1056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51" name="Group 1050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52" name="Oval 1051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53" name="Oval 1052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54" name="Oval 1053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041" name="Group 1040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42" name="Group 1041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47" name="Oval 1046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48" name="Oval 1047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49" name="Oval 1048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43" name="Group 1042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44" name="Oval 104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45" name="Oval 104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46" name="Oval 104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021" name="Group 1020"/>
                <p:cNvGrpSpPr/>
                <p:nvPr/>
              </p:nvGrpSpPr>
              <p:grpSpPr>
                <a:xfrm>
                  <a:off x="1256525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1022" name="Group 1021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32" name="Group 1031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37" name="Oval 1036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38" name="Oval 1037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39" name="Oval 1038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33" name="Group 1032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34" name="Oval 103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35" name="Oval 103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36" name="Oval 103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023" name="Group 1022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24" name="Group 1023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29" name="Oval 1028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30" name="Oval 1029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31" name="Oval 1030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25" name="Group 1024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26" name="Oval 102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27" name="Oval 102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28" name="Oval 102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</p:grpSp>
        <p:grpSp>
          <p:nvGrpSpPr>
            <p:cNvPr id="1096" name="Group 1095"/>
            <p:cNvGrpSpPr/>
            <p:nvPr/>
          </p:nvGrpSpPr>
          <p:grpSpPr>
            <a:xfrm>
              <a:off x="6838924" y="2819400"/>
              <a:ext cx="2284020" cy="1247774"/>
              <a:chOff x="685864" y="3581400"/>
              <a:chExt cx="2284020" cy="1247774"/>
            </a:xfrm>
          </p:grpSpPr>
          <p:grpSp>
            <p:nvGrpSpPr>
              <p:cNvPr id="1097" name="Group 1096"/>
              <p:cNvGrpSpPr/>
              <p:nvPr/>
            </p:nvGrpSpPr>
            <p:grpSpPr>
              <a:xfrm>
                <a:off x="685864" y="3581400"/>
                <a:ext cx="1148577" cy="1247774"/>
                <a:chOff x="685864" y="3581400"/>
                <a:chExt cx="1148577" cy="1247774"/>
              </a:xfrm>
            </p:grpSpPr>
            <p:grpSp>
              <p:nvGrpSpPr>
                <p:cNvPr id="1137" name="Group 1136"/>
                <p:cNvGrpSpPr/>
                <p:nvPr/>
              </p:nvGrpSpPr>
              <p:grpSpPr>
                <a:xfrm>
                  <a:off x="685864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1157" name="Group 1156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167" name="Group 1166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72" name="Oval 1171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73" name="Oval 1172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74" name="Oval 1173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68" name="Group 1167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69" name="Oval 1168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70" name="Oval 1169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71" name="Oval 1170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158" name="Group 1157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159" name="Group 1158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64" name="Oval 116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65" name="Oval 116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66" name="Oval 116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60" name="Group 1159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61" name="Oval 1160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62" name="Oval 1161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63" name="Oval 1162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138" name="Group 1137"/>
                <p:cNvGrpSpPr/>
                <p:nvPr/>
              </p:nvGrpSpPr>
              <p:grpSpPr>
                <a:xfrm>
                  <a:off x="1256525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1139" name="Group 1138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149" name="Group 1148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54" name="Oval 115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55" name="Oval 115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56" name="Oval 115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50" name="Group 1149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51" name="Oval 1150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52" name="Oval 1151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53" name="Oval 1152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140" name="Group 1139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141" name="Group 114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46" name="Oval 114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47" name="Oval 114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48" name="Oval 114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42" name="Group 114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43" name="Oval 114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44" name="Oval 114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45" name="Oval 114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1098" name="Group 1097"/>
              <p:cNvGrpSpPr/>
              <p:nvPr/>
            </p:nvGrpSpPr>
            <p:grpSpPr>
              <a:xfrm>
                <a:off x="1821307" y="3581400"/>
                <a:ext cx="1148577" cy="1247774"/>
                <a:chOff x="685864" y="3581400"/>
                <a:chExt cx="1148577" cy="1247774"/>
              </a:xfrm>
            </p:grpSpPr>
            <p:grpSp>
              <p:nvGrpSpPr>
                <p:cNvPr id="1099" name="Group 1098"/>
                <p:cNvGrpSpPr/>
                <p:nvPr/>
              </p:nvGrpSpPr>
              <p:grpSpPr>
                <a:xfrm>
                  <a:off x="685864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1119" name="Group 1118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129" name="Group 1128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34" name="Oval 113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35" name="Oval 113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36" name="Oval 113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30" name="Group 1129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31" name="Oval 1130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32" name="Oval 1131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33" name="Oval 1132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120" name="Group 1119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121" name="Group 112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26" name="Oval 112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27" name="Oval 112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28" name="Oval 112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22" name="Group 112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23" name="Oval 112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24" name="Oval 112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25" name="Oval 112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100" name="Group 1099"/>
                <p:cNvGrpSpPr/>
                <p:nvPr/>
              </p:nvGrpSpPr>
              <p:grpSpPr>
                <a:xfrm>
                  <a:off x="1256525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1101" name="Group 1100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111" name="Group 111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16" name="Oval 111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17" name="Oval 111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18" name="Oval 111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12" name="Group 111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13" name="Oval 111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14" name="Oval 111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15" name="Oval 111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102" name="Group 1101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103" name="Group 1102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08" name="Oval 1107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09" name="Oval 1108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10" name="Oval 1109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04" name="Group 1103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05" name="Oval 1104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06" name="Oval 1105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07" name="Oval 1106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</p:grpSp>
      </p:grpSp>
      <p:sp>
        <p:nvSpPr>
          <p:cNvPr id="1176" name="Rounded Rectangle 1175"/>
          <p:cNvSpPr/>
          <p:nvPr/>
        </p:nvSpPr>
        <p:spPr>
          <a:xfrm>
            <a:off x="610328" y="2228849"/>
            <a:ext cx="1190625" cy="193357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7" name="Rounded Rectangle 1176"/>
          <p:cNvSpPr/>
          <p:nvPr/>
        </p:nvSpPr>
        <p:spPr>
          <a:xfrm>
            <a:off x="4467601" y="2237471"/>
            <a:ext cx="1190625" cy="193357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8" name="Oval 1177"/>
          <p:cNvSpPr/>
          <p:nvPr/>
        </p:nvSpPr>
        <p:spPr>
          <a:xfrm>
            <a:off x="1580708" y="2228849"/>
            <a:ext cx="582841" cy="55305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9" name="Oval 1178"/>
          <p:cNvSpPr/>
          <p:nvPr/>
        </p:nvSpPr>
        <p:spPr>
          <a:xfrm>
            <a:off x="3311503" y="3523546"/>
            <a:ext cx="582841" cy="55305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0" name="Oval 1179"/>
          <p:cNvSpPr/>
          <p:nvPr/>
        </p:nvSpPr>
        <p:spPr>
          <a:xfrm>
            <a:off x="2531609" y="2118407"/>
            <a:ext cx="964717" cy="205740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2" name="Oval 1181"/>
          <p:cNvSpPr/>
          <p:nvPr/>
        </p:nvSpPr>
        <p:spPr>
          <a:xfrm>
            <a:off x="1079209" y="3051157"/>
            <a:ext cx="152122" cy="1428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5" name="Can 1184"/>
          <p:cNvSpPr/>
          <p:nvPr/>
        </p:nvSpPr>
        <p:spPr>
          <a:xfrm>
            <a:off x="7133204" y="2380170"/>
            <a:ext cx="1049877" cy="1873064"/>
          </a:xfrm>
          <a:prstGeom prst="can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94" name="Group 1193"/>
          <p:cNvGrpSpPr/>
          <p:nvPr/>
        </p:nvGrpSpPr>
        <p:grpSpPr>
          <a:xfrm>
            <a:off x="6979843" y="1315439"/>
            <a:ext cx="1383345" cy="1314450"/>
            <a:chOff x="7035657" y="1360196"/>
            <a:chExt cx="1256761" cy="1194170"/>
          </a:xfrm>
        </p:grpSpPr>
        <p:sp>
          <p:nvSpPr>
            <p:cNvPr id="1191" name="Oval 1190"/>
            <p:cNvSpPr/>
            <p:nvPr/>
          </p:nvSpPr>
          <p:spPr>
            <a:xfrm>
              <a:off x="7417808" y="1360196"/>
              <a:ext cx="494878" cy="91432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0" name="Oval 1189"/>
            <p:cNvSpPr/>
            <p:nvPr/>
          </p:nvSpPr>
          <p:spPr>
            <a:xfrm>
              <a:off x="7797540" y="1413174"/>
              <a:ext cx="494878" cy="91432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9" name="Oval 1188"/>
            <p:cNvSpPr/>
            <p:nvPr/>
          </p:nvSpPr>
          <p:spPr>
            <a:xfrm>
              <a:off x="7035657" y="1430453"/>
              <a:ext cx="494878" cy="91432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7" name="Oval 1186"/>
            <p:cNvSpPr/>
            <p:nvPr/>
          </p:nvSpPr>
          <p:spPr>
            <a:xfrm>
              <a:off x="7091285" y="1557488"/>
              <a:ext cx="494878" cy="91432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8" name="Oval 1187"/>
            <p:cNvSpPr/>
            <p:nvPr/>
          </p:nvSpPr>
          <p:spPr>
            <a:xfrm>
              <a:off x="7787342" y="1551471"/>
              <a:ext cx="494878" cy="91432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6" name="Oval 1185"/>
            <p:cNvSpPr/>
            <p:nvPr/>
          </p:nvSpPr>
          <p:spPr>
            <a:xfrm>
              <a:off x="7417808" y="1640042"/>
              <a:ext cx="494878" cy="91432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96" name="Rectangle 1195"/>
          <p:cNvSpPr/>
          <p:nvPr/>
        </p:nvSpPr>
        <p:spPr>
          <a:xfrm>
            <a:off x="7705" y="-58512"/>
            <a:ext cx="9078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Light Dependent Reaction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97" name="Rectangle 1196"/>
          <p:cNvSpPr/>
          <p:nvPr/>
        </p:nvSpPr>
        <p:spPr>
          <a:xfrm>
            <a:off x="1915090" y="4640178"/>
            <a:ext cx="49872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Sunlight Excites electrons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7" name="Oval 336"/>
          <p:cNvSpPr/>
          <p:nvPr/>
        </p:nvSpPr>
        <p:spPr>
          <a:xfrm>
            <a:off x="5008859" y="2404460"/>
            <a:ext cx="152122" cy="1428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TextBox 337"/>
          <p:cNvSpPr txBox="1"/>
          <p:nvPr/>
        </p:nvSpPr>
        <p:spPr>
          <a:xfrm>
            <a:off x="576682" y="3650793"/>
            <a:ext cx="1296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Photosystem II</a:t>
            </a:r>
            <a:endParaRPr lang="en-US" sz="1200" dirty="0"/>
          </a:p>
        </p:txBody>
      </p:sp>
      <p:sp>
        <p:nvSpPr>
          <p:cNvPr id="339" name="TextBox 338"/>
          <p:cNvSpPr txBox="1"/>
          <p:nvPr/>
        </p:nvSpPr>
        <p:spPr>
          <a:xfrm>
            <a:off x="4428197" y="3602093"/>
            <a:ext cx="1296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Photosystem I</a:t>
            </a:r>
            <a:endParaRPr lang="en-US" sz="1200" dirty="0"/>
          </a:p>
        </p:txBody>
      </p:sp>
      <p:sp>
        <p:nvSpPr>
          <p:cNvPr id="340" name="TextBox 339"/>
          <p:cNvSpPr txBox="1"/>
          <p:nvPr/>
        </p:nvSpPr>
        <p:spPr>
          <a:xfrm>
            <a:off x="6997891" y="3502339"/>
            <a:ext cx="1296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ATP</a:t>
            </a:r>
          </a:p>
          <a:p>
            <a:pPr algn="ctr"/>
            <a:r>
              <a:rPr lang="en-US" sz="1200" dirty="0" smtClean="0"/>
              <a:t>Synthase</a:t>
            </a:r>
            <a:endParaRPr lang="en-US" sz="1200" dirty="0"/>
          </a:p>
        </p:txBody>
      </p:sp>
      <p:sp>
        <p:nvSpPr>
          <p:cNvPr id="341" name="TextBox 340"/>
          <p:cNvSpPr txBox="1"/>
          <p:nvPr/>
        </p:nvSpPr>
        <p:spPr>
          <a:xfrm>
            <a:off x="2644839" y="2975749"/>
            <a:ext cx="1296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Proton</a:t>
            </a:r>
          </a:p>
          <a:p>
            <a:r>
              <a:rPr lang="en-US" sz="1200" dirty="0" smtClean="0"/>
              <a:t> Pump</a:t>
            </a:r>
            <a:endParaRPr lang="en-US" sz="1200" dirty="0"/>
          </a:p>
        </p:txBody>
      </p:sp>
      <p:sp>
        <p:nvSpPr>
          <p:cNvPr id="342" name="TextBox 341"/>
          <p:cNvSpPr txBox="1"/>
          <p:nvPr/>
        </p:nvSpPr>
        <p:spPr>
          <a:xfrm>
            <a:off x="3840987" y="5875770"/>
            <a:ext cx="1879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Inside the Thylakoid</a:t>
            </a:r>
            <a:endParaRPr lang="en-US" sz="1200" dirty="0"/>
          </a:p>
        </p:txBody>
      </p:sp>
      <p:sp>
        <p:nvSpPr>
          <p:cNvPr id="343" name="TextBox 342"/>
          <p:cNvSpPr txBox="1"/>
          <p:nvPr/>
        </p:nvSpPr>
        <p:spPr>
          <a:xfrm>
            <a:off x="3800412" y="1071995"/>
            <a:ext cx="1879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Stroma</a:t>
            </a:r>
            <a:endParaRPr lang="en-US" sz="1200" dirty="0"/>
          </a:p>
        </p:txBody>
      </p:sp>
      <p:sp>
        <p:nvSpPr>
          <p:cNvPr id="2" name="Lightning Bolt 1"/>
          <p:cNvSpPr/>
          <p:nvPr/>
        </p:nvSpPr>
        <p:spPr>
          <a:xfrm>
            <a:off x="503060" y="1539131"/>
            <a:ext cx="377615" cy="631455"/>
          </a:xfrm>
          <a:prstGeom prst="lightningBol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Lightning Bolt 344"/>
          <p:cNvSpPr/>
          <p:nvPr/>
        </p:nvSpPr>
        <p:spPr>
          <a:xfrm>
            <a:off x="4500436" y="1574080"/>
            <a:ext cx="377615" cy="631455"/>
          </a:xfrm>
          <a:prstGeom prst="lightningBol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304604" y="1130537"/>
            <a:ext cx="813196" cy="3243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TextBox 346"/>
          <p:cNvSpPr txBox="1"/>
          <p:nvPr/>
        </p:nvSpPr>
        <p:spPr>
          <a:xfrm>
            <a:off x="5353263" y="1130309"/>
            <a:ext cx="1879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NADP+</a:t>
            </a:r>
            <a:endParaRPr lang="en-US" sz="1200" dirty="0"/>
          </a:p>
        </p:txBody>
      </p:sp>
      <p:sp>
        <p:nvSpPr>
          <p:cNvPr id="348" name="Oval 347"/>
          <p:cNvSpPr/>
          <p:nvPr/>
        </p:nvSpPr>
        <p:spPr>
          <a:xfrm>
            <a:off x="1231609" y="3203557"/>
            <a:ext cx="152122" cy="1428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Oval 348"/>
          <p:cNvSpPr/>
          <p:nvPr/>
        </p:nvSpPr>
        <p:spPr>
          <a:xfrm>
            <a:off x="5161259" y="2556860"/>
            <a:ext cx="152122" cy="1428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59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1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1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3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3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3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3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3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2" grpId="0" animBg="1"/>
      <p:bldP spid="337" grpId="0" animBg="1"/>
      <p:bldP spid="2" grpId="0" animBg="1"/>
      <p:bldP spid="345" grpId="0" animBg="1"/>
      <p:bldP spid="348" grpId="0" animBg="1"/>
      <p:bldP spid="349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5" name="Group 1174"/>
          <p:cNvGrpSpPr/>
          <p:nvPr/>
        </p:nvGrpSpPr>
        <p:grpSpPr>
          <a:xfrm>
            <a:off x="21056" y="2571750"/>
            <a:ext cx="9122944" cy="1247774"/>
            <a:chOff x="0" y="2819400"/>
            <a:chExt cx="9122944" cy="1247774"/>
          </a:xfrm>
        </p:grpSpPr>
        <p:grpSp>
          <p:nvGrpSpPr>
            <p:cNvPr id="937" name="Group 936"/>
            <p:cNvGrpSpPr/>
            <p:nvPr/>
          </p:nvGrpSpPr>
          <p:grpSpPr>
            <a:xfrm>
              <a:off x="0" y="2819400"/>
              <a:ext cx="2284020" cy="1247774"/>
              <a:chOff x="685864" y="3581400"/>
              <a:chExt cx="2284020" cy="1247774"/>
            </a:xfrm>
          </p:grpSpPr>
          <p:grpSp>
            <p:nvGrpSpPr>
              <p:cNvPr id="897" name="Group 896"/>
              <p:cNvGrpSpPr/>
              <p:nvPr/>
            </p:nvGrpSpPr>
            <p:grpSpPr>
              <a:xfrm>
                <a:off x="685864" y="3581400"/>
                <a:ext cx="1148577" cy="1247774"/>
                <a:chOff x="685864" y="3581400"/>
                <a:chExt cx="1148577" cy="1247774"/>
              </a:xfrm>
            </p:grpSpPr>
            <p:grpSp>
              <p:nvGrpSpPr>
                <p:cNvPr id="877" name="Group 876"/>
                <p:cNvGrpSpPr/>
                <p:nvPr/>
              </p:nvGrpSpPr>
              <p:grpSpPr>
                <a:xfrm>
                  <a:off x="685864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739" name="Group 738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749" name="Group 748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754" name="Oval 75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5" name="Oval 75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6" name="Oval 75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50" name="Group 749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751" name="Oval 750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2" name="Oval 751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3" name="Oval 752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40" name="Group 739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741" name="Group 74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746" name="Oval 74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7" name="Oval 74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8" name="Oval 74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42" name="Group 74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743" name="Oval 74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4" name="Oval 74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5" name="Oval 74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878" name="Group 877"/>
                <p:cNvGrpSpPr/>
                <p:nvPr/>
              </p:nvGrpSpPr>
              <p:grpSpPr>
                <a:xfrm>
                  <a:off x="1256525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879" name="Group 878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889" name="Group 888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894" name="Oval 89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95" name="Oval 89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96" name="Oval 89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90" name="Group 889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891" name="Oval 890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92" name="Oval 891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93" name="Oval 892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880" name="Group 879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881" name="Group 88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886" name="Oval 88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87" name="Oval 88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88" name="Oval 88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82" name="Group 88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883" name="Oval 88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84" name="Oval 88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85" name="Oval 88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898" name="Group 897"/>
              <p:cNvGrpSpPr/>
              <p:nvPr/>
            </p:nvGrpSpPr>
            <p:grpSpPr>
              <a:xfrm>
                <a:off x="1821307" y="3581400"/>
                <a:ext cx="1148577" cy="1247774"/>
                <a:chOff x="685864" y="3581400"/>
                <a:chExt cx="1148577" cy="1247774"/>
              </a:xfrm>
            </p:grpSpPr>
            <p:grpSp>
              <p:nvGrpSpPr>
                <p:cNvPr id="899" name="Group 898"/>
                <p:cNvGrpSpPr/>
                <p:nvPr/>
              </p:nvGrpSpPr>
              <p:grpSpPr>
                <a:xfrm>
                  <a:off x="685864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919" name="Group 918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29" name="Group 928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34" name="Oval 93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35" name="Oval 93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36" name="Oval 93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30" name="Group 929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31" name="Oval 930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32" name="Oval 931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33" name="Oval 932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20" name="Group 919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21" name="Group 92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26" name="Oval 92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27" name="Oval 92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28" name="Oval 92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22" name="Group 92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23" name="Oval 92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24" name="Oval 92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25" name="Oval 92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900" name="Group 899"/>
                <p:cNvGrpSpPr/>
                <p:nvPr/>
              </p:nvGrpSpPr>
              <p:grpSpPr>
                <a:xfrm>
                  <a:off x="1256525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901" name="Group 900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11" name="Group 91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16" name="Oval 91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7" name="Oval 91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8" name="Oval 91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12" name="Group 91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13" name="Oval 91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4" name="Oval 91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5" name="Oval 91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02" name="Group 901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03" name="Group 902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08" name="Oval 907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09" name="Oval 908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0" name="Oval 909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04" name="Group 903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05" name="Oval 904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06" name="Oval 905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07" name="Oval 906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</p:grpSp>
        <p:grpSp>
          <p:nvGrpSpPr>
            <p:cNvPr id="938" name="Group 937"/>
            <p:cNvGrpSpPr/>
            <p:nvPr/>
          </p:nvGrpSpPr>
          <p:grpSpPr>
            <a:xfrm>
              <a:off x="2284019" y="2819400"/>
              <a:ext cx="2284020" cy="1247774"/>
              <a:chOff x="685864" y="3581400"/>
              <a:chExt cx="2284020" cy="1247774"/>
            </a:xfrm>
          </p:grpSpPr>
          <p:grpSp>
            <p:nvGrpSpPr>
              <p:cNvPr id="939" name="Group 938"/>
              <p:cNvGrpSpPr/>
              <p:nvPr/>
            </p:nvGrpSpPr>
            <p:grpSpPr>
              <a:xfrm>
                <a:off x="685864" y="3581400"/>
                <a:ext cx="1148577" cy="1247774"/>
                <a:chOff x="685864" y="3581400"/>
                <a:chExt cx="1148577" cy="1247774"/>
              </a:xfrm>
            </p:grpSpPr>
            <p:grpSp>
              <p:nvGrpSpPr>
                <p:cNvPr id="979" name="Group 978"/>
                <p:cNvGrpSpPr/>
                <p:nvPr/>
              </p:nvGrpSpPr>
              <p:grpSpPr>
                <a:xfrm>
                  <a:off x="685864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999" name="Group 998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09" name="Group 1008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14" name="Oval 101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15" name="Oval 101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16" name="Oval 101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10" name="Group 1009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11" name="Oval 1010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12" name="Oval 1011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13" name="Oval 1012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000" name="Group 999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01" name="Group 100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06" name="Oval 100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07" name="Oval 100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08" name="Oval 100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02" name="Group 100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03" name="Oval 100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04" name="Oval 100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05" name="Oval 100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980" name="Group 979"/>
                <p:cNvGrpSpPr/>
                <p:nvPr/>
              </p:nvGrpSpPr>
              <p:grpSpPr>
                <a:xfrm>
                  <a:off x="1256525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981" name="Group 980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91" name="Group 99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96" name="Oval 99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7" name="Oval 99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8" name="Oval 99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92" name="Group 99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93" name="Oval 99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4" name="Oval 99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5" name="Oval 99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82" name="Group 981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83" name="Group 982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88" name="Oval 987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89" name="Oval 988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0" name="Oval 989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84" name="Group 983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85" name="Oval 984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86" name="Oval 985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87" name="Oval 986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940" name="Group 939"/>
              <p:cNvGrpSpPr/>
              <p:nvPr/>
            </p:nvGrpSpPr>
            <p:grpSpPr>
              <a:xfrm>
                <a:off x="1821307" y="3581400"/>
                <a:ext cx="1148577" cy="1247774"/>
                <a:chOff x="685864" y="3581400"/>
                <a:chExt cx="1148577" cy="1247774"/>
              </a:xfrm>
            </p:grpSpPr>
            <p:grpSp>
              <p:nvGrpSpPr>
                <p:cNvPr id="941" name="Group 940"/>
                <p:cNvGrpSpPr/>
                <p:nvPr/>
              </p:nvGrpSpPr>
              <p:grpSpPr>
                <a:xfrm>
                  <a:off x="685864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961" name="Group 960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71" name="Group 97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76" name="Oval 97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7" name="Oval 97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8" name="Oval 97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72" name="Group 97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73" name="Oval 97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4" name="Oval 97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5" name="Oval 97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62" name="Group 961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63" name="Group 962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68" name="Oval 967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69" name="Oval 968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0" name="Oval 969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64" name="Group 963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65" name="Oval 964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66" name="Oval 965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67" name="Oval 966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942" name="Group 941"/>
                <p:cNvGrpSpPr/>
                <p:nvPr/>
              </p:nvGrpSpPr>
              <p:grpSpPr>
                <a:xfrm>
                  <a:off x="1256525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943" name="Group 942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53" name="Group 952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58" name="Oval 957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9" name="Oval 958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60" name="Oval 959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54" name="Group 953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55" name="Oval 954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6" name="Oval 955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7" name="Oval 956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44" name="Group 943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45" name="Group 944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50" name="Oval 949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1" name="Oval 950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2" name="Oval 951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46" name="Group 945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47" name="Oval 946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48" name="Oval 947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49" name="Oval 948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</p:grpSp>
        <p:grpSp>
          <p:nvGrpSpPr>
            <p:cNvPr id="1017" name="Group 1016"/>
            <p:cNvGrpSpPr/>
            <p:nvPr/>
          </p:nvGrpSpPr>
          <p:grpSpPr>
            <a:xfrm>
              <a:off x="4568038" y="2819400"/>
              <a:ext cx="2284020" cy="1247774"/>
              <a:chOff x="685864" y="3581400"/>
              <a:chExt cx="2284020" cy="1247774"/>
            </a:xfrm>
          </p:grpSpPr>
          <p:grpSp>
            <p:nvGrpSpPr>
              <p:cNvPr id="1018" name="Group 1017"/>
              <p:cNvGrpSpPr/>
              <p:nvPr/>
            </p:nvGrpSpPr>
            <p:grpSpPr>
              <a:xfrm>
                <a:off x="685864" y="3581400"/>
                <a:ext cx="1148577" cy="1247774"/>
                <a:chOff x="685864" y="3581400"/>
                <a:chExt cx="1148577" cy="1247774"/>
              </a:xfrm>
            </p:grpSpPr>
            <p:grpSp>
              <p:nvGrpSpPr>
                <p:cNvPr id="1058" name="Group 1057"/>
                <p:cNvGrpSpPr/>
                <p:nvPr/>
              </p:nvGrpSpPr>
              <p:grpSpPr>
                <a:xfrm>
                  <a:off x="685864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1078" name="Group 1077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88" name="Group 1087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93" name="Oval 109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94" name="Oval 109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95" name="Oval 109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89" name="Group 1088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90" name="Oval 1089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91" name="Oval 1090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92" name="Oval 1091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079" name="Group 1078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80" name="Group 1079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85" name="Oval 1084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86" name="Oval 1085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87" name="Oval 1086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81" name="Group 1080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82" name="Oval 1081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83" name="Oval 1082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84" name="Oval 1083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059" name="Group 1058"/>
                <p:cNvGrpSpPr/>
                <p:nvPr/>
              </p:nvGrpSpPr>
              <p:grpSpPr>
                <a:xfrm>
                  <a:off x="1256525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1060" name="Group 1059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70" name="Group 1069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75" name="Oval 1074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76" name="Oval 1075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77" name="Oval 1076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71" name="Group 1070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72" name="Oval 1071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73" name="Oval 1072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74" name="Oval 1073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061" name="Group 1060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62" name="Group 1061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67" name="Oval 1066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68" name="Oval 1067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69" name="Oval 1068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63" name="Group 1062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64" name="Oval 106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65" name="Oval 106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66" name="Oval 106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1019" name="Group 1018"/>
              <p:cNvGrpSpPr/>
              <p:nvPr/>
            </p:nvGrpSpPr>
            <p:grpSpPr>
              <a:xfrm>
                <a:off x="1821307" y="3581400"/>
                <a:ext cx="1148577" cy="1247774"/>
                <a:chOff x="685864" y="3581400"/>
                <a:chExt cx="1148577" cy="1247774"/>
              </a:xfrm>
            </p:grpSpPr>
            <p:grpSp>
              <p:nvGrpSpPr>
                <p:cNvPr id="1020" name="Group 1019"/>
                <p:cNvGrpSpPr/>
                <p:nvPr/>
              </p:nvGrpSpPr>
              <p:grpSpPr>
                <a:xfrm>
                  <a:off x="685864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1040" name="Group 1039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50" name="Group 1049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55" name="Oval 1054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56" name="Oval 1055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57" name="Oval 1056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51" name="Group 1050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52" name="Oval 1051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53" name="Oval 1052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54" name="Oval 1053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041" name="Group 1040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42" name="Group 1041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47" name="Oval 1046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48" name="Oval 1047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49" name="Oval 1048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43" name="Group 1042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44" name="Oval 104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45" name="Oval 104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46" name="Oval 104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021" name="Group 1020"/>
                <p:cNvGrpSpPr/>
                <p:nvPr/>
              </p:nvGrpSpPr>
              <p:grpSpPr>
                <a:xfrm>
                  <a:off x="1256525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1022" name="Group 1021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32" name="Group 1031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37" name="Oval 1036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38" name="Oval 1037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39" name="Oval 1038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33" name="Group 1032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34" name="Oval 103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35" name="Oval 103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36" name="Oval 103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023" name="Group 1022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24" name="Group 1023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29" name="Oval 1028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30" name="Oval 1029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31" name="Oval 1030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25" name="Group 1024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26" name="Oval 102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27" name="Oval 102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28" name="Oval 102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</p:grpSp>
        <p:grpSp>
          <p:nvGrpSpPr>
            <p:cNvPr id="1096" name="Group 1095"/>
            <p:cNvGrpSpPr/>
            <p:nvPr/>
          </p:nvGrpSpPr>
          <p:grpSpPr>
            <a:xfrm>
              <a:off x="6838924" y="2819400"/>
              <a:ext cx="2284020" cy="1247774"/>
              <a:chOff x="685864" y="3581400"/>
              <a:chExt cx="2284020" cy="1247774"/>
            </a:xfrm>
          </p:grpSpPr>
          <p:grpSp>
            <p:nvGrpSpPr>
              <p:cNvPr id="1097" name="Group 1096"/>
              <p:cNvGrpSpPr/>
              <p:nvPr/>
            </p:nvGrpSpPr>
            <p:grpSpPr>
              <a:xfrm>
                <a:off x="685864" y="3581400"/>
                <a:ext cx="1148577" cy="1247774"/>
                <a:chOff x="685864" y="3581400"/>
                <a:chExt cx="1148577" cy="1247774"/>
              </a:xfrm>
            </p:grpSpPr>
            <p:grpSp>
              <p:nvGrpSpPr>
                <p:cNvPr id="1137" name="Group 1136"/>
                <p:cNvGrpSpPr/>
                <p:nvPr/>
              </p:nvGrpSpPr>
              <p:grpSpPr>
                <a:xfrm>
                  <a:off x="685864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1157" name="Group 1156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167" name="Group 1166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72" name="Oval 1171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73" name="Oval 1172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74" name="Oval 1173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68" name="Group 1167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69" name="Oval 1168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70" name="Oval 1169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71" name="Oval 1170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158" name="Group 1157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159" name="Group 1158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64" name="Oval 116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65" name="Oval 116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66" name="Oval 116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60" name="Group 1159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61" name="Oval 1160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62" name="Oval 1161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63" name="Oval 1162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138" name="Group 1137"/>
                <p:cNvGrpSpPr/>
                <p:nvPr/>
              </p:nvGrpSpPr>
              <p:grpSpPr>
                <a:xfrm>
                  <a:off x="1256525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1139" name="Group 1138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149" name="Group 1148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54" name="Oval 115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55" name="Oval 115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56" name="Oval 115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50" name="Group 1149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51" name="Oval 1150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52" name="Oval 1151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53" name="Oval 1152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140" name="Group 1139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141" name="Group 114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46" name="Oval 114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47" name="Oval 114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48" name="Oval 114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42" name="Group 114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43" name="Oval 114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44" name="Oval 114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45" name="Oval 114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1098" name="Group 1097"/>
              <p:cNvGrpSpPr/>
              <p:nvPr/>
            </p:nvGrpSpPr>
            <p:grpSpPr>
              <a:xfrm>
                <a:off x="1821307" y="3581400"/>
                <a:ext cx="1148577" cy="1247774"/>
                <a:chOff x="685864" y="3581400"/>
                <a:chExt cx="1148577" cy="1247774"/>
              </a:xfrm>
            </p:grpSpPr>
            <p:grpSp>
              <p:nvGrpSpPr>
                <p:cNvPr id="1099" name="Group 1098"/>
                <p:cNvGrpSpPr/>
                <p:nvPr/>
              </p:nvGrpSpPr>
              <p:grpSpPr>
                <a:xfrm>
                  <a:off x="685864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1119" name="Group 1118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129" name="Group 1128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34" name="Oval 113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35" name="Oval 113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36" name="Oval 113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30" name="Group 1129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31" name="Oval 1130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32" name="Oval 1131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33" name="Oval 1132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120" name="Group 1119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121" name="Group 112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26" name="Oval 112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27" name="Oval 112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28" name="Oval 112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22" name="Group 112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23" name="Oval 112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24" name="Oval 112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25" name="Oval 112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100" name="Group 1099"/>
                <p:cNvGrpSpPr/>
                <p:nvPr/>
              </p:nvGrpSpPr>
              <p:grpSpPr>
                <a:xfrm>
                  <a:off x="1256525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1101" name="Group 1100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111" name="Group 111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16" name="Oval 111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17" name="Oval 111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18" name="Oval 111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12" name="Group 111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13" name="Oval 111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14" name="Oval 111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15" name="Oval 111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102" name="Group 1101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103" name="Group 1102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08" name="Oval 1107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09" name="Oval 1108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10" name="Oval 1109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04" name="Group 1103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05" name="Oval 1104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06" name="Oval 1105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07" name="Oval 1106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</p:grpSp>
      </p:grpSp>
      <p:sp>
        <p:nvSpPr>
          <p:cNvPr id="1176" name="Rounded Rectangle 1175"/>
          <p:cNvSpPr/>
          <p:nvPr/>
        </p:nvSpPr>
        <p:spPr>
          <a:xfrm>
            <a:off x="610328" y="2228849"/>
            <a:ext cx="1190625" cy="193357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7" name="Rounded Rectangle 1176"/>
          <p:cNvSpPr/>
          <p:nvPr/>
        </p:nvSpPr>
        <p:spPr>
          <a:xfrm>
            <a:off x="4467601" y="2237471"/>
            <a:ext cx="1190625" cy="193357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8" name="Oval 1177"/>
          <p:cNvSpPr/>
          <p:nvPr/>
        </p:nvSpPr>
        <p:spPr>
          <a:xfrm>
            <a:off x="1580708" y="2228849"/>
            <a:ext cx="582841" cy="55305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9" name="Oval 1178"/>
          <p:cNvSpPr/>
          <p:nvPr/>
        </p:nvSpPr>
        <p:spPr>
          <a:xfrm>
            <a:off x="3311503" y="3523546"/>
            <a:ext cx="582841" cy="55305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0" name="Oval 1179"/>
          <p:cNvSpPr/>
          <p:nvPr/>
        </p:nvSpPr>
        <p:spPr>
          <a:xfrm>
            <a:off x="2531609" y="2118407"/>
            <a:ext cx="964717" cy="205740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2" name="Oval 1181"/>
          <p:cNvSpPr/>
          <p:nvPr/>
        </p:nvSpPr>
        <p:spPr>
          <a:xfrm>
            <a:off x="1079209" y="3051157"/>
            <a:ext cx="152122" cy="1428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5" name="Can 1184"/>
          <p:cNvSpPr/>
          <p:nvPr/>
        </p:nvSpPr>
        <p:spPr>
          <a:xfrm>
            <a:off x="7133204" y="2380170"/>
            <a:ext cx="1049877" cy="1873064"/>
          </a:xfrm>
          <a:prstGeom prst="can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94" name="Group 1193"/>
          <p:cNvGrpSpPr/>
          <p:nvPr/>
        </p:nvGrpSpPr>
        <p:grpSpPr>
          <a:xfrm>
            <a:off x="6979843" y="1315439"/>
            <a:ext cx="1383345" cy="1314450"/>
            <a:chOff x="7035657" y="1360196"/>
            <a:chExt cx="1256761" cy="1194170"/>
          </a:xfrm>
        </p:grpSpPr>
        <p:sp>
          <p:nvSpPr>
            <p:cNvPr id="1191" name="Oval 1190"/>
            <p:cNvSpPr/>
            <p:nvPr/>
          </p:nvSpPr>
          <p:spPr>
            <a:xfrm>
              <a:off x="7417808" y="1360196"/>
              <a:ext cx="494878" cy="91432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0" name="Oval 1189"/>
            <p:cNvSpPr/>
            <p:nvPr/>
          </p:nvSpPr>
          <p:spPr>
            <a:xfrm>
              <a:off x="7797540" y="1413174"/>
              <a:ext cx="494878" cy="91432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9" name="Oval 1188"/>
            <p:cNvSpPr/>
            <p:nvPr/>
          </p:nvSpPr>
          <p:spPr>
            <a:xfrm>
              <a:off x="7035657" y="1430453"/>
              <a:ext cx="494878" cy="91432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7" name="Oval 1186"/>
            <p:cNvSpPr/>
            <p:nvPr/>
          </p:nvSpPr>
          <p:spPr>
            <a:xfrm>
              <a:off x="7091285" y="1557488"/>
              <a:ext cx="494878" cy="91432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8" name="Oval 1187"/>
            <p:cNvSpPr/>
            <p:nvPr/>
          </p:nvSpPr>
          <p:spPr>
            <a:xfrm>
              <a:off x="7787342" y="1551471"/>
              <a:ext cx="494878" cy="91432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6" name="Oval 1185"/>
            <p:cNvSpPr/>
            <p:nvPr/>
          </p:nvSpPr>
          <p:spPr>
            <a:xfrm>
              <a:off x="7417808" y="1640042"/>
              <a:ext cx="494878" cy="91432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96" name="Rectangle 1195"/>
          <p:cNvSpPr/>
          <p:nvPr/>
        </p:nvSpPr>
        <p:spPr>
          <a:xfrm>
            <a:off x="7705" y="-58512"/>
            <a:ext cx="9078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Light Dependent Reaction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97" name="Rectangle 1196"/>
          <p:cNvSpPr/>
          <p:nvPr/>
        </p:nvSpPr>
        <p:spPr>
          <a:xfrm>
            <a:off x="435529" y="4640178"/>
            <a:ext cx="794640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Electrons move across the transport chain.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7" name="Oval 336"/>
          <p:cNvSpPr/>
          <p:nvPr/>
        </p:nvSpPr>
        <p:spPr>
          <a:xfrm>
            <a:off x="5084360" y="2438016"/>
            <a:ext cx="152122" cy="1428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TextBox 337"/>
          <p:cNvSpPr txBox="1"/>
          <p:nvPr/>
        </p:nvSpPr>
        <p:spPr>
          <a:xfrm>
            <a:off x="576682" y="3650793"/>
            <a:ext cx="1296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Photosystem II</a:t>
            </a:r>
            <a:endParaRPr lang="en-US" sz="1200" dirty="0"/>
          </a:p>
        </p:txBody>
      </p:sp>
      <p:sp>
        <p:nvSpPr>
          <p:cNvPr id="339" name="TextBox 338"/>
          <p:cNvSpPr txBox="1"/>
          <p:nvPr/>
        </p:nvSpPr>
        <p:spPr>
          <a:xfrm>
            <a:off x="4428197" y="3602093"/>
            <a:ext cx="1296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Photosystem I</a:t>
            </a:r>
            <a:endParaRPr lang="en-US" sz="1200" dirty="0"/>
          </a:p>
        </p:txBody>
      </p:sp>
      <p:sp>
        <p:nvSpPr>
          <p:cNvPr id="340" name="TextBox 339"/>
          <p:cNvSpPr txBox="1"/>
          <p:nvPr/>
        </p:nvSpPr>
        <p:spPr>
          <a:xfrm>
            <a:off x="6997891" y="3502339"/>
            <a:ext cx="1296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ATP</a:t>
            </a:r>
          </a:p>
          <a:p>
            <a:pPr algn="ctr"/>
            <a:r>
              <a:rPr lang="en-US" sz="1200" dirty="0" smtClean="0"/>
              <a:t>Synthase</a:t>
            </a:r>
            <a:endParaRPr lang="en-US" sz="1200" dirty="0"/>
          </a:p>
        </p:txBody>
      </p:sp>
      <p:sp>
        <p:nvSpPr>
          <p:cNvPr id="341" name="TextBox 340"/>
          <p:cNvSpPr txBox="1"/>
          <p:nvPr/>
        </p:nvSpPr>
        <p:spPr>
          <a:xfrm>
            <a:off x="2644839" y="2975749"/>
            <a:ext cx="1296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Proton</a:t>
            </a:r>
          </a:p>
          <a:p>
            <a:r>
              <a:rPr lang="en-US" sz="1200" dirty="0" smtClean="0"/>
              <a:t> Pump</a:t>
            </a:r>
            <a:endParaRPr lang="en-US" sz="1200" dirty="0"/>
          </a:p>
        </p:txBody>
      </p:sp>
      <p:sp>
        <p:nvSpPr>
          <p:cNvPr id="342" name="TextBox 341"/>
          <p:cNvSpPr txBox="1"/>
          <p:nvPr/>
        </p:nvSpPr>
        <p:spPr>
          <a:xfrm>
            <a:off x="3840987" y="5875770"/>
            <a:ext cx="1879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Inside the Thylakoid</a:t>
            </a:r>
            <a:endParaRPr lang="en-US" sz="1200" dirty="0"/>
          </a:p>
        </p:txBody>
      </p:sp>
      <p:sp>
        <p:nvSpPr>
          <p:cNvPr id="343" name="TextBox 342"/>
          <p:cNvSpPr txBox="1"/>
          <p:nvPr/>
        </p:nvSpPr>
        <p:spPr>
          <a:xfrm>
            <a:off x="3800412" y="1071995"/>
            <a:ext cx="1879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Stroma</a:t>
            </a:r>
            <a:endParaRPr lang="en-US" sz="1200" dirty="0"/>
          </a:p>
        </p:txBody>
      </p:sp>
      <p:sp>
        <p:nvSpPr>
          <p:cNvPr id="2" name="Lightning Bolt 1"/>
          <p:cNvSpPr/>
          <p:nvPr/>
        </p:nvSpPr>
        <p:spPr>
          <a:xfrm>
            <a:off x="503060" y="1539131"/>
            <a:ext cx="377615" cy="631455"/>
          </a:xfrm>
          <a:prstGeom prst="lightningBol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Lightning Bolt 344"/>
          <p:cNvSpPr/>
          <p:nvPr/>
        </p:nvSpPr>
        <p:spPr>
          <a:xfrm>
            <a:off x="4500436" y="1574080"/>
            <a:ext cx="377615" cy="631455"/>
          </a:xfrm>
          <a:prstGeom prst="lightningBol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304604" y="1130537"/>
            <a:ext cx="813196" cy="3243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TextBox 346"/>
          <p:cNvSpPr txBox="1"/>
          <p:nvPr/>
        </p:nvSpPr>
        <p:spPr>
          <a:xfrm>
            <a:off x="5353263" y="1130309"/>
            <a:ext cx="764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NADP+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" name="Oval 347"/>
          <p:cNvSpPr/>
          <p:nvPr/>
        </p:nvSpPr>
        <p:spPr>
          <a:xfrm>
            <a:off x="1231609" y="3203557"/>
            <a:ext cx="152122" cy="1428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Oval 348"/>
          <p:cNvSpPr/>
          <p:nvPr/>
        </p:nvSpPr>
        <p:spPr>
          <a:xfrm>
            <a:off x="4993479" y="2590416"/>
            <a:ext cx="152122" cy="1428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TextBox 349"/>
          <p:cNvSpPr txBox="1"/>
          <p:nvPr/>
        </p:nvSpPr>
        <p:spPr>
          <a:xfrm>
            <a:off x="5346272" y="1131707"/>
            <a:ext cx="764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NADPH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162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7" presetClass="emph" presetSubtype="0" repeatCount="1000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1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1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7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3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3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3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3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3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277 -0.00185 0.00573 -0.00324 0.00833 -0.00555 C 0.01198 -0.00925 0.00902 -0.00995 0.01146 -0.01388 C 0.01319 -0.01713 0.01597 -0.01898 0.01771 -0.02222 C 0.02048 -0.02824 0.01875 -0.02523 0.02291 -0.03055 C 0.02482 -0.03865 0.02239 -0.03125 0.02708 -0.03888 C 0.02847 -0.04166 0.02986 -0.04444 0.03125 -0.04722 C 0.03194 -0.04861 0.03229 -0.05046 0.03333 -0.05138 L 0.03646 -0.05416 C 0.04149 -0.06458 0.03489 -0.05185 0.04166 -0.0625 C 0.04236 -0.06388 0.04288 -0.0655 0.04375 -0.06666 C 0.04461 -0.06828 0.04583 -0.06944 0.04687 -0.07083 C 0.04826 -0.07361 0.04913 -0.07685 0.05104 -0.07916 C 0.05312 -0.08194 0.05468 -0.08541 0.05729 -0.0875 C 0.06475 -0.09444 0.05521 -0.08611 0.06458 -0.09305 C 0.06562 -0.09398 0.06649 -0.09513 0.06771 -0.09583 C 0.06909 -0.09699 0.07361 -0.09838 0.075 -0.09861 C 0.0809 -0.09814 0.0868 -0.09884 0.09271 -0.09722 C 0.09409 -0.09699 0.09496 -0.0949 0.09583 -0.09305 C 0.09635 -0.09189 0.09635 -0.09027 0.09687 -0.08888 C 0.09739 -0.0875 0.09826 -0.08634 0.09896 -0.08472 C 0.0993 -0.08356 0.0993 -0.08194 0.1 -0.08055 C 0.10121 -0.07777 0.10277 -0.075 0.10416 -0.07222 C 0.10486 -0.07083 0.10521 -0.06944 0.10625 -0.06805 C 0.10729 -0.06666 0.10833 -0.0655 0.10937 -0.06388 C 0.11007 -0.06273 0.11076 -0.06134 0.11146 -0.05972 C 0.1118 -0.05856 0.1118 -0.05671 0.1125 -0.05555 C 0.11319 -0.05439 0.11458 -0.0537 0.11562 -0.05277 C 0.11805 -0.04305 0.11475 -0.05509 0.11875 -0.04305 C 0.11909 -0.04189 0.11909 -0.04027 0.11979 -0.03888 C 0.1243 -0.02986 0.12152 -0.03981 0.125 -0.03055 C 0.12534 -0.02939 0.12552 -0.02777 0.12604 -0.02638 C 0.12656 -0.02453 0.12743 -0.02291 0.12812 -0.02083 C 0.12847 -0.01967 0.12864 -0.01805 0.12916 -0.01666 C 0.13455 0.00024 0.12795 -0.02106 0.13333 -0.00694 C 0.13368 -0.00578 0.13385 -0.00416 0.13437 -0.00277 C 0.13489 -0.00138 0.13576 -0.00023 0.13646 0.00139 C 0.1368 0.00255 0.13698 0.00417 0.1375 0.00556 C 0.13941 0.01065 0.13975 0.00926 0.14271 0.01389 C 0.1434 0.01505 0.14392 0.01667 0.14479 0.01806 C 0.14566 0.01991 0.14687 0.02153 0.14791 0.02362 C 0.14861 0.02477 0.14913 0.02639 0.15 0.02778 C 0.15086 0.02917 0.15208 0.03033 0.15312 0.03195 C 0.15451 0.0345 0.15538 0.03774 0.15729 0.04028 C 0.16076 0.04491 0.16007 0.04445 0.16458 0.04862 C 0.16649 0.05047 0.16892 0.05162 0.17083 0.05417 C 0.17448 0.05903 0.17343 0.05787 0.17812 0.0625 C 0.17899 0.06343 0.18003 0.06459 0.18125 0.06528 C 0.18246 0.06598 0.18402 0.06621 0.18541 0.06667 C 0.19427 0.07454 0.18298 0.06505 0.19166 0.07084 C 0.20208 0.07778 0.18611 0.06899 0.19896 0.07639 C 0.20156 0.07778 0.2033 0.07778 0.20625 0.07917 C 0.20833 0.07987 0.21041 0.08056 0.2125 0.08195 C 0.21389 0.08287 0.2151 0.08403 0.21666 0.08473 C 0.21892 0.08542 0.22152 0.08565 0.22396 0.08612 C 0.22604 0.08704 0.2283 0.08704 0.23021 0.08889 C 0.23125 0.08982 0.23211 0.09098 0.23333 0.09167 C 0.23524 0.09283 0.2375 0.09352 0.23958 0.09445 L 0.24271 0.09584 C 0.24375 0.0963 0.24461 0.097 0.24583 0.09723 C 0.24965 0.09769 0.25347 0.09792 0.25729 0.09862 C 0.25937 0.09885 0.26128 0.09954 0.26354 0.1 C 0.27968 0.10255 0.2684 0.09977 0.27916 0.10278 C 0.28958 0.10232 0.3 0.10209 0.31041 0.10139 C 0.3118 0.10116 0.31319 0.10047 0.31458 0.1 C 0.31666 0.09908 0.31892 0.09885 0.32083 0.09723 C 0.32517 0.09329 0.32274 0.09514 0.32812 0.09167 C 0.32882 0.09028 0.32916 0.08843 0.33021 0.0875 C 0.3309 0.08658 0.33229 0.08658 0.33333 0.08612 C 0.33437 0.08519 0.33524 0.08403 0.33646 0.08334 C 0.33732 0.08264 0.33854 0.08241 0.33958 0.08195 C 0.34392 0.07894 0.34166 0.07917 0.34583 0.075 C 0.34774 0.07292 0.34965 0.07037 0.35208 0.06945 C 0.35521 0.06783 0.35555 0.06806 0.35833 0.06528 C 0.35937 0.06389 0.36024 0.06227 0.36146 0.06112 C 0.36336 0.05903 0.3658 0.05787 0.36771 0.05556 C 0.36979 0.05278 0.37222 0.05047 0.37396 0.04723 C 0.37465 0.04584 0.37517 0.04422 0.37604 0.04306 C 0.37795 0.04005 0.38055 0.03797 0.38229 0.03473 L 0.38854 0.02223 C 0.38923 0.02084 0.38958 0.01922 0.39062 0.01806 L 0.39375 0.01389 C 0.39409 0.01135 0.39496 0.00649 0.39583 0.00417 C 0.39705 0.00024 0.39896 -0.00324 0.4 -0.00694 C 0.40034 -0.00833 0.40034 -0.01018 0.40104 -0.01111 C 0.40173 -0.0125 0.40312 -0.01296 0.40416 -0.01388 C 0.40555 -0.01666 0.40746 -0.01921 0.40833 -0.02222 C 0.40868 -0.02361 0.40885 -0.02523 0.40937 -0.02638 C 0.40989 -0.028 0.41076 -0.02916 0.41146 -0.03055 C 0.4118 -0.03194 0.4118 -0.03379 0.4125 -0.03472 C 0.41423 -0.03796 0.41666 -0.04027 0.41875 -0.04305 C 0.42274 -0.04861 0.42048 -0.04629 0.425 -0.05 C 0.42569 -0.05138 0.42604 -0.05324 0.42708 -0.05416 C 0.42777 -0.05509 0.42916 -0.05486 0.43021 -0.05555 C 0.43229 -0.0574 0.43437 -0.05925 0.43646 -0.06111 L 0.43958 -0.06388 C 0.44236 -0.06643 0.4434 -0.06782 0.44687 -0.06944 L 0.45625 -0.07361 L 0.45937 -0.075 L 0.45937 -0.075 " pathEditMode="relative" ptsTypes="AAAAAAAAAAAAAAAAAAAAAAAAAAAAAAAAAAAAAAAAAAAAAAAAAAAAAAAAAAAAAAAAAAAAAAAAAAAAAAAAAAAAAAAAAAAAAAAAAAAAA">
                                      <p:cBhvr>
                                        <p:cTn id="35" dur="5000" fill="hold"/>
                                        <p:tgtEl>
                                          <p:spTgt spid="1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277 -0.00185 0.00573 -0.00324 0.00833 -0.00555 C 0.01198 -0.00925 0.00902 -0.00995 0.01146 -0.01388 C 0.01319 -0.01713 0.01597 -0.01898 0.01771 -0.02222 C 0.02048 -0.02824 0.01875 -0.02523 0.02291 -0.03055 C 0.02482 -0.03865 0.02239 -0.03125 0.02708 -0.03888 C 0.02847 -0.04166 0.02986 -0.04444 0.03125 -0.04722 C 0.03194 -0.04861 0.03229 -0.05046 0.03333 -0.05138 L 0.03646 -0.05416 C 0.04149 -0.06458 0.03489 -0.05185 0.04166 -0.0625 C 0.04236 -0.06388 0.04288 -0.0655 0.04375 -0.06666 C 0.04461 -0.06828 0.04583 -0.06944 0.04687 -0.07083 C 0.04826 -0.07361 0.04913 -0.07685 0.05104 -0.07916 C 0.05312 -0.08194 0.05468 -0.08541 0.05729 -0.0875 C 0.06475 -0.09444 0.05521 -0.08611 0.06458 -0.09305 C 0.06562 -0.09398 0.06649 -0.09513 0.06771 -0.09583 C 0.06909 -0.09699 0.07361 -0.09838 0.075 -0.09861 C 0.0809 -0.09814 0.0868 -0.09884 0.09271 -0.09722 C 0.09409 -0.09699 0.09496 -0.0949 0.09583 -0.09305 C 0.09635 -0.09189 0.09635 -0.09027 0.09687 -0.08888 C 0.09739 -0.0875 0.09826 -0.08634 0.09896 -0.08472 C 0.0993 -0.08356 0.0993 -0.08194 0.1 -0.08055 C 0.10121 -0.07777 0.10277 -0.075 0.10416 -0.07222 C 0.10486 -0.07083 0.10521 -0.06944 0.10625 -0.06805 C 0.10729 -0.06666 0.10833 -0.0655 0.10937 -0.06388 C 0.11007 -0.06273 0.11076 -0.06134 0.11146 -0.05972 C 0.1118 -0.05856 0.1118 -0.05671 0.1125 -0.05555 C 0.11319 -0.05439 0.11458 -0.0537 0.11562 -0.05277 C 0.11805 -0.04305 0.11475 -0.05509 0.11875 -0.04305 C 0.11909 -0.04189 0.11909 -0.04027 0.11979 -0.03888 C 0.1243 -0.02986 0.12152 -0.03981 0.125 -0.03055 C 0.12534 -0.02939 0.12552 -0.02777 0.12604 -0.02638 C 0.12656 -0.02453 0.12743 -0.02291 0.12812 -0.02083 C 0.12847 -0.01967 0.12864 -0.01805 0.12916 -0.01666 C 0.13455 0.00024 0.12795 -0.02106 0.13333 -0.00694 C 0.13368 -0.00578 0.13385 -0.00416 0.13437 -0.00277 C 0.13489 -0.00138 0.13576 -0.00023 0.13646 0.00139 C 0.1368 0.00255 0.13698 0.00417 0.1375 0.00556 C 0.13941 0.01065 0.13975 0.00926 0.14271 0.01389 C 0.1434 0.01505 0.14392 0.01667 0.14479 0.01806 C 0.14566 0.01991 0.14687 0.02153 0.14791 0.02362 C 0.14861 0.02477 0.14913 0.02639 0.15 0.02778 C 0.15086 0.02917 0.15208 0.03033 0.15312 0.03195 C 0.15451 0.0345 0.15538 0.03774 0.15729 0.04028 C 0.16076 0.04491 0.16007 0.04445 0.16458 0.04862 C 0.16649 0.05047 0.16892 0.05162 0.17083 0.05417 C 0.17448 0.05903 0.17343 0.05787 0.17812 0.0625 C 0.17899 0.06343 0.18003 0.06459 0.18125 0.06528 C 0.18246 0.06598 0.18402 0.06621 0.18541 0.06667 C 0.19427 0.07454 0.18298 0.06505 0.19166 0.07084 C 0.20208 0.07778 0.18611 0.06899 0.19896 0.07639 C 0.20156 0.07778 0.2033 0.07778 0.20625 0.07917 C 0.20833 0.07987 0.21041 0.08056 0.2125 0.08195 C 0.21389 0.08287 0.2151 0.08403 0.21666 0.08473 C 0.21892 0.08542 0.22152 0.08565 0.22396 0.08612 C 0.22604 0.08704 0.2283 0.08704 0.23021 0.08889 C 0.23125 0.08982 0.23211 0.09098 0.23333 0.09167 C 0.23524 0.09283 0.2375 0.09352 0.23958 0.09445 L 0.24271 0.09584 C 0.24375 0.0963 0.24461 0.097 0.24583 0.09723 C 0.24965 0.09769 0.25347 0.09792 0.25729 0.09862 C 0.25937 0.09885 0.26128 0.09954 0.26354 0.1 C 0.27968 0.10255 0.2684 0.09977 0.27916 0.10278 C 0.28958 0.10232 0.3 0.10209 0.31041 0.10139 C 0.3118 0.10116 0.31319 0.10047 0.31458 0.1 C 0.31666 0.09908 0.31892 0.09885 0.32083 0.09723 C 0.32517 0.09329 0.32274 0.09514 0.32812 0.09167 C 0.32882 0.09028 0.32916 0.08843 0.33021 0.0875 C 0.3309 0.08658 0.33229 0.08658 0.33333 0.08612 C 0.33437 0.08519 0.33524 0.08403 0.33646 0.08334 C 0.33732 0.08264 0.33854 0.08241 0.33958 0.08195 C 0.34392 0.07894 0.34166 0.07917 0.34583 0.075 C 0.34774 0.07292 0.34965 0.07037 0.35208 0.06945 C 0.35521 0.06783 0.35555 0.06806 0.35833 0.06528 C 0.35937 0.06389 0.36024 0.06227 0.36146 0.06112 C 0.36336 0.05903 0.3658 0.05787 0.36771 0.05556 C 0.36979 0.05278 0.37222 0.05047 0.37396 0.04723 C 0.37465 0.04584 0.37517 0.04422 0.37604 0.04306 C 0.37795 0.04005 0.38055 0.03797 0.38229 0.03473 L 0.38854 0.02223 C 0.38923 0.02084 0.38958 0.01922 0.39062 0.01806 L 0.39375 0.01389 C 0.39409 0.01135 0.39496 0.00649 0.39583 0.00417 C 0.39705 0.00024 0.39896 -0.00324 0.4 -0.00694 C 0.40034 -0.00833 0.40034 -0.01018 0.40104 -0.01111 C 0.40173 -0.0125 0.40312 -0.01296 0.40416 -0.01388 C 0.40555 -0.01666 0.40746 -0.01921 0.40833 -0.02222 C 0.40868 -0.02361 0.40885 -0.02523 0.40937 -0.02638 C 0.40989 -0.028 0.41076 -0.02916 0.41146 -0.03055 C 0.4118 -0.03194 0.4118 -0.03379 0.4125 -0.03472 C 0.41423 -0.03796 0.41666 -0.04027 0.41875 -0.04305 C 0.42274 -0.04861 0.42048 -0.04629 0.425 -0.05 C 0.42569 -0.05138 0.42604 -0.05324 0.42708 -0.05416 C 0.42777 -0.05509 0.42916 -0.05486 0.43021 -0.05555 C 0.43229 -0.0574 0.43437 -0.05925 0.43646 -0.06111 L 0.43958 -0.06388 C 0.44236 -0.06643 0.4434 -0.06782 0.44687 -0.06944 L 0.45625 -0.07361 L 0.45937 -0.075 L 0.45937 -0.075 " pathEditMode="relative" ptsTypes="AAAAAAAAAAAAAAAAAAAAAAAAAAAAAAAAAAAAAAAAAAAAAAAAAAAAAAAAAAAAAAAAAAAAAAAAAAAAAAAAAAAAAAAAAAAAAAAAAAAAA">
                                      <p:cBhvr>
                                        <p:cTn id="37" dur="5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22222E-6 L 2.77778E-7 0.00023 C 0.00122 -0.00463 0.0026 -0.00903 0.00365 -0.01366 C 0.00451 -0.01736 0.00417 -0.01991 0.00538 -0.02338 C 0.00747 -0.0287 0.00729 -0.02523 0.00816 -0.03078 C 0.00868 -0.0331 0.00851 -0.03565 0.00903 -0.03819 C 0.00972 -0.04074 0.01111 -0.04282 0.01181 -0.04537 C 0.01267 -0.04815 0.01302 -0.05116 0.01372 -0.05393 C 0.01406 -0.05532 0.01441 -0.05648 0.01458 -0.05764 C 0.01528 -0.06041 0.0158 -0.06342 0.01649 -0.0662 C 0.01788 -0.07153 0.01979 -0.07685 0.02101 -0.08217 C 0.0217 -0.08472 0.02222 -0.08703 0.02292 -0.08958 C 0.02378 -0.09236 0.02483 -0.09514 0.02569 -0.09815 C 0.02604 -0.09977 0.02622 -0.10139 0.02656 -0.10301 C 0.02691 -0.10416 0.02726 -0.10532 0.02743 -0.10671 C 0.02778 -0.10833 0.02812 -0.10995 0.02847 -0.11157 C 0.02934 -0.11574 0.02951 -0.11574 0.03125 -0.12014 C 0.03142 -0.12245 0.03264 -0.13565 0.03299 -0.13842 C 0.03403 -0.14537 0.03385 -0.14004 0.03385 -0.14328 L 0.03385 -0.14305 L 0.03385 -0.14328 " pathEditMode="relative" rAng="0" ptsTypes="AAAAAAAAAAAAAAAAAAAAA">
                                      <p:cBhvr>
                                        <p:cTn id="39" dur="2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" y="-715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-0.00277 L 0.01302 -0.00254 C 0.02049 -0.02268 0.01441 -0.0081 0.02049 -0.0206 C 0.02101 -0.02175 0.02153 -0.02291 0.02205 -0.0243 C 0.02274 -0.02615 0.02344 -0.02824 0.02448 -0.03009 C 0.025 -0.03148 0.02604 -0.03217 0.02656 -0.03356 C 0.02726 -0.03495 0.0276 -0.0368 0.02813 -0.03819 C 0.02899 -0.04027 0.02986 -0.04213 0.03056 -0.04421 C 0.03073 -0.04537 0.03073 -0.04675 0.03125 -0.04768 C 0.03264 -0.05092 0.03472 -0.0537 0.03594 -0.05717 C 0.03629 -0.05879 0.03698 -0.06041 0.03733 -0.0618 C 0.03785 -0.06296 0.03767 -0.06435 0.03819 -0.0655 C 0.03872 -0.06666 0.03976 -0.06713 0.04045 -0.06759 C 0.04167 -0.0706 0.04479 -0.07754 0.04583 -0.08055 C 0.04618 -0.08171 0.04618 -0.0831 0.0467 -0.08425 C 0.04688 -0.08541 0.04774 -0.08657 0.04809 -0.08773 C 0.04896 -0.08981 0.04965 -0.09166 0.05035 -0.09375 C 0.05087 -0.0949 0.05156 -0.09606 0.05208 -0.09722 C 0.05226 -0.09838 0.05226 -0.09976 0.05278 -0.10069 C 0.0533 -0.10208 0.05434 -0.103 0.05504 -0.10416 C 0.06129 -0.1155 0.05295 -0.10208 0.06042 -0.11388 C 0.06198 -0.12407 0.05972 -0.11273 0.06424 -0.12314 C 0.06493 -0.125 0.0651 -0.12708 0.0658 -0.12893 C 0.06615 -0.13032 0.06684 -0.13125 0.06736 -0.1324 C 0.06788 -0.13449 0.0684 -0.13888 0.06892 -0.14074 C 0.06944 -0.14398 0.07031 -0.14722 0.07101 -0.15 C 0.07135 -0.15254 0.07153 -0.15486 0.07188 -0.15717 C 0.07205 -0.15856 0.07257 -0.15972 0.07274 -0.16064 C 0.07274 -0.16273 0.07274 -0.16481 0.07274 -0.16643 L 0.07274 -0.1662 " pathEditMode="relative" rAng="0" ptsTypes="AAAAAAAAAAAAAAAAAAAAAAAAAAAAAA">
                                      <p:cBhvr>
                                        <p:cTn id="41" dur="2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6" y="-8171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4.16667E-6 -1.73472E-18 L -4.16667E-6 -1.73472E-18 C 0.00417 0.00023 0.00834 0.00046 0.0125 0.00116 C 0.01459 0.00185 0.01667 0.00301 0.01875 0.00393 L 0.02188 0.00532 C 0.02865 0.01458 0.02118 0.00602 0.02813 0.01088 C 0.03212 0.01412 0.03802 0.01967 0.04063 0.02477 L 0.04479 0.0331 C 0.04549 0.03449 0.04618 0.03588 0.04688 0.03727 C 0.05174 0.05046 0.04913 0.04514 0.05417 0.05393 C 0.05452 0.05532 0.05469 0.05694 0.05521 0.0581 C 0.0566 0.06273 0.05747 0.06342 0.05834 0.06782 C 0.05868 0.0706 0.05886 0.07361 0.05938 0.07616 C 0.0599 0.07916 0.06094 0.08171 0.06146 0.08449 L 0.06354 0.09838 C 0.06389 0.10856 0.06406 0.11875 0.06459 0.12893 C 0.06476 0.13356 0.06511 0.13819 0.06563 0.14282 C 0.06615 0.14838 0.06719 0.15393 0.06771 0.15949 C 0.06806 0.16366 0.06823 0.16782 0.06875 0.17199 C 0.0691 0.17662 0.06927 0.17986 0.07188 0.1831 C 0.07274 0.18426 0.07396 0.18495 0.075 0.18588 C 0.07899 0.18981 0.07813 0.19004 0.08229 0.19143 C 0.08247 0.19166 0.08299 0.19143 0.08334 0.19143 L 0.08334 0.19143 " pathEditMode="relative" ptsTypes="AAAAAAAAAAAAAAAAAAAAAAAA">
                                      <p:cBhvr>
                                        <p:cTn id="48" dur="1750" fill="hold"/>
                                        <p:tgtEl>
                                          <p:spTgt spid="1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3.61111E-6 0.00162 L -3.61111E-6 0.00185 C 0.00313 0.00208 0.00643 0.00277 0.00973 0.00277 C 0.01216 0.00277 0.01424 0.00208 0.0165 0.00162 C 0.02066 0.00115 0.02275 0.00092 0.02639 -0.0007 C 0.02761 -0.00116 0.02865 -0.00162 0.02986 -0.00209 C 0.03195 -0.00278 0.03646 -0.00394 0.03646 -0.00394 C 0.04236 -0.00764 0.03455 -0.00301 0.04202 -0.00625 C 0.04323 -0.00672 0.04358 -0.00718 0.04427 -0.00764 C 0.04653 -0.00857 0.05087 -0.01042 0.05087 -0.01042 C 0.05382 -0.01389 0.05018 -0.00973 0.05434 -0.01366 C 0.05486 -0.01412 0.05486 -0.01482 0.05539 -0.01505 C 0.05677 -0.01621 0.05921 -0.0169 0.0599 -0.01806 C 0.06059 -0.01898 0.06077 -0.01991 0.06216 -0.02084 C 0.0665 -0.02361 0.06285 -0.02084 0.06546 -0.02361 C 0.06615 -0.02431 0.06702 -0.02477 0.06771 -0.02547 C 0.06823 -0.02616 0.06841 -0.02686 0.06875 -0.02732 C 0.0691 -0.02778 0.06962 -0.02824 0.06997 -0.02871 C 0.07049 -0.02963 0.07066 -0.03033 0.07101 -0.03102 C 0.07136 -0.03172 0.07188 -0.03195 0.07205 -0.03241 C 0.07275 -0.03311 0.07275 -0.0338 0.07327 -0.03426 C 0.07379 -0.03496 0.07466 -0.03519 0.07552 -0.03565 C 0.07587 -0.03658 0.07691 -0.03959 0.07761 -0.04051 C 0.0783 -0.04098 0.07917 -0.04144 0.07986 -0.0419 C 0.08195 -0.04514 0.07952 -0.0426 0.08438 -0.04514 C 0.08611 -0.04607 0.08802 -0.04699 0.08889 -0.04792 C 0.08924 -0.04838 0.08941 -0.04908 0.08993 -0.04931 C 0.0908 -0.04977 0.09219 -0.05 0.09323 -0.05023 C 0.09393 -0.0507 0.09462 -0.05139 0.09549 -0.05162 C 0.10261 -0.05417 0.10226 -0.05232 0.10226 -0.05394 L 0.10226 -0.05486 L 0.10226 -0.05486 L 0.10226 -0.05486 " pathEditMode="relative" rAng="0" ptsTypes="AAAAAAAAAAAAAAAAAAAAAAAAAAAAAAAAA">
                                      <p:cBhvr>
                                        <p:cTn id="50" dur="1000" fill="hold"/>
                                        <p:tgtEl>
                                          <p:spTgt spid="1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8" grpId="0" animBg="1"/>
      <p:bldP spid="1179" grpId="0" animBg="1"/>
      <p:bldP spid="1182" grpId="0" animBg="1"/>
      <p:bldP spid="1182" grpId="1" animBg="1"/>
      <p:bldP spid="337" grpId="0" animBg="1"/>
      <p:bldP spid="337" grpId="1" animBg="1"/>
      <p:bldP spid="2" grpId="0" animBg="1"/>
      <p:bldP spid="345" grpId="0" animBg="1"/>
      <p:bldP spid="347" grpId="0"/>
      <p:bldP spid="348" grpId="0" animBg="1"/>
      <p:bldP spid="348" grpId="1" animBg="1"/>
      <p:bldP spid="349" grpId="0" animBg="1"/>
      <p:bldP spid="349" grpId="1" animBg="1"/>
      <p:bldP spid="350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5" name="Group 1174"/>
          <p:cNvGrpSpPr/>
          <p:nvPr/>
        </p:nvGrpSpPr>
        <p:grpSpPr>
          <a:xfrm>
            <a:off x="21056" y="2571750"/>
            <a:ext cx="9122944" cy="1247774"/>
            <a:chOff x="0" y="2819400"/>
            <a:chExt cx="9122944" cy="1247774"/>
          </a:xfrm>
        </p:grpSpPr>
        <p:grpSp>
          <p:nvGrpSpPr>
            <p:cNvPr id="937" name="Group 936"/>
            <p:cNvGrpSpPr/>
            <p:nvPr/>
          </p:nvGrpSpPr>
          <p:grpSpPr>
            <a:xfrm>
              <a:off x="0" y="2819400"/>
              <a:ext cx="2284020" cy="1247774"/>
              <a:chOff x="685864" y="3581400"/>
              <a:chExt cx="2284020" cy="1247774"/>
            </a:xfrm>
          </p:grpSpPr>
          <p:grpSp>
            <p:nvGrpSpPr>
              <p:cNvPr id="897" name="Group 896"/>
              <p:cNvGrpSpPr/>
              <p:nvPr/>
            </p:nvGrpSpPr>
            <p:grpSpPr>
              <a:xfrm>
                <a:off x="685864" y="3581400"/>
                <a:ext cx="1148577" cy="1247774"/>
                <a:chOff x="685864" y="3581400"/>
                <a:chExt cx="1148577" cy="1247774"/>
              </a:xfrm>
            </p:grpSpPr>
            <p:grpSp>
              <p:nvGrpSpPr>
                <p:cNvPr id="877" name="Group 876"/>
                <p:cNvGrpSpPr/>
                <p:nvPr/>
              </p:nvGrpSpPr>
              <p:grpSpPr>
                <a:xfrm>
                  <a:off x="685864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739" name="Group 738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749" name="Group 748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754" name="Oval 75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5" name="Oval 75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6" name="Oval 75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50" name="Group 749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751" name="Oval 750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2" name="Oval 751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3" name="Oval 752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40" name="Group 739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741" name="Group 74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746" name="Oval 74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7" name="Oval 74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8" name="Oval 74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42" name="Group 74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743" name="Oval 74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4" name="Oval 74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5" name="Oval 74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878" name="Group 877"/>
                <p:cNvGrpSpPr/>
                <p:nvPr/>
              </p:nvGrpSpPr>
              <p:grpSpPr>
                <a:xfrm>
                  <a:off x="1256525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879" name="Group 878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889" name="Group 888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894" name="Oval 89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95" name="Oval 89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96" name="Oval 89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90" name="Group 889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891" name="Oval 890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92" name="Oval 891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93" name="Oval 892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880" name="Group 879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881" name="Group 88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886" name="Oval 88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87" name="Oval 88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88" name="Oval 88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82" name="Group 88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883" name="Oval 88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84" name="Oval 88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85" name="Oval 88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898" name="Group 897"/>
              <p:cNvGrpSpPr/>
              <p:nvPr/>
            </p:nvGrpSpPr>
            <p:grpSpPr>
              <a:xfrm>
                <a:off x="1821307" y="3581400"/>
                <a:ext cx="1148577" cy="1247774"/>
                <a:chOff x="685864" y="3581400"/>
                <a:chExt cx="1148577" cy="1247774"/>
              </a:xfrm>
            </p:grpSpPr>
            <p:grpSp>
              <p:nvGrpSpPr>
                <p:cNvPr id="899" name="Group 898"/>
                <p:cNvGrpSpPr/>
                <p:nvPr/>
              </p:nvGrpSpPr>
              <p:grpSpPr>
                <a:xfrm>
                  <a:off x="685864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919" name="Group 918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29" name="Group 928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34" name="Oval 93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35" name="Oval 93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36" name="Oval 93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30" name="Group 929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31" name="Oval 930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32" name="Oval 931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33" name="Oval 932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20" name="Group 919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21" name="Group 92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26" name="Oval 92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27" name="Oval 92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28" name="Oval 92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22" name="Group 92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23" name="Oval 92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24" name="Oval 92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25" name="Oval 92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900" name="Group 899"/>
                <p:cNvGrpSpPr/>
                <p:nvPr/>
              </p:nvGrpSpPr>
              <p:grpSpPr>
                <a:xfrm>
                  <a:off x="1256525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901" name="Group 900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11" name="Group 91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16" name="Oval 91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7" name="Oval 91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8" name="Oval 91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12" name="Group 91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13" name="Oval 91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4" name="Oval 91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5" name="Oval 91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02" name="Group 901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03" name="Group 902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08" name="Oval 907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09" name="Oval 908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0" name="Oval 909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04" name="Group 903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05" name="Oval 904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06" name="Oval 905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07" name="Oval 906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</p:grpSp>
        <p:grpSp>
          <p:nvGrpSpPr>
            <p:cNvPr id="938" name="Group 937"/>
            <p:cNvGrpSpPr/>
            <p:nvPr/>
          </p:nvGrpSpPr>
          <p:grpSpPr>
            <a:xfrm>
              <a:off x="2284019" y="2819400"/>
              <a:ext cx="2284020" cy="1247774"/>
              <a:chOff x="685864" y="3581400"/>
              <a:chExt cx="2284020" cy="1247774"/>
            </a:xfrm>
          </p:grpSpPr>
          <p:grpSp>
            <p:nvGrpSpPr>
              <p:cNvPr id="939" name="Group 938"/>
              <p:cNvGrpSpPr/>
              <p:nvPr/>
            </p:nvGrpSpPr>
            <p:grpSpPr>
              <a:xfrm>
                <a:off x="685864" y="3581400"/>
                <a:ext cx="1148577" cy="1247774"/>
                <a:chOff x="685864" y="3581400"/>
                <a:chExt cx="1148577" cy="1247774"/>
              </a:xfrm>
            </p:grpSpPr>
            <p:grpSp>
              <p:nvGrpSpPr>
                <p:cNvPr id="979" name="Group 978"/>
                <p:cNvGrpSpPr/>
                <p:nvPr/>
              </p:nvGrpSpPr>
              <p:grpSpPr>
                <a:xfrm>
                  <a:off x="685864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999" name="Group 998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09" name="Group 1008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14" name="Oval 101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15" name="Oval 101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16" name="Oval 101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10" name="Group 1009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11" name="Oval 1010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12" name="Oval 1011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13" name="Oval 1012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000" name="Group 999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01" name="Group 100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06" name="Oval 100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07" name="Oval 100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08" name="Oval 100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02" name="Group 100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03" name="Oval 100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04" name="Oval 100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05" name="Oval 100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980" name="Group 979"/>
                <p:cNvGrpSpPr/>
                <p:nvPr/>
              </p:nvGrpSpPr>
              <p:grpSpPr>
                <a:xfrm>
                  <a:off x="1256525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981" name="Group 980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91" name="Group 99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96" name="Oval 99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7" name="Oval 99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8" name="Oval 99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92" name="Group 99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93" name="Oval 99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4" name="Oval 99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5" name="Oval 99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82" name="Group 981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83" name="Group 982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88" name="Oval 987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89" name="Oval 988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0" name="Oval 989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84" name="Group 983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85" name="Oval 984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86" name="Oval 985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87" name="Oval 986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940" name="Group 939"/>
              <p:cNvGrpSpPr/>
              <p:nvPr/>
            </p:nvGrpSpPr>
            <p:grpSpPr>
              <a:xfrm>
                <a:off x="1821307" y="3581400"/>
                <a:ext cx="1148577" cy="1247774"/>
                <a:chOff x="685864" y="3581400"/>
                <a:chExt cx="1148577" cy="1247774"/>
              </a:xfrm>
            </p:grpSpPr>
            <p:grpSp>
              <p:nvGrpSpPr>
                <p:cNvPr id="941" name="Group 940"/>
                <p:cNvGrpSpPr/>
                <p:nvPr/>
              </p:nvGrpSpPr>
              <p:grpSpPr>
                <a:xfrm>
                  <a:off x="685864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961" name="Group 960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71" name="Group 97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76" name="Oval 97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7" name="Oval 97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8" name="Oval 97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72" name="Group 97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73" name="Oval 97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4" name="Oval 97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5" name="Oval 97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62" name="Group 961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63" name="Group 962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68" name="Oval 967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69" name="Oval 968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0" name="Oval 969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64" name="Group 963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65" name="Oval 964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66" name="Oval 965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67" name="Oval 966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942" name="Group 941"/>
                <p:cNvGrpSpPr/>
                <p:nvPr/>
              </p:nvGrpSpPr>
              <p:grpSpPr>
                <a:xfrm>
                  <a:off x="1256525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943" name="Group 942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53" name="Group 952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58" name="Oval 957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9" name="Oval 958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60" name="Oval 959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54" name="Group 953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55" name="Oval 954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6" name="Oval 955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7" name="Oval 956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44" name="Group 943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45" name="Group 944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50" name="Oval 949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1" name="Oval 950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2" name="Oval 951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46" name="Group 945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47" name="Oval 946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48" name="Oval 947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49" name="Oval 948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</p:grpSp>
        <p:grpSp>
          <p:nvGrpSpPr>
            <p:cNvPr id="1017" name="Group 1016"/>
            <p:cNvGrpSpPr/>
            <p:nvPr/>
          </p:nvGrpSpPr>
          <p:grpSpPr>
            <a:xfrm>
              <a:off x="4568038" y="2819400"/>
              <a:ext cx="2284020" cy="1247774"/>
              <a:chOff x="685864" y="3581400"/>
              <a:chExt cx="2284020" cy="1247774"/>
            </a:xfrm>
          </p:grpSpPr>
          <p:grpSp>
            <p:nvGrpSpPr>
              <p:cNvPr id="1018" name="Group 1017"/>
              <p:cNvGrpSpPr/>
              <p:nvPr/>
            </p:nvGrpSpPr>
            <p:grpSpPr>
              <a:xfrm>
                <a:off x="685864" y="3581400"/>
                <a:ext cx="1148577" cy="1247774"/>
                <a:chOff x="685864" y="3581400"/>
                <a:chExt cx="1148577" cy="1247774"/>
              </a:xfrm>
            </p:grpSpPr>
            <p:grpSp>
              <p:nvGrpSpPr>
                <p:cNvPr id="1058" name="Group 1057"/>
                <p:cNvGrpSpPr/>
                <p:nvPr/>
              </p:nvGrpSpPr>
              <p:grpSpPr>
                <a:xfrm>
                  <a:off x="685864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1078" name="Group 1077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88" name="Group 1087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93" name="Oval 109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94" name="Oval 109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95" name="Oval 109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89" name="Group 1088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90" name="Oval 1089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91" name="Oval 1090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92" name="Oval 1091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079" name="Group 1078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80" name="Group 1079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85" name="Oval 1084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86" name="Oval 1085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87" name="Oval 1086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81" name="Group 1080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82" name="Oval 1081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83" name="Oval 1082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84" name="Oval 1083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059" name="Group 1058"/>
                <p:cNvGrpSpPr/>
                <p:nvPr/>
              </p:nvGrpSpPr>
              <p:grpSpPr>
                <a:xfrm>
                  <a:off x="1256525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1060" name="Group 1059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70" name="Group 1069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75" name="Oval 1074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76" name="Oval 1075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77" name="Oval 1076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71" name="Group 1070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72" name="Oval 1071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73" name="Oval 1072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74" name="Oval 1073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061" name="Group 1060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62" name="Group 1061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67" name="Oval 1066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68" name="Oval 1067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69" name="Oval 1068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63" name="Group 1062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64" name="Oval 106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65" name="Oval 106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66" name="Oval 106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1019" name="Group 1018"/>
              <p:cNvGrpSpPr/>
              <p:nvPr/>
            </p:nvGrpSpPr>
            <p:grpSpPr>
              <a:xfrm>
                <a:off x="1821307" y="3581400"/>
                <a:ext cx="1148577" cy="1247774"/>
                <a:chOff x="685864" y="3581400"/>
                <a:chExt cx="1148577" cy="1247774"/>
              </a:xfrm>
            </p:grpSpPr>
            <p:grpSp>
              <p:nvGrpSpPr>
                <p:cNvPr id="1020" name="Group 1019"/>
                <p:cNvGrpSpPr/>
                <p:nvPr/>
              </p:nvGrpSpPr>
              <p:grpSpPr>
                <a:xfrm>
                  <a:off x="685864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1040" name="Group 1039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50" name="Group 1049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55" name="Oval 1054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56" name="Oval 1055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57" name="Oval 1056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51" name="Group 1050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52" name="Oval 1051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53" name="Oval 1052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54" name="Oval 1053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041" name="Group 1040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42" name="Group 1041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47" name="Oval 1046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48" name="Oval 1047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49" name="Oval 1048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43" name="Group 1042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44" name="Oval 104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45" name="Oval 104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46" name="Oval 104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021" name="Group 1020"/>
                <p:cNvGrpSpPr/>
                <p:nvPr/>
              </p:nvGrpSpPr>
              <p:grpSpPr>
                <a:xfrm>
                  <a:off x="1256525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1022" name="Group 1021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32" name="Group 1031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37" name="Oval 1036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38" name="Oval 1037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39" name="Oval 1038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33" name="Group 1032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34" name="Oval 103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35" name="Oval 103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36" name="Oval 103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023" name="Group 1022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24" name="Group 1023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29" name="Oval 1028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30" name="Oval 1029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31" name="Oval 1030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25" name="Group 1024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26" name="Oval 102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27" name="Oval 102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28" name="Oval 102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</p:grpSp>
        <p:grpSp>
          <p:nvGrpSpPr>
            <p:cNvPr id="1096" name="Group 1095"/>
            <p:cNvGrpSpPr/>
            <p:nvPr/>
          </p:nvGrpSpPr>
          <p:grpSpPr>
            <a:xfrm>
              <a:off x="6838924" y="2819400"/>
              <a:ext cx="2284020" cy="1247774"/>
              <a:chOff x="685864" y="3581400"/>
              <a:chExt cx="2284020" cy="1247774"/>
            </a:xfrm>
          </p:grpSpPr>
          <p:grpSp>
            <p:nvGrpSpPr>
              <p:cNvPr id="1097" name="Group 1096"/>
              <p:cNvGrpSpPr/>
              <p:nvPr/>
            </p:nvGrpSpPr>
            <p:grpSpPr>
              <a:xfrm>
                <a:off x="685864" y="3581400"/>
                <a:ext cx="1148577" cy="1247774"/>
                <a:chOff x="685864" y="3581400"/>
                <a:chExt cx="1148577" cy="1247774"/>
              </a:xfrm>
            </p:grpSpPr>
            <p:grpSp>
              <p:nvGrpSpPr>
                <p:cNvPr id="1137" name="Group 1136"/>
                <p:cNvGrpSpPr/>
                <p:nvPr/>
              </p:nvGrpSpPr>
              <p:grpSpPr>
                <a:xfrm>
                  <a:off x="685864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1157" name="Group 1156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167" name="Group 1166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72" name="Oval 1171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73" name="Oval 1172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74" name="Oval 1173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68" name="Group 1167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69" name="Oval 1168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70" name="Oval 1169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71" name="Oval 1170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158" name="Group 1157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159" name="Group 1158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64" name="Oval 116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65" name="Oval 116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66" name="Oval 116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60" name="Group 1159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61" name="Oval 1160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62" name="Oval 1161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63" name="Oval 1162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138" name="Group 1137"/>
                <p:cNvGrpSpPr/>
                <p:nvPr/>
              </p:nvGrpSpPr>
              <p:grpSpPr>
                <a:xfrm>
                  <a:off x="1256525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1139" name="Group 1138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149" name="Group 1148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54" name="Oval 115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55" name="Oval 115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56" name="Oval 115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50" name="Group 1149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51" name="Oval 1150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52" name="Oval 1151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53" name="Oval 1152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140" name="Group 1139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141" name="Group 114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46" name="Oval 114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47" name="Oval 114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48" name="Oval 114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42" name="Group 114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43" name="Oval 114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44" name="Oval 114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45" name="Oval 114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1098" name="Group 1097"/>
              <p:cNvGrpSpPr/>
              <p:nvPr/>
            </p:nvGrpSpPr>
            <p:grpSpPr>
              <a:xfrm>
                <a:off x="1821307" y="3581400"/>
                <a:ext cx="1148577" cy="1247774"/>
                <a:chOff x="685864" y="3581400"/>
                <a:chExt cx="1148577" cy="1247774"/>
              </a:xfrm>
            </p:grpSpPr>
            <p:grpSp>
              <p:nvGrpSpPr>
                <p:cNvPr id="1099" name="Group 1098"/>
                <p:cNvGrpSpPr/>
                <p:nvPr/>
              </p:nvGrpSpPr>
              <p:grpSpPr>
                <a:xfrm>
                  <a:off x="685864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1119" name="Group 1118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129" name="Group 1128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34" name="Oval 113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35" name="Oval 113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36" name="Oval 113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30" name="Group 1129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31" name="Oval 1130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32" name="Oval 1131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33" name="Oval 1132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120" name="Group 1119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121" name="Group 112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26" name="Oval 112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27" name="Oval 112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28" name="Oval 112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22" name="Group 112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23" name="Oval 112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24" name="Oval 112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25" name="Oval 112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100" name="Group 1099"/>
                <p:cNvGrpSpPr/>
                <p:nvPr/>
              </p:nvGrpSpPr>
              <p:grpSpPr>
                <a:xfrm>
                  <a:off x="1256525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1101" name="Group 1100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111" name="Group 111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16" name="Oval 111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17" name="Oval 111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18" name="Oval 111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12" name="Group 111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13" name="Oval 111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14" name="Oval 111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15" name="Oval 111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102" name="Group 1101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103" name="Group 1102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08" name="Oval 1107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09" name="Oval 1108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10" name="Oval 1109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04" name="Group 1103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05" name="Oval 1104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06" name="Oval 1105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07" name="Oval 1106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</p:grpSp>
      </p:grpSp>
      <p:sp>
        <p:nvSpPr>
          <p:cNvPr id="1176" name="Rounded Rectangle 1175"/>
          <p:cNvSpPr/>
          <p:nvPr/>
        </p:nvSpPr>
        <p:spPr>
          <a:xfrm>
            <a:off x="610328" y="2228849"/>
            <a:ext cx="1190625" cy="193357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7" name="Rounded Rectangle 1176"/>
          <p:cNvSpPr/>
          <p:nvPr/>
        </p:nvSpPr>
        <p:spPr>
          <a:xfrm>
            <a:off x="4467601" y="2237471"/>
            <a:ext cx="1190625" cy="193357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8" name="Oval 1177"/>
          <p:cNvSpPr/>
          <p:nvPr/>
        </p:nvSpPr>
        <p:spPr>
          <a:xfrm>
            <a:off x="1580708" y="2228849"/>
            <a:ext cx="582841" cy="55305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9" name="Oval 1178"/>
          <p:cNvSpPr/>
          <p:nvPr/>
        </p:nvSpPr>
        <p:spPr>
          <a:xfrm>
            <a:off x="3311503" y="3523546"/>
            <a:ext cx="582841" cy="55305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0" name="Oval 1179"/>
          <p:cNvSpPr/>
          <p:nvPr/>
        </p:nvSpPr>
        <p:spPr>
          <a:xfrm>
            <a:off x="2531609" y="2118407"/>
            <a:ext cx="964717" cy="205740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2" name="Oval 1181"/>
          <p:cNvSpPr/>
          <p:nvPr/>
        </p:nvSpPr>
        <p:spPr>
          <a:xfrm>
            <a:off x="4980010" y="2546484"/>
            <a:ext cx="152122" cy="1428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5" name="Can 1184"/>
          <p:cNvSpPr/>
          <p:nvPr/>
        </p:nvSpPr>
        <p:spPr>
          <a:xfrm>
            <a:off x="7133204" y="2380170"/>
            <a:ext cx="1049877" cy="1873064"/>
          </a:xfrm>
          <a:prstGeom prst="can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94" name="Group 1193"/>
          <p:cNvGrpSpPr/>
          <p:nvPr/>
        </p:nvGrpSpPr>
        <p:grpSpPr>
          <a:xfrm>
            <a:off x="6979843" y="1315439"/>
            <a:ext cx="1383345" cy="1314450"/>
            <a:chOff x="7035657" y="1360196"/>
            <a:chExt cx="1256761" cy="1194170"/>
          </a:xfrm>
        </p:grpSpPr>
        <p:sp>
          <p:nvSpPr>
            <p:cNvPr id="1191" name="Oval 1190"/>
            <p:cNvSpPr/>
            <p:nvPr/>
          </p:nvSpPr>
          <p:spPr>
            <a:xfrm>
              <a:off x="7417808" y="1360196"/>
              <a:ext cx="494878" cy="91432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0" name="Oval 1189"/>
            <p:cNvSpPr/>
            <p:nvPr/>
          </p:nvSpPr>
          <p:spPr>
            <a:xfrm>
              <a:off x="7797540" y="1413174"/>
              <a:ext cx="494878" cy="91432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9" name="Oval 1188"/>
            <p:cNvSpPr/>
            <p:nvPr/>
          </p:nvSpPr>
          <p:spPr>
            <a:xfrm>
              <a:off x="7035657" y="1430453"/>
              <a:ext cx="494878" cy="91432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7" name="Oval 1186"/>
            <p:cNvSpPr/>
            <p:nvPr/>
          </p:nvSpPr>
          <p:spPr>
            <a:xfrm>
              <a:off x="7091285" y="1557488"/>
              <a:ext cx="494878" cy="91432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8" name="Oval 1187"/>
            <p:cNvSpPr/>
            <p:nvPr/>
          </p:nvSpPr>
          <p:spPr>
            <a:xfrm>
              <a:off x="7787342" y="1551471"/>
              <a:ext cx="494878" cy="91432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6" name="Oval 1185"/>
            <p:cNvSpPr/>
            <p:nvPr/>
          </p:nvSpPr>
          <p:spPr>
            <a:xfrm>
              <a:off x="7417808" y="1640042"/>
              <a:ext cx="494878" cy="91432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96" name="Rectangle 1195"/>
          <p:cNvSpPr/>
          <p:nvPr/>
        </p:nvSpPr>
        <p:spPr>
          <a:xfrm>
            <a:off x="7705" y="-58512"/>
            <a:ext cx="9078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Light Dependent Reaction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97" name="Rectangle 1196"/>
          <p:cNvSpPr/>
          <p:nvPr/>
        </p:nvSpPr>
        <p:spPr>
          <a:xfrm>
            <a:off x="56434" y="4640178"/>
            <a:ext cx="870462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Power from moving electrons moves </a:t>
            </a:r>
          </a:p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hydrogen ions from the stroma into the thylakoid.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7" name="Oval 336"/>
          <p:cNvSpPr/>
          <p:nvPr/>
        </p:nvSpPr>
        <p:spPr>
          <a:xfrm>
            <a:off x="5562165" y="1456589"/>
            <a:ext cx="152122" cy="1428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TextBox 337"/>
          <p:cNvSpPr txBox="1"/>
          <p:nvPr/>
        </p:nvSpPr>
        <p:spPr>
          <a:xfrm>
            <a:off x="576682" y="3650793"/>
            <a:ext cx="1296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Photosystem II</a:t>
            </a:r>
            <a:endParaRPr lang="en-US" sz="1200" dirty="0"/>
          </a:p>
        </p:txBody>
      </p:sp>
      <p:sp>
        <p:nvSpPr>
          <p:cNvPr id="339" name="TextBox 338"/>
          <p:cNvSpPr txBox="1"/>
          <p:nvPr/>
        </p:nvSpPr>
        <p:spPr>
          <a:xfrm>
            <a:off x="4428197" y="3602093"/>
            <a:ext cx="1296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Photosystem I</a:t>
            </a:r>
            <a:endParaRPr lang="en-US" sz="1200" dirty="0"/>
          </a:p>
        </p:txBody>
      </p:sp>
      <p:sp>
        <p:nvSpPr>
          <p:cNvPr id="340" name="TextBox 339"/>
          <p:cNvSpPr txBox="1"/>
          <p:nvPr/>
        </p:nvSpPr>
        <p:spPr>
          <a:xfrm>
            <a:off x="6997891" y="3502339"/>
            <a:ext cx="1296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ATP</a:t>
            </a:r>
          </a:p>
          <a:p>
            <a:pPr algn="ctr"/>
            <a:r>
              <a:rPr lang="en-US" sz="1200" dirty="0" smtClean="0"/>
              <a:t>Synthase</a:t>
            </a:r>
            <a:endParaRPr lang="en-US" sz="1200" dirty="0"/>
          </a:p>
        </p:txBody>
      </p:sp>
      <p:sp>
        <p:nvSpPr>
          <p:cNvPr id="341" name="TextBox 340"/>
          <p:cNvSpPr txBox="1"/>
          <p:nvPr/>
        </p:nvSpPr>
        <p:spPr>
          <a:xfrm>
            <a:off x="2644839" y="2975749"/>
            <a:ext cx="1296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Proton</a:t>
            </a:r>
          </a:p>
          <a:p>
            <a:r>
              <a:rPr lang="en-US" sz="1200" dirty="0" smtClean="0"/>
              <a:t> Pump</a:t>
            </a:r>
            <a:endParaRPr lang="en-US" sz="1200" dirty="0"/>
          </a:p>
        </p:txBody>
      </p:sp>
      <p:sp>
        <p:nvSpPr>
          <p:cNvPr id="342" name="TextBox 341"/>
          <p:cNvSpPr txBox="1"/>
          <p:nvPr/>
        </p:nvSpPr>
        <p:spPr>
          <a:xfrm>
            <a:off x="3840987" y="5875770"/>
            <a:ext cx="1879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Inside the Thylakoid</a:t>
            </a:r>
            <a:endParaRPr lang="en-US" sz="1200" dirty="0"/>
          </a:p>
        </p:txBody>
      </p:sp>
      <p:sp>
        <p:nvSpPr>
          <p:cNvPr id="343" name="TextBox 342"/>
          <p:cNvSpPr txBox="1"/>
          <p:nvPr/>
        </p:nvSpPr>
        <p:spPr>
          <a:xfrm>
            <a:off x="3800412" y="1071995"/>
            <a:ext cx="1879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Stroma</a:t>
            </a:r>
            <a:endParaRPr lang="en-US" sz="1200" dirty="0"/>
          </a:p>
        </p:txBody>
      </p:sp>
      <p:sp>
        <p:nvSpPr>
          <p:cNvPr id="2" name="Lightning Bolt 1"/>
          <p:cNvSpPr/>
          <p:nvPr/>
        </p:nvSpPr>
        <p:spPr>
          <a:xfrm>
            <a:off x="503060" y="1539131"/>
            <a:ext cx="377615" cy="631455"/>
          </a:xfrm>
          <a:prstGeom prst="lightningBol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Lightning Bolt 344"/>
          <p:cNvSpPr/>
          <p:nvPr/>
        </p:nvSpPr>
        <p:spPr>
          <a:xfrm>
            <a:off x="4500436" y="1574080"/>
            <a:ext cx="377615" cy="631455"/>
          </a:xfrm>
          <a:prstGeom prst="lightningBol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304604" y="1130537"/>
            <a:ext cx="813196" cy="3243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Oval 347"/>
          <p:cNvSpPr/>
          <p:nvPr/>
        </p:nvSpPr>
        <p:spPr>
          <a:xfrm>
            <a:off x="5132410" y="2698884"/>
            <a:ext cx="152122" cy="1428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Oval 348"/>
          <p:cNvSpPr/>
          <p:nvPr/>
        </p:nvSpPr>
        <p:spPr>
          <a:xfrm>
            <a:off x="5361822" y="1449473"/>
            <a:ext cx="152122" cy="1428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TextBox 349"/>
          <p:cNvSpPr txBox="1"/>
          <p:nvPr/>
        </p:nvSpPr>
        <p:spPr>
          <a:xfrm>
            <a:off x="5346351" y="1139245"/>
            <a:ext cx="764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NADPH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2" name="Group 351"/>
          <p:cNvGrpSpPr/>
          <p:nvPr/>
        </p:nvGrpSpPr>
        <p:grpSpPr>
          <a:xfrm>
            <a:off x="3436636" y="1912702"/>
            <a:ext cx="256453" cy="261610"/>
            <a:chOff x="2188716" y="1097162"/>
            <a:chExt cx="256453" cy="261610"/>
          </a:xfrm>
        </p:grpSpPr>
        <p:sp>
          <p:nvSpPr>
            <p:cNvPr id="353" name="Oval 352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TextBox 353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55" name="Group 354"/>
          <p:cNvGrpSpPr/>
          <p:nvPr/>
        </p:nvGrpSpPr>
        <p:grpSpPr>
          <a:xfrm>
            <a:off x="2147849" y="4466040"/>
            <a:ext cx="256453" cy="261610"/>
            <a:chOff x="2188716" y="1097162"/>
            <a:chExt cx="256453" cy="261610"/>
          </a:xfrm>
        </p:grpSpPr>
        <p:sp>
          <p:nvSpPr>
            <p:cNvPr id="356" name="Oval 355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TextBox 356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58" name="Group 357"/>
          <p:cNvGrpSpPr/>
          <p:nvPr/>
        </p:nvGrpSpPr>
        <p:grpSpPr>
          <a:xfrm>
            <a:off x="2531609" y="967459"/>
            <a:ext cx="256453" cy="261610"/>
            <a:chOff x="2188716" y="1097162"/>
            <a:chExt cx="256453" cy="261610"/>
          </a:xfrm>
        </p:grpSpPr>
        <p:sp>
          <p:nvSpPr>
            <p:cNvPr id="359" name="Oval 358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TextBox 359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61" name="Group 360"/>
          <p:cNvGrpSpPr/>
          <p:nvPr/>
        </p:nvGrpSpPr>
        <p:grpSpPr>
          <a:xfrm>
            <a:off x="6208308" y="809559"/>
            <a:ext cx="256453" cy="261610"/>
            <a:chOff x="2188716" y="1097162"/>
            <a:chExt cx="256453" cy="261610"/>
          </a:xfrm>
        </p:grpSpPr>
        <p:sp>
          <p:nvSpPr>
            <p:cNvPr id="362" name="Oval 361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TextBox 362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64" name="Group 363"/>
          <p:cNvGrpSpPr/>
          <p:nvPr/>
        </p:nvGrpSpPr>
        <p:grpSpPr>
          <a:xfrm>
            <a:off x="5997715" y="1785770"/>
            <a:ext cx="256453" cy="261610"/>
            <a:chOff x="2188716" y="1097162"/>
            <a:chExt cx="256453" cy="261610"/>
          </a:xfrm>
        </p:grpSpPr>
        <p:sp>
          <p:nvSpPr>
            <p:cNvPr id="365" name="Oval 364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TextBox 365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67" name="Group 366"/>
          <p:cNvGrpSpPr/>
          <p:nvPr/>
        </p:nvGrpSpPr>
        <p:grpSpPr>
          <a:xfrm>
            <a:off x="1225195" y="1467079"/>
            <a:ext cx="256453" cy="261610"/>
            <a:chOff x="2188716" y="1097162"/>
            <a:chExt cx="256453" cy="261610"/>
          </a:xfrm>
        </p:grpSpPr>
        <p:sp>
          <p:nvSpPr>
            <p:cNvPr id="368" name="Oval 367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TextBox 368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70" name="Group 369"/>
          <p:cNvGrpSpPr/>
          <p:nvPr/>
        </p:nvGrpSpPr>
        <p:grpSpPr>
          <a:xfrm>
            <a:off x="5078142" y="4383387"/>
            <a:ext cx="256453" cy="261610"/>
            <a:chOff x="2188716" y="1097162"/>
            <a:chExt cx="256453" cy="261610"/>
          </a:xfrm>
        </p:grpSpPr>
        <p:sp>
          <p:nvSpPr>
            <p:cNvPr id="371" name="Oval 370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TextBox 371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73" name="Group 372"/>
          <p:cNvGrpSpPr/>
          <p:nvPr/>
        </p:nvGrpSpPr>
        <p:grpSpPr>
          <a:xfrm>
            <a:off x="1734536" y="4229271"/>
            <a:ext cx="256453" cy="261610"/>
            <a:chOff x="2188716" y="1097162"/>
            <a:chExt cx="256453" cy="261610"/>
          </a:xfrm>
        </p:grpSpPr>
        <p:sp>
          <p:nvSpPr>
            <p:cNvPr id="374" name="Oval 373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TextBox 374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79" name="Group 378"/>
          <p:cNvGrpSpPr/>
          <p:nvPr/>
        </p:nvGrpSpPr>
        <p:grpSpPr>
          <a:xfrm>
            <a:off x="6990292" y="989508"/>
            <a:ext cx="256453" cy="261610"/>
            <a:chOff x="2188716" y="1097162"/>
            <a:chExt cx="256453" cy="261610"/>
          </a:xfrm>
        </p:grpSpPr>
        <p:sp>
          <p:nvSpPr>
            <p:cNvPr id="380" name="Oval 379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TextBox 380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82" name="Group 381"/>
          <p:cNvGrpSpPr/>
          <p:nvPr/>
        </p:nvGrpSpPr>
        <p:grpSpPr>
          <a:xfrm>
            <a:off x="3772530" y="2155264"/>
            <a:ext cx="256453" cy="261610"/>
            <a:chOff x="2188716" y="1097162"/>
            <a:chExt cx="256453" cy="261610"/>
          </a:xfrm>
        </p:grpSpPr>
        <p:sp>
          <p:nvSpPr>
            <p:cNvPr id="383" name="Oval 382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TextBox 383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85" name="Group 384"/>
          <p:cNvGrpSpPr/>
          <p:nvPr/>
        </p:nvGrpSpPr>
        <p:grpSpPr>
          <a:xfrm>
            <a:off x="2580899" y="4121495"/>
            <a:ext cx="256453" cy="261610"/>
            <a:chOff x="2188716" y="1097162"/>
            <a:chExt cx="256453" cy="261610"/>
          </a:xfrm>
        </p:grpSpPr>
        <p:sp>
          <p:nvSpPr>
            <p:cNvPr id="386" name="Oval 385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TextBox 386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88" name="Group 387"/>
          <p:cNvGrpSpPr/>
          <p:nvPr/>
        </p:nvGrpSpPr>
        <p:grpSpPr>
          <a:xfrm>
            <a:off x="4149755" y="1879555"/>
            <a:ext cx="256453" cy="261610"/>
            <a:chOff x="2188716" y="1097162"/>
            <a:chExt cx="256453" cy="261610"/>
          </a:xfrm>
        </p:grpSpPr>
        <p:sp>
          <p:nvSpPr>
            <p:cNvPr id="389" name="Oval 388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TextBox 389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91" name="Group 390"/>
          <p:cNvGrpSpPr/>
          <p:nvPr/>
        </p:nvGrpSpPr>
        <p:grpSpPr>
          <a:xfrm>
            <a:off x="2911483" y="5744965"/>
            <a:ext cx="256453" cy="261610"/>
            <a:chOff x="2188716" y="1097162"/>
            <a:chExt cx="256453" cy="261610"/>
          </a:xfrm>
        </p:grpSpPr>
        <p:sp>
          <p:nvSpPr>
            <p:cNvPr id="392" name="Oval 391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TextBox 392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94" name="Group 393"/>
          <p:cNvGrpSpPr/>
          <p:nvPr/>
        </p:nvGrpSpPr>
        <p:grpSpPr>
          <a:xfrm>
            <a:off x="5674541" y="4329868"/>
            <a:ext cx="256453" cy="261610"/>
            <a:chOff x="2188716" y="1097162"/>
            <a:chExt cx="256453" cy="261610"/>
          </a:xfrm>
        </p:grpSpPr>
        <p:sp>
          <p:nvSpPr>
            <p:cNvPr id="395" name="Oval 394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TextBox 395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97" name="Group 396"/>
          <p:cNvGrpSpPr/>
          <p:nvPr/>
        </p:nvGrpSpPr>
        <p:grpSpPr>
          <a:xfrm>
            <a:off x="5920851" y="6216512"/>
            <a:ext cx="256453" cy="261610"/>
            <a:chOff x="2188716" y="1097162"/>
            <a:chExt cx="256453" cy="261610"/>
          </a:xfrm>
        </p:grpSpPr>
        <p:sp>
          <p:nvSpPr>
            <p:cNvPr id="398" name="Oval 397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TextBox 398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00" name="Group 399"/>
          <p:cNvGrpSpPr/>
          <p:nvPr/>
        </p:nvGrpSpPr>
        <p:grpSpPr>
          <a:xfrm>
            <a:off x="6827144" y="5959405"/>
            <a:ext cx="256453" cy="261610"/>
            <a:chOff x="2188716" y="1097162"/>
            <a:chExt cx="256453" cy="261610"/>
          </a:xfrm>
        </p:grpSpPr>
        <p:sp>
          <p:nvSpPr>
            <p:cNvPr id="401" name="Oval 400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TextBox 401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03" name="Group 402"/>
          <p:cNvGrpSpPr/>
          <p:nvPr/>
        </p:nvGrpSpPr>
        <p:grpSpPr>
          <a:xfrm>
            <a:off x="6230919" y="5697795"/>
            <a:ext cx="256453" cy="261610"/>
            <a:chOff x="2188716" y="1097162"/>
            <a:chExt cx="256453" cy="261610"/>
          </a:xfrm>
        </p:grpSpPr>
        <p:sp>
          <p:nvSpPr>
            <p:cNvPr id="404" name="Oval 403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TextBox 404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06" name="Group 405"/>
          <p:cNvGrpSpPr/>
          <p:nvPr/>
        </p:nvGrpSpPr>
        <p:grpSpPr>
          <a:xfrm>
            <a:off x="1866581" y="1349389"/>
            <a:ext cx="256453" cy="261610"/>
            <a:chOff x="2188716" y="1097162"/>
            <a:chExt cx="256453" cy="261610"/>
          </a:xfrm>
        </p:grpSpPr>
        <p:sp>
          <p:nvSpPr>
            <p:cNvPr id="407" name="Oval 406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TextBox 407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09" name="Group 408"/>
          <p:cNvGrpSpPr/>
          <p:nvPr/>
        </p:nvGrpSpPr>
        <p:grpSpPr>
          <a:xfrm>
            <a:off x="3163906" y="1468659"/>
            <a:ext cx="256453" cy="261610"/>
            <a:chOff x="2188716" y="1097162"/>
            <a:chExt cx="256453" cy="261610"/>
          </a:xfrm>
        </p:grpSpPr>
        <p:sp>
          <p:nvSpPr>
            <p:cNvPr id="410" name="Oval 409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TextBox 410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12" name="Group 411"/>
          <p:cNvGrpSpPr/>
          <p:nvPr/>
        </p:nvGrpSpPr>
        <p:grpSpPr>
          <a:xfrm>
            <a:off x="5236482" y="6216512"/>
            <a:ext cx="256453" cy="261610"/>
            <a:chOff x="2188716" y="1097162"/>
            <a:chExt cx="256453" cy="261610"/>
          </a:xfrm>
        </p:grpSpPr>
        <p:sp>
          <p:nvSpPr>
            <p:cNvPr id="413" name="Oval 412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TextBox 413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952871" y="1823142"/>
            <a:ext cx="308523" cy="261610"/>
            <a:chOff x="8589205" y="976720"/>
            <a:chExt cx="308523" cy="261610"/>
          </a:xfrm>
        </p:grpSpPr>
        <p:sp>
          <p:nvSpPr>
            <p:cNvPr id="10" name="Oval 9"/>
            <p:cNvSpPr/>
            <p:nvPr/>
          </p:nvSpPr>
          <p:spPr>
            <a:xfrm>
              <a:off x="8647388" y="989508"/>
              <a:ext cx="194520" cy="21827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589205" y="976720"/>
              <a:ext cx="30852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Pi</a:t>
              </a:r>
              <a:endParaRPr lang="en-US" sz="11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404255" y="1815714"/>
            <a:ext cx="512072" cy="282971"/>
            <a:chOff x="7726339" y="968147"/>
            <a:chExt cx="512072" cy="282971"/>
          </a:xfrm>
        </p:grpSpPr>
        <p:sp>
          <p:nvSpPr>
            <p:cNvPr id="7" name="Oval 6"/>
            <p:cNvSpPr/>
            <p:nvPr/>
          </p:nvSpPr>
          <p:spPr>
            <a:xfrm>
              <a:off x="7732733" y="989508"/>
              <a:ext cx="505678" cy="26161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726339" y="968147"/>
              <a:ext cx="51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ADP</a:t>
              </a:r>
              <a:endParaRPr lang="en-US" sz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310788" y="1669783"/>
            <a:ext cx="817620" cy="693983"/>
            <a:chOff x="7462211" y="1619295"/>
            <a:chExt cx="817620" cy="693983"/>
          </a:xfrm>
        </p:grpSpPr>
        <p:sp>
          <p:nvSpPr>
            <p:cNvPr id="13" name="Explosion 1 12"/>
            <p:cNvSpPr/>
            <p:nvPr/>
          </p:nvSpPr>
          <p:spPr>
            <a:xfrm>
              <a:off x="7462211" y="1619295"/>
              <a:ext cx="817620" cy="693983"/>
            </a:xfrm>
            <a:prstGeom prst="irregularSeal1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87607" y="1746244"/>
              <a:ext cx="617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ATP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1966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22222E-6 L -4.44444E-6 2.22222E-6 C 0.00191 -0.00347 0.004 -0.00648 0.00556 -0.00995 C 0.00625 -0.01134 0.00591 -0.01319 0.00643 -0.01481 C 0.00712 -0.01667 0.00834 -0.01805 0.00921 -0.01968 C 0.01181 -0.0338 0.00816 -0.01643 0.01198 -0.02824 C 0.01546 -0.03935 0.00886 -0.02639 0.0165 -0.03935 C 0.01685 -0.0412 0.01702 -0.04352 0.01754 -0.04537 C 0.01789 -0.04722 0.01875 -0.04861 0.01928 -0.05023 C 0.02084 -0.05509 0.02292 -0.05972 0.02396 -0.06505 C 0.02431 -0.06667 0.02448 -0.06829 0.02483 -0.06991 C 0.02917 -0.08727 0.02396 -0.06343 0.02848 -0.08333 C 0.03021 -0.09074 0.02969 -0.09514 0.03403 -0.10278 L 0.03681 -0.10787 C 0.03733 -0.11134 0.03803 -0.11505 0.03855 -0.11875 C 0.03889 -0.12083 0.03924 -0.12292 0.03959 -0.125 C 0.03976 -0.12662 0.04011 -0.12824 0.04046 -0.12986 C 0.0408 -0.13171 0.04098 -0.1338 0.04132 -0.13588 C 0.04167 -0.1375 0.04202 -0.13912 0.04219 -0.14074 C 0.04254 -0.14282 0.04271 -0.14491 0.04323 -0.14699 C 0.04358 -0.14838 0.04445 -0.1493 0.04497 -0.15069 C 0.04532 -0.15301 0.04549 -0.15555 0.04601 -0.15787 C 0.04671 -0.16157 0.04757 -0.16528 0.04862 -0.16898 C 0.04931 -0.17106 0.05 -0.17292 0.05053 -0.175 C 0.05313 -0.18634 0.04914 -0.17616 0.05417 -0.18727 C 0.05452 -0.18981 0.05539 -0.1956 0.05608 -0.19838 C 0.0566 -0.20046 0.05747 -0.20231 0.05782 -0.2044 C 0.06164 -0.22361 0.0573 -0.21018 0.0625 -0.22407 C 0.06268 -0.22708 0.06303 -0.23889 0.06424 -0.24352 C 0.06476 -0.24537 0.06546 -0.24676 0.06615 -0.24838 C 0.06841 -0.26366 0.06563 -0.24468 0.06789 -0.26204 C 0.06997 -0.27616 0.06945 -0.26597 0.07171 -0.29259 C 0.07188 -0.29606 0.07223 -0.29977 0.07257 -0.30347 C 0.07292 -0.30833 0.07292 -0.31343 0.07344 -0.31829 C 0.07379 -0.32106 0.07466 -0.32384 0.07535 -0.32685 C 0.07535 -0.33403 0.07553 -0.39167 0.07709 -0.41366 C 0.07917 -0.44074 0.07813 -0.42222 0.07987 -0.4368 C 0.08056 -0.44259 0.08178 -0.45393 0.08178 -0.45393 C 0.08351 -0.50671 0.07952 -0.48912 0.08455 -0.50903 C 0.08421 -0.55185 0.08421 -0.59468 0.08351 -0.6375 C 0.08351 -0.63819 0.08195 -0.64977 0.08178 -0.65093 C 0.08125 -0.65278 0.08039 -0.65417 0.07987 -0.65579 C 0.07917 -0.65856 0.07865 -0.66157 0.07813 -0.66435 C 0.07761 -0.66643 0.07778 -0.66875 0.07709 -0.6706 C 0.06632 -0.69907 0.0823 -0.64768 0.07257 -0.67917 C 0.07153 -0.68241 0.07066 -0.68565 0.0698 -0.68889 C 0.06945 -0.69051 0.06945 -0.69236 0.06893 -0.69375 C 0.06823 -0.6956 0.06685 -0.69676 0.06615 -0.69861 C 0.06494 -0.70185 0.06441 -0.70532 0.06337 -0.70856 C 0.06285 -0.70972 0.06216 -0.71088 0.06146 -0.71204 C 0.05608 -0.72384 0.06112 -0.71343 0.05695 -0.72199 C 0.05452 -0.73472 0.05816 -0.71921 0.0533 -0.73055 C 0.04948 -0.73958 0.05625 -0.73148 0.04966 -0.74028 C 0.04237 -0.75 0.05157 -0.73426 0.0441 -0.7463 C 0.04254 -0.74884 0.04132 -0.75301 0.03959 -0.75486 C 0.03872 -0.75579 0.03768 -0.75555 0.03681 -0.75625 C 0.03577 -0.75694 0.0349 -0.75764 0.03403 -0.75856 C 0.03299 -0.75972 0.0323 -0.76134 0.03125 -0.76227 C 0.03039 -0.76296 0.02935 -0.76296 0.02848 -0.76343 C 0.02518 -0.76551 0.02171 -0.76759 0.01841 -0.76968 C 0.01719 -0.77037 0.01598 -0.77106 0.01476 -0.77199 C 0.01372 -0.77292 0.01303 -0.77384 0.01198 -0.77454 C 0.01025 -0.77546 0.00834 -0.77616 0.00643 -0.77708 C 0.00382 -0.77801 0.00087 -0.7787 -0.00173 -0.7794 C -0.00434 -0.78125 -0.00555 -0.78218 -0.00815 -0.7831 C -0.01093 -0.78403 -0.01371 -0.78449 -0.01649 -0.78565 C -0.03576 -0.79259 -0.021 -0.78981 -0.04305 -0.79167 C -0.0776 -0.80162 -0.03437 -0.79005 -0.06875 -0.79653 C -0.07309 -0.79745 -0.07725 -0.79954 -0.08159 -0.80023 C -0.0901 -0.80162 -0.09878 -0.80185 -0.10729 -0.80255 L -0.22378 -0.80139 C -0.22621 -0.80139 -0.22864 -0.80069 -0.23107 -0.80023 C -0.23506 -0.79954 -0.23906 -0.79861 -0.24305 -0.79768 C -0.2519 -0.79421 -0.26076 -0.79005 -0.26961 -0.7868 C -0.2717 -0.78588 -0.27395 -0.78634 -0.27604 -0.78565 C -0.27864 -0.78449 -0.28072 -0.78125 -0.28333 -0.78055 C -0.28906 -0.77917 -0.29496 -0.77986 -0.30086 -0.7794 C -0.30295 -0.7787 -0.30503 -0.77778 -0.30729 -0.77708 C -0.30885 -0.77639 -0.31041 -0.77639 -0.3118 -0.77569 C -0.32326 -0.77153 -0.31666 -0.77384 -0.32378 -0.76968 C -0.32916 -0.76643 -0.32968 -0.76713 -0.33576 -0.76227 C -0.33732 -0.76088 -0.33871 -0.75903 -0.34027 -0.75741 C -0.34201 -0.75555 -0.34409 -0.7544 -0.34583 -0.75255 C -0.3493 -0.74907 -0.3526 -0.74514 -0.3559 -0.74143 C -0.3625 -0.73426 -0.35868 -0.73866 -0.36597 -0.73055 C -0.36805 -0.72801 -0.37048 -0.72569 -0.37239 -0.72315 C -0.37638 -0.71782 -0.37534 -0.71875 -0.37968 -0.71458 C -0.38229 -0.71227 -0.38333 -0.71204 -0.38524 -0.70856 C -0.38541 -0.7081 -0.38524 -0.70764 -0.38524 -0.70718 L -0.38524 -0.70718 " pathEditMode="relative" ptsTypes="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052 -0.00092 L 0.00052 -0.00092 C -0.02118 -0.0044 -0.00503 -0.00231 -0.04809 -0.00231 L -0.04809 -0.00231 " pathEditMode="relative" ptsTypes="AAAA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L 0.08593 -0.13264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8" y="-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Energy Source for Life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2022446"/>
          </a:xfrm>
        </p:spPr>
        <p:txBody>
          <a:bodyPr>
            <a:normAutofit/>
          </a:bodyPr>
          <a:lstStyle/>
          <a:p>
            <a:r>
              <a:rPr lang="en-US" sz="3500" dirty="0"/>
              <a:t>Students will </a:t>
            </a:r>
            <a:r>
              <a:rPr lang="en-US" sz="3500" dirty="0" smtClean="0"/>
              <a:t>know that the sun is the </a:t>
            </a:r>
            <a:r>
              <a:rPr lang="en-US" sz="3500" dirty="0"/>
              <a:t>major source of energy </a:t>
            </a:r>
            <a:r>
              <a:rPr lang="en-US" sz="3500" dirty="0" smtClean="0"/>
              <a:t>for </a:t>
            </a:r>
            <a:r>
              <a:rPr lang="en-US" sz="3500" dirty="0"/>
              <a:t>all life.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3910" y="-63374"/>
            <a:ext cx="769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0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5" name="Group 1174"/>
          <p:cNvGrpSpPr/>
          <p:nvPr/>
        </p:nvGrpSpPr>
        <p:grpSpPr>
          <a:xfrm>
            <a:off x="21056" y="2571750"/>
            <a:ext cx="9122944" cy="1247774"/>
            <a:chOff x="0" y="2819400"/>
            <a:chExt cx="9122944" cy="1247774"/>
          </a:xfrm>
        </p:grpSpPr>
        <p:grpSp>
          <p:nvGrpSpPr>
            <p:cNvPr id="937" name="Group 936"/>
            <p:cNvGrpSpPr/>
            <p:nvPr/>
          </p:nvGrpSpPr>
          <p:grpSpPr>
            <a:xfrm>
              <a:off x="0" y="2819400"/>
              <a:ext cx="2284020" cy="1247774"/>
              <a:chOff x="685864" y="3581400"/>
              <a:chExt cx="2284020" cy="1247774"/>
            </a:xfrm>
          </p:grpSpPr>
          <p:grpSp>
            <p:nvGrpSpPr>
              <p:cNvPr id="897" name="Group 896"/>
              <p:cNvGrpSpPr/>
              <p:nvPr/>
            </p:nvGrpSpPr>
            <p:grpSpPr>
              <a:xfrm>
                <a:off x="685864" y="3581400"/>
                <a:ext cx="1148577" cy="1247774"/>
                <a:chOff x="685864" y="3581400"/>
                <a:chExt cx="1148577" cy="1247774"/>
              </a:xfrm>
            </p:grpSpPr>
            <p:grpSp>
              <p:nvGrpSpPr>
                <p:cNvPr id="877" name="Group 876"/>
                <p:cNvGrpSpPr/>
                <p:nvPr/>
              </p:nvGrpSpPr>
              <p:grpSpPr>
                <a:xfrm>
                  <a:off x="685864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739" name="Group 738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749" name="Group 748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754" name="Oval 75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5" name="Oval 75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6" name="Oval 75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50" name="Group 749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751" name="Oval 750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2" name="Oval 751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3" name="Oval 752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40" name="Group 739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741" name="Group 74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746" name="Oval 74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7" name="Oval 74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8" name="Oval 74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42" name="Group 74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743" name="Oval 74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4" name="Oval 74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5" name="Oval 74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878" name="Group 877"/>
                <p:cNvGrpSpPr/>
                <p:nvPr/>
              </p:nvGrpSpPr>
              <p:grpSpPr>
                <a:xfrm>
                  <a:off x="1256525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879" name="Group 878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889" name="Group 888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894" name="Oval 89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95" name="Oval 89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96" name="Oval 89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90" name="Group 889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891" name="Oval 890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92" name="Oval 891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93" name="Oval 892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880" name="Group 879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881" name="Group 88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886" name="Oval 88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87" name="Oval 88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88" name="Oval 88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82" name="Group 88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883" name="Oval 88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84" name="Oval 88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85" name="Oval 88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898" name="Group 897"/>
              <p:cNvGrpSpPr/>
              <p:nvPr/>
            </p:nvGrpSpPr>
            <p:grpSpPr>
              <a:xfrm>
                <a:off x="1821307" y="3581400"/>
                <a:ext cx="1148577" cy="1247774"/>
                <a:chOff x="685864" y="3581400"/>
                <a:chExt cx="1148577" cy="1247774"/>
              </a:xfrm>
            </p:grpSpPr>
            <p:grpSp>
              <p:nvGrpSpPr>
                <p:cNvPr id="899" name="Group 898"/>
                <p:cNvGrpSpPr/>
                <p:nvPr/>
              </p:nvGrpSpPr>
              <p:grpSpPr>
                <a:xfrm>
                  <a:off x="685864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919" name="Group 918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29" name="Group 928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34" name="Oval 93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35" name="Oval 93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36" name="Oval 93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30" name="Group 929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31" name="Oval 930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32" name="Oval 931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33" name="Oval 932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20" name="Group 919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21" name="Group 92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26" name="Oval 92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27" name="Oval 92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28" name="Oval 92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22" name="Group 92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23" name="Oval 92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24" name="Oval 92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25" name="Oval 92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900" name="Group 899"/>
                <p:cNvGrpSpPr/>
                <p:nvPr/>
              </p:nvGrpSpPr>
              <p:grpSpPr>
                <a:xfrm>
                  <a:off x="1256525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901" name="Group 900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11" name="Group 91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16" name="Oval 91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7" name="Oval 91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8" name="Oval 91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12" name="Group 91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13" name="Oval 91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4" name="Oval 91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5" name="Oval 91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02" name="Group 901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03" name="Group 902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08" name="Oval 907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09" name="Oval 908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0" name="Oval 909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04" name="Group 903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05" name="Oval 904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06" name="Oval 905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07" name="Oval 906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</p:grpSp>
        <p:grpSp>
          <p:nvGrpSpPr>
            <p:cNvPr id="938" name="Group 937"/>
            <p:cNvGrpSpPr/>
            <p:nvPr/>
          </p:nvGrpSpPr>
          <p:grpSpPr>
            <a:xfrm>
              <a:off x="2284019" y="2819400"/>
              <a:ext cx="2284020" cy="1247774"/>
              <a:chOff x="685864" y="3581400"/>
              <a:chExt cx="2284020" cy="1247774"/>
            </a:xfrm>
          </p:grpSpPr>
          <p:grpSp>
            <p:nvGrpSpPr>
              <p:cNvPr id="939" name="Group 938"/>
              <p:cNvGrpSpPr/>
              <p:nvPr/>
            </p:nvGrpSpPr>
            <p:grpSpPr>
              <a:xfrm>
                <a:off x="685864" y="3581400"/>
                <a:ext cx="1148577" cy="1247774"/>
                <a:chOff x="685864" y="3581400"/>
                <a:chExt cx="1148577" cy="1247774"/>
              </a:xfrm>
            </p:grpSpPr>
            <p:grpSp>
              <p:nvGrpSpPr>
                <p:cNvPr id="979" name="Group 978"/>
                <p:cNvGrpSpPr/>
                <p:nvPr/>
              </p:nvGrpSpPr>
              <p:grpSpPr>
                <a:xfrm>
                  <a:off x="685864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999" name="Group 998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09" name="Group 1008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14" name="Oval 101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15" name="Oval 101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16" name="Oval 101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10" name="Group 1009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11" name="Oval 1010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12" name="Oval 1011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13" name="Oval 1012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000" name="Group 999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01" name="Group 100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06" name="Oval 100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07" name="Oval 100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08" name="Oval 100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02" name="Group 100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03" name="Oval 100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04" name="Oval 100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05" name="Oval 100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980" name="Group 979"/>
                <p:cNvGrpSpPr/>
                <p:nvPr/>
              </p:nvGrpSpPr>
              <p:grpSpPr>
                <a:xfrm>
                  <a:off x="1256525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981" name="Group 980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91" name="Group 99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96" name="Oval 99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7" name="Oval 99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8" name="Oval 99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92" name="Group 99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93" name="Oval 99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4" name="Oval 99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5" name="Oval 99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82" name="Group 981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83" name="Group 982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88" name="Oval 987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89" name="Oval 988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0" name="Oval 989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84" name="Group 983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85" name="Oval 984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86" name="Oval 985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87" name="Oval 986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940" name="Group 939"/>
              <p:cNvGrpSpPr/>
              <p:nvPr/>
            </p:nvGrpSpPr>
            <p:grpSpPr>
              <a:xfrm>
                <a:off x="1821307" y="3581400"/>
                <a:ext cx="1148577" cy="1247774"/>
                <a:chOff x="685864" y="3581400"/>
                <a:chExt cx="1148577" cy="1247774"/>
              </a:xfrm>
            </p:grpSpPr>
            <p:grpSp>
              <p:nvGrpSpPr>
                <p:cNvPr id="941" name="Group 940"/>
                <p:cNvGrpSpPr/>
                <p:nvPr/>
              </p:nvGrpSpPr>
              <p:grpSpPr>
                <a:xfrm>
                  <a:off x="685864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961" name="Group 960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71" name="Group 97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76" name="Oval 97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7" name="Oval 97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8" name="Oval 97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72" name="Group 97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73" name="Oval 97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4" name="Oval 97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5" name="Oval 97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62" name="Group 961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63" name="Group 962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68" name="Oval 967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69" name="Oval 968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0" name="Oval 969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64" name="Group 963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65" name="Oval 964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66" name="Oval 965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67" name="Oval 966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942" name="Group 941"/>
                <p:cNvGrpSpPr/>
                <p:nvPr/>
              </p:nvGrpSpPr>
              <p:grpSpPr>
                <a:xfrm>
                  <a:off x="1256525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943" name="Group 942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53" name="Group 952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58" name="Oval 957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9" name="Oval 958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60" name="Oval 959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54" name="Group 953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55" name="Oval 954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6" name="Oval 955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7" name="Oval 956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44" name="Group 943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45" name="Group 944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50" name="Oval 949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1" name="Oval 950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2" name="Oval 951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46" name="Group 945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47" name="Oval 946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48" name="Oval 947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49" name="Oval 948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</p:grpSp>
        <p:grpSp>
          <p:nvGrpSpPr>
            <p:cNvPr id="1017" name="Group 1016"/>
            <p:cNvGrpSpPr/>
            <p:nvPr/>
          </p:nvGrpSpPr>
          <p:grpSpPr>
            <a:xfrm>
              <a:off x="4568038" y="2819400"/>
              <a:ext cx="2284020" cy="1247774"/>
              <a:chOff x="685864" y="3581400"/>
              <a:chExt cx="2284020" cy="1247774"/>
            </a:xfrm>
          </p:grpSpPr>
          <p:grpSp>
            <p:nvGrpSpPr>
              <p:cNvPr id="1018" name="Group 1017"/>
              <p:cNvGrpSpPr/>
              <p:nvPr/>
            </p:nvGrpSpPr>
            <p:grpSpPr>
              <a:xfrm>
                <a:off x="685864" y="3581400"/>
                <a:ext cx="1148577" cy="1247774"/>
                <a:chOff x="685864" y="3581400"/>
                <a:chExt cx="1148577" cy="1247774"/>
              </a:xfrm>
            </p:grpSpPr>
            <p:grpSp>
              <p:nvGrpSpPr>
                <p:cNvPr id="1058" name="Group 1057"/>
                <p:cNvGrpSpPr/>
                <p:nvPr/>
              </p:nvGrpSpPr>
              <p:grpSpPr>
                <a:xfrm>
                  <a:off x="685864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1078" name="Group 1077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88" name="Group 1087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93" name="Oval 109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94" name="Oval 109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95" name="Oval 109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89" name="Group 1088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90" name="Oval 1089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91" name="Oval 1090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92" name="Oval 1091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079" name="Group 1078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80" name="Group 1079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85" name="Oval 1084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86" name="Oval 1085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87" name="Oval 1086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81" name="Group 1080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82" name="Oval 1081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83" name="Oval 1082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84" name="Oval 1083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059" name="Group 1058"/>
                <p:cNvGrpSpPr/>
                <p:nvPr/>
              </p:nvGrpSpPr>
              <p:grpSpPr>
                <a:xfrm>
                  <a:off x="1256525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1060" name="Group 1059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70" name="Group 1069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75" name="Oval 1074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76" name="Oval 1075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77" name="Oval 1076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71" name="Group 1070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72" name="Oval 1071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73" name="Oval 1072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74" name="Oval 1073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061" name="Group 1060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62" name="Group 1061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67" name="Oval 1066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68" name="Oval 1067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69" name="Oval 1068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63" name="Group 1062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64" name="Oval 106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65" name="Oval 106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66" name="Oval 106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1019" name="Group 1018"/>
              <p:cNvGrpSpPr/>
              <p:nvPr/>
            </p:nvGrpSpPr>
            <p:grpSpPr>
              <a:xfrm>
                <a:off x="1821307" y="3581400"/>
                <a:ext cx="1148577" cy="1247774"/>
                <a:chOff x="685864" y="3581400"/>
                <a:chExt cx="1148577" cy="1247774"/>
              </a:xfrm>
            </p:grpSpPr>
            <p:grpSp>
              <p:nvGrpSpPr>
                <p:cNvPr id="1020" name="Group 1019"/>
                <p:cNvGrpSpPr/>
                <p:nvPr/>
              </p:nvGrpSpPr>
              <p:grpSpPr>
                <a:xfrm>
                  <a:off x="685864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1040" name="Group 1039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50" name="Group 1049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55" name="Oval 1054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56" name="Oval 1055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57" name="Oval 1056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51" name="Group 1050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52" name="Oval 1051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53" name="Oval 1052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54" name="Oval 1053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041" name="Group 1040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42" name="Group 1041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47" name="Oval 1046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48" name="Oval 1047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49" name="Oval 1048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43" name="Group 1042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44" name="Oval 104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45" name="Oval 104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46" name="Oval 104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021" name="Group 1020"/>
                <p:cNvGrpSpPr/>
                <p:nvPr/>
              </p:nvGrpSpPr>
              <p:grpSpPr>
                <a:xfrm>
                  <a:off x="1256525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1022" name="Group 1021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32" name="Group 1031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37" name="Oval 1036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38" name="Oval 1037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39" name="Oval 1038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33" name="Group 1032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34" name="Oval 103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35" name="Oval 103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36" name="Oval 103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023" name="Group 1022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24" name="Group 1023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29" name="Oval 1028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30" name="Oval 1029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31" name="Oval 1030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25" name="Group 1024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26" name="Oval 102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27" name="Oval 102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28" name="Oval 102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</p:grpSp>
        <p:grpSp>
          <p:nvGrpSpPr>
            <p:cNvPr id="1096" name="Group 1095"/>
            <p:cNvGrpSpPr/>
            <p:nvPr/>
          </p:nvGrpSpPr>
          <p:grpSpPr>
            <a:xfrm>
              <a:off x="6838924" y="2819400"/>
              <a:ext cx="2284020" cy="1247774"/>
              <a:chOff x="685864" y="3581400"/>
              <a:chExt cx="2284020" cy="1247774"/>
            </a:xfrm>
          </p:grpSpPr>
          <p:grpSp>
            <p:nvGrpSpPr>
              <p:cNvPr id="1097" name="Group 1096"/>
              <p:cNvGrpSpPr/>
              <p:nvPr/>
            </p:nvGrpSpPr>
            <p:grpSpPr>
              <a:xfrm>
                <a:off x="685864" y="3581400"/>
                <a:ext cx="1148577" cy="1247774"/>
                <a:chOff x="685864" y="3581400"/>
                <a:chExt cx="1148577" cy="1247774"/>
              </a:xfrm>
            </p:grpSpPr>
            <p:grpSp>
              <p:nvGrpSpPr>
                <p:cNvPr id="1137" name="Group 1136"/>
                <p:cNvGrpSpPr/>
                <p:nvPr/>
              </p:nvGrpSpPr>
              <p:grpSpPr>
                <a:xfrm>
                  <a:off x="685864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1157" name="Group 1156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167" name="Group 1166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72" name="Oval 1171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73" name="Oval 1172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74" name="Oval 1173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68" name="Group 1167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69" name="Oval 1168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70" name="Oval 1169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71" name="Oval 1170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158" name="Group 1157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159" name="Group 1158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64" name="Oval 116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65" name="Oval 116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66" name="Oval 116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60" name="Group 1159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61" name="Oval 1160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62" name="Oval 1161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63" name="Oval 1162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138" name="Group 1137"/>
                <p:cNvGrpSpPr/>
                <p:nvPr/>
              </p:nvGrpSpPr>
              <p:grpSpPr>
                <a:xfrm>
                  <a:off x="1256525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1139" name="Group 1138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149" name="Group 1148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54" name="Oval 115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55" name="Oval 115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56" name="Oval 115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50" name="Group 1149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51" name="Oval 1150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52" name="Oval 1151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53" name="Oval 1152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140" name="Group 1139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141" name="Group 114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46" name="Oval 114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47" name="Oval 114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48" name="Oval 114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42" name="Group 114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43" name="Oval 114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44" name="Oval 114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45" name="Oval 114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1098" name="Group 1097"/>
              <p:cNvGrpSpPr/>
              <p:nvPr/>
            </p:nvGrpSpPr>
            <p:grpSpPr>
              <a:xfrm>
                <a:off x="1821307" y="3581400"/>
                <a:ext cx="1148577" cy="1247774"/>
                <a:chOff x="685864" y="3581400"/>
                <a:chExt cx="1148577" cy="1247774"/>
              </a:xfrm>
            </p:grpSpPr>
            <p:grpSp>
              <p:nvGrpSpPr>
                <p:cNvPr id="1099" name="Group 1098"/>
                <p:cNvGrpSpPr/>
                <p:nvPr/>
              </p:nvGrpSpPr>
              <p:grpSpPr>
                <a:xfrm>
                  <a:off x="685864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1119" name="Group 1118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129" name="Group 1128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34" name="Oval 113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35" name="Oval 113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36" name="Oval 113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30" name="Group 1129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31" name="Oval 1130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32" name="Oval 1131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33" name="Oval 1132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120" name="Group 1119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121" name="Group 112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26" name="Oval 112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27" name="Oval 112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28" name="Oval 112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22" name="Group 112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23" name="Oval 112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24" name="Oval 112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25" name="Oval 112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100" name="Group 1099"/>
                <p:cNvGrpSpPr/>
                <p:nvPr/>
              </p:nvGrpSpPr>
              <p:grpSpPr>
                <a:xfrm>
                  <a:off x="1256525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1101" name="Group 1100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111" name="Group 111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16" name="Oval 111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17" name="Oval 111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18" name="Oval 111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12" name="Group 111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13" name="Oval 111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14" name="Oval 111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15" name="Oval 111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102" name="Group 1101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103" name="Group 1102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08" name="Oval 1107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09" name="Oval 1108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10" name="Oval 1109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04" name="Group 1103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05" name="Oval 1104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06" name="Oval 1105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07" name="Oval 1106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</p:grpSp>
      </p:grpSp>
      <p:sp>
        <p:nvSpPr>
          <p:cNvPr id="1176" name="Rounded Rectangle 1175"/>
          <p:cNvSpPr/>
          <p:nvPr/>
        </p:nvSpPr>
        <p:spPr>
          <a:xfrm>
            <a:off x="610328" y="2228849"/>
            <a:ext cx="1190625" cy="193357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7" name="Rounded Rectangle 1176"/>
          <p:cNvSpPr/>
          <p:nvPr/>
        </p:nvSpPr>
        <p:spPr>
          <a:xfrm>
            <a:off x="4467601" y="2237471"/>
            <a:ext cx="1190625" cy="193357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8" name="Oval 1177"/>
          <p:cNvSpPr/>
          <p:nvPr/>
        </p:nvSpPr>
        <p:spPr>
          <a:xfrm>
            <a:off x="1580708" y="2228849"/>
            <a:ext cx="582841" cy="55305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9" name="Oval 1178"/>
          <p:cNvSpPr/>
          <p:nvPr/>
        </p:nvSpPr>
        <p:spPr>
          <a:xfrm>
            <a:off x="3311503" y="3523546"/>
            <a:ext cx="582841" cy="55305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0" name="Oval 1179"/>
          <p:cNvSpPr/>
          <p:nvPr/>
        </p:nvSpPr>
        <p:spPr>
          <a:xfrm>
            <a:off x="2531609" y="2118407"/>
            <a:ext cx="964717" cy="205740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2" name="Oval 1181"/>
          <p:cNvSpPr/>
          <p:nvPr/>
        </p:nvSpPr>
        <p:spPr>
          <a:xfrm>
            <a:off x="4980010" y="2546484"/>
            <a:ext cx="152122" cy="1428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5" name="Can 1184"/>
          <p:cNvSpPr/>
          <p:nvPr/>
        </p:nvSpPr>
        <p:spPr>
          <a:xfrm>
            <a:off x="7133204" y="2380170"/>
            <a:ext cx="1049877" cy="1873064"/>
          </a:xfrm>
          <a:prstGeom prst="can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94" name="Group 1193"/>
          <p:cNvGrpSpPr/>
          <p:nvPr/>
        </p:nvGrpSpPr>
        <p:grpSpPr>
          <a:xfrm>
            <a:off x="6979843" y="1315439"/>
            <a:ext cx="1383345" cy="1314450"/>
            <a:chOff x="7035657" y="1360196"/>
            <a:chExt cx="1256761" cy="1194170"/>
          </a:xfrm>
        </p:grpSpPr>
        <p:sp>
          <p:nvSpPr>
            <p:cNvPr id="1191" name="Oval 1190"/>
            <p:cNvSpPr/>
            <p:nvPr/>
          </p:nvSpPr>
          <p:spPr>
            <a:xfrm>
              <a:off x="7417808" y="1360196"/>
              <a:ext cx="494878" cy="91432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0" name="Oval 1189"/>
            <p:cNvSpPr/>
            <p:nvPr/>
          </p:nvSpPr>
          <p:spPr>
            <a:xfrm>
              <a:off x="7797540" y="1413174"/>
              <a:ext cx="494878" cy="91432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9" name="Oval 1188"/>
            <p:cNvSpPr/>
            <p:nvPr/>
          </p:nvSpPr>
          <p:spPr>
            <a:xfrm>
              <a:off x="7035657" y="1430453"/>
              <a:ext cx="494878" cy="91432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7" name="Oval 1186"/>
            <p:cNvSpPr/>
            <p:nvPr/>
          </p:nvSpPr>
          <p:spPr>
            <a:xfrm>
              <a:off x="7091285" y="1557488"/>
              <a:ext cx="494878" cy="91432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8" name="Oval 1187"/>
            <p:cNvSpPr/>
            <p:nvPr/>
          </p:nvSpPr>
          <p:spPr>
            <a:xfrm>
              <a:off x="7787342" y="1551471"/>
              <a:ext cx="494878" cy="91432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6" name="Oval 1185"/>
            <p:cNvSpPr/>
            <p:nvPr/>
          </p:nvSpPr>
          <p:spPr>
            <a:xfrm>
              <a:off x="7417808" y="1640042"/>
              <a:ext cx="494878" cy="91432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96" name="Rectangle 1195"/>
          <p:cNvSpPr/>
          <p:nvPr/>
        </p:nvSpPr>
        <p:spPr>
          <a:xfrm>
            <a:off x="7705" y="-58512"/>
            <a:ext cx="9078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Light Dependent Reaction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97" name="Rectangle 1196"/>
          <p:cNvSpPr/>
          <p:nvPr/>
        </p:nvSpPr>
        <p:spPr>
          <a:xfrm>
            <a:off x="56434" y="4640178"/>
            <a:ext cx="817884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4. </a:t>
            </a:r>
            <a:r>
              <a:rPr lang="en-US" sz="2800" dirty="0" smtClean="0"/>
              <a:t>Hydrogen </a:t>
            </a:r>
            <a:r>
              <a:rPr lang="en-US" sz="2800" dirty="0"/>
              <a:t>ions move through ATP </a:t>
            </a:r>
            <a:r>
              <a:rPr lang="en-US" sz="2800" dirty="0" smtClean="0"/>
              <a:t>synthase </a:t>
            </a:r>
          </a:p>
          <a:p>
            <a:pPr algn="ctr"/>
            <a:r>
              <a:rPr lang="en-US" sz="2800" dirty="0" smtClean="0"/>
              <a:t>and </a:t>
            </a:r>
            <a:r>
              <a:rPr lang="en-US" sz="2800" dirty="0"/>
              <a:t>cause it to rotate.</a:t>
            </a:r>
          </a:p>
        </p:txBody>
      </p:sp>
      <p:sp>
        <p:nvSpPr>
          <p:cNvPr id="337" name="Oval 336"/>
          <p:cNvSpPr/>
          <p:nvPr/>
        </p:nvSpPr>
        <p:spPr>
          <a:xfrm>
            <a:off x="5562165" y="1456589"/>
            <a:ext cx="152122" cy="1428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TextBox 337"/>
          <p:cNvSpPr txBox="1"/>
          <p:nvPr/>
        </p:nvSpPr>
        <p:spPr>
          <a:xfrm>
            <a:off x="576682" y="3650793"/>
            <a:ext cx="1296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Photosystem II</a:t>
            </a:r>
            <a:endParaRPr lang="en-US" sz="1200" dirty="0"/>
          </a:p>
        </p:txBody>
      </p:sp>
      <p:sp>
        <p:nvSpPr>
          <p:cNvPr id="339" name="TextBox 338"/>
          <p:cNvSpPr txBox="1"/>
          <p:nvPr/>
        </p:nvSpPr>
        <p:spPr>
          <a:xfrm>
            <a:off x="4428197" y="3602093"/>
            <a:ext cx="1296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Photosystem I</a:t>
            </a:r>
            <a:endParaRPr lang="en-US" sz="1200" dirty="0"/>
          </a:p>
        </p:txBody>
      </p:sp>
      <p:sp>
        <p:nvSpPr>
          <p:cNvPr id="340" name="TextBox 339"/>
          <p:cNvSpPr txBox="1"/>
          <p:nvPr/>
        </p:nvSpPr>
        <p:spPr>
          <a:xfrm>
            <a:off x="6997891" y="3502339"/>
            <a:ext cx="1296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ATP</a:t>
            </a:r>
          </a:p>
          <a:p>
            <a:pPr algn="ctr"/>
            <a:r>
              <a:rPr lang="en-US" sz="1200" dirty="0" smtClean="0"/>
              <a:t>Synthase</a:t>
            </a:r>
            <a:endParaRPr lang="en-US" sz="1200" dirty="0"/>
          </a:p>
        </p:txBody>
      </p:sp>
      <p:sp>
        <p:nvSpPr>
          <p:cNvPr id="341" name="TextBox 340"/>
          <p:cNvSpPr txBox="1"/>
          <p:nvPr/>
        </p:nvSpPr>
        <p:spPr>
          <a:xfrm>
            <a:off x="2644839" y="2975749"/>
            <a:ext cx="1296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Proton</a:t>
            </a:r>
          </a:p>
          <a:p>
            <a:r>
              <a:rPr lang="en-US" sz="1200" dirty="0" smtClean="0"/>
              <a:t> Pump</a:t>
            </a:r>
            <a:endParaRPr lang="en-US" sz="1200" dirty="0"/>
          </a:p>
        </p:txBody>
      </p:sp>
      <p:sp>
        <p:nvSpPr>
          <p:cNvPr id="342" name="TextBox 341"/>
          <p:cNvSpPr txBox="1"/>
          <p:nvPr/>
        </p:nvSpPr>
        <p:spPr>
          <a:xfrm>
            <a:off x="3840987" y="5875770"/>
            <a:ext cx="1879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Inside the Thylakoid</a:t>
            </a:r>
            <a:endParaRPr lang="en-US" sz="1200" dirty="0"/>
          </a:p>
        </p:txBody>
      </p:sp>
      <p:sp>
        <p:nvSpPr>
          <p:cNvPr id="343" name="TextBox 342"/>
          <p:cNvSpPr txBox="1"/>
          <p:nvPr/>
        </p:nvSpPr>
        <p:spPr>
          <a:xfrm>
            <a:off x="3800412" y="1071995"/>
            <a:ext cx="1879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Stroma</a:t>
            </a:r>
            <a:endParaRPr lang="en-US" sz="1200" dirty="0"/>
          </a:p>
        </p:txBody>
      </p:sp>
      <p:sp>
        <p:nvSpPr>
          <p:cNvPr id="2" name="Lightning Bolt 1"/>
          <p:cNvSpPr/>
          <p:nvPr/>
        </p:nvSpPr>
        <p:spPr>
          <a:xfrm>
            <a:off x="503060" y="1539131"/>
            <a:ext cx="377615" cy="631455"/>
          </a:xfrm>
          <a:prstGeom prst="lightningBol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Lightning Bolt 344"/>
          <p:cNvSpPr/>
          <p:nvPr/>
        </p:nvSpPr>
        <p:spPr>
          <a:xfrm>
            <a:off x="4500436" y="1574080"/>
            <a:ext cx="377615" cy="631455"/>
          </a:xfrm>
          <a:prstGeom prst="lightningBol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304604" y="1130537"/>
            <a:ext cx="813196" cy="3243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Oval 347"/>
          <p:cNvSpPr/>
          <p:nvPr/>
        </p:nvSpPr>
        <p:spPr>
          <a:xfrm>
            <a:off x="5132410" y="2698884"/>
            <a:ext cx="152122" cy="1428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Oval 348"/>
          <p:cNvSpPr/>
          <p:nvPr/>
        </p:nvSpPr>
        <p:spPr>
          <a:xfrm>
            <a:off x="5361822" y="1449473"/>
            <a:ext cx="152122" cy="1428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TextBox 349"/>
          <p:cNvSpPr txBox="1"/>
          <p:nvPr/>
        </p:nvSpPr>
        <p:spPr>
          <a:xfrm>
            <a:off x="5346351" y="1139245"/>
            <a:ext cx="764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NADPH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2" name="Group 351"/>
          <p:cNvGrpSpPr/>
          <p:nvPr/>
        </p:nvGrpSpPr>
        <p:grpSpPr>
          <a:xfrm>
            <a:off x="3376866" y="4270973"/>
            <a:ext cx="256453" cy="261610"/>
            <a:chOff x="2188716" y="1097162"/>
            <a:chExt cx="256453" cy="261610"/>
          </a:xfrm>
        </p:grpSpPr>
        <p:sp>
          <p:nvSpPr>
            <p:cNvPr id="353" name="Oval 352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TextBox 353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55" name="Group 354"/>
          <p:cNvGrpSpPr/>
          <p:nvPr/>
        </p:nvGrpSpPr>
        <p:grpSpPr>
          <a:xfrm>
            <a:off x="2147849" y="4466040"/>
            <a:ext cx="256453" cy="261610"/>
            <a:chOff x="2188716" y="1097162"/>
            <a:chExt cx="256453" cy="261610"/>
          </a:xfrm>
        </p:grpSpPr>
        <p:sp>
          <p:nvSpPr>
            <p:cNvPr id="356" name="Oval 355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TextBox 356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58" name="Group 357"/>
          <p:cNvGrpSpPr/>
          <p:nvPr/>
        </p:nvGrpSpPr>
        <p:grpSpPr>
          <a:xfrm>
            <a:off x="5212051" y="5566990"/>
            <a:ext cx="256453" cy="261610"/>
            <a:chOff x="2188716" y="1097162"/>
            <a:chExt cx="256453" cy="261610"/>
          </a:xfrm>
        </p:grpSpPr>
        <p:sp>
          <p:nvSpPr>
            <p:cNvPr id="359" name="Oval 358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TextBox 359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61" name="Group 360"/>
          <p:cNvGrpSpPr/>
          <p:nvPr/>
        </p:nvGrpSpPr>
        <p:grpSpPr>
          <a:xfrm>
            <a:off x="6208308" y="809559"/>
            <a:ext cx="256453" cy="261610"/>
            <a:chOff x="2188716" y="1097162"/>
            <a:chExt cx="256453" cy="261610"/>
          </a:xfrm>
        </p:grpSpPr>
        <p:sp>
          <p:nvSpPr>
            <p:cNvPr id="362" name="Oval 361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TextBox 362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64" name="Group 363"/>
          <p:cNvGrpSpPr/>
          <p:nvPr/>
        </p:nvGrpSpPr>
        <p:grpSpPr>
          <a:xfrm>
            <a:off x="5997715" y="1785770"/>
            <a:ext cx="256453" cy="261610"/>
            <a:chOff x="2188716" y="1097162"/>
            <a:chExt cx="256453" cy="261610"/>
          </a:xfrm>
        </p:grpSpPr>
        <p:sp>
          <p:nvSpPr>
            <p:cNvPr id="365" name="Oval 364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TextBox 365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67" name="Group 366"/>
          <p:cNvGrpSpPr/>
          <p:nvPr/>
        </p:nvGrpSpPr>
        <p:grpSpPr>
          <a:xfrm>
            <a:off x="1483852" y="6139654"/>
            <a:ext cx="256453" cy="261610"/>
            <a:chOff x="2188716" y="1097162"/>
            <a:chExt cx="256453" cy="261610"/>
          </a:xfrm>
        </p:grpSpPr>
        <p:sp>
          <p:nvSpPr>
            <p:cNvPr id="368" name="Oval 367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TextBox 368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70" name="Group 369"/>
          <p:cNvGrpSpPr/>
          <p:nvPr/>
        </p:nvGrpSpPr>
        <p:grpSpPr>
          <a:xfrm>
            <a:off x="5078142" y="4383387"/>
            <a:ext cx="256453" cy="261610"/>
            <a:chOff x="2188716" y="1097162"/>
            <a:chExt cx="256453" cy="261610"/>
          </a:xfrm>
        </p:grpSpPr>
        <p:sp>
          <p:nvSpPr>
            <p:cNvPr id="371" name="Oval 370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TextBox 371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73" name="Group 372"/>
          <p:cNvGrpSpPr/>
          <p:nvPr/>
        </p:nvGrpSpPr>
        <p:grpSpPr>
          <a:xfrm>
            <a:off x="1734536" y="4229271"/>
            <a:ext cx="256453" cy="261610"/>
            <a:chOff x="2188716" y="1097162"/>
            <a:chExt cx="256453" cy="261610"/>
          </a:xfrm>
        </p:grpSpPr>
        <p:sp>
          <p:nvSpPr>
            <p:cNvPr id="374" name="Oval 373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TextBox 374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79" name="Group 378"/>
          <p:cNvGrpSpPr/>
          <p:nvPr/>
        </p:nvGrpSpPr>
        <p:grpSpPr>
          <a:xfrm>
            <a:off x="6990292" y="989508"/>
            <a:ext cx="256453" cy="261610"/>
            <a:chOff x="2188716" y="1097162"/>
            <a:chExt cx="256453" cy="261610"/>
          </a:xfrm>
        </p:grpSpPr>
        <p:sp>
          <p:nvSpPr>
            <p:cNvPr id="380" name="Oval 379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TextBox 380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82" name="Group 381"/>
          <p:cNvGrpSpPr/>
          <p:nvPr/>
        </p:nvGrpSpPr>
        <p:grpSpPr>
          <a:xfrm>
            <a:off x="3712760" y="4513535"/>
            <a:ext cx="256453" cy="261610"/>
            <a:chOff x="2188716" y="1097162"/>
            <a:chExt cx="256453" cy="261610"/>
          </a:xfrm>
        </p:grpSpPr>
        <p:sp>
          <p:nvSpPr>
            <p:cNvPr id="383" name="Oval 382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TextBox 383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85" name="Group 384"/>
          <p:cNvGrpSpPr/>
          <p:nvPr/>
        </p:nvGrpSpPr>
        <p:grpSpPr>
          <a:xfrm>
            <a:off x="2580899" y="4121495"/>
            <a:ext cx="256453" cy="261610"/>
            <a:chOff x="2188716" y="1097162"/>
            <a:chExt cx="256453" cy="261610"/>
          </a:xfrm>
        </p:grpSpPr>
        <p:sp>
          <p:nvSpPr>
            <p:cNvPr id="386" name="Oval 385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TextBox 386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88" name="Group 387"/>
          <p:cNvGrpSpPr/>
          <p:nvPr/>
        </p:nvGrpSpPr>
        <p:grpSpPr>
          <a:xfrm>
            <a:off x="4089985" y="4237826"/>
            <a:ext cx="256453" cy="261610"/>
            <a:chOff x="2188716" y="1097162"/>
            <a:chExt cx="256453" cy="261610"/>
          </a:xfrm>
        </p:grpSpPr>
        <p:sp>
          <p:nvSpPr>
            <p:cNvPr id="389" name="Oval 388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TextBox 389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91" name="Group 390"/>
          <p:cNvGrpSpPr/>
          <p:nvPr/>
        </p:nvGrpSpPr>
        <p:grpSpPr>
          <a:xfrm>
            <a:off x="2911483" y="5744965"/>
            <a:ext cx="256453" cy="261610"/>
            <a:chOff x="2188716" y="1097162"/>
            <a:chExt cx="256453" cy="261610"/>
          </a:xfrm>
        </p:grpSpPr>
        <p:sp>
          <p:nvSpPr>
            <p:cNvPr id="392" name="Oval 391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TextBox 392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94" name="Group 393"/>
          <p:cNvGrpSpPr/>
          <p:nvPr/>
        </p:nvGrpSpPr>
        <p:grpSpPr>
          <a:xfrm>
            <a:off x="5674541" y="4329868"/>
            <a:ext cx="256453" cy="261610"/>
            <a:chOff x="2188716" y="1097162"/>
            <a:chExt cx="256453" cy="261610"/>
          </a:xfrm>
        </p:grpSpPr>
        <p:sp>
          <p:nvSpPr>
            <p:cNvPr id="395" name="Oval 394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TextBox 395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97" name="Group 396"/>
          <p:cNvGrpSpPr/>
          <p:nvPr/>
        </p:nvGrpSpPr>
        <p:grpSpPr>
          <a:xfrm>
            <a:off x="5920851" y="6216512"/>
            <a:ext cx="256453" cy="261610"/>
            <a:chOff x="2188716" y="1097162"/>
            <a:chExt cx="256453" cy="261610"/>
          </a:xfrm>
        </p:grpSpPr>
        <p:sp>
          <p:nvSpPr>
            <p:cNvPr id="398" name="Oval 397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TextBox 398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00" name="Group 399"/>
          <p:cNvGrpSpPr/>
          <p:nvPr/>
        </p:nvGrpSpPr>
        <p:grpSpPr>
          <a:xfrm>
            <a:off x="6827144" y="5959405"/>
            <a:ext cx="256453" cy="261610"/>
            <a:chOff x="2188716" y="1097162"/>
            <a:chExt cx="256453" cy="261610"/>
          </a:xfrm>
        </p:grpSpPr>
        <p:sp>
          <p:nvSpPr>
            <p:cNvPr id="401" name="Oval 400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TextBox 401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03" name="Group 402"/>
          <p:cNvGrpSpPr/>
          <p:nvPr/>
        </p:nvGrpSpPr>
        <p:grpSpPr>
          <a:xfrm>
            <a:off x="6230919" y="5697795"/>
            <a:ext cx="256453" cy="261610"/>
            <a:chOff x="2188716" y="1097162"/>
            <a:chExt cx="256453" cy="261610"/>
          </a:xfrm>
        </p:grpSpPr>
        <p:sp>
          <p:nvSpPr>
            <p:cNvPr id="404" name="Oval 403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TextBox 404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06" name="Group 405"/>
          <p:cNvGrpSpPr/>
          <p:nvPr/>
        </p:nvGrpSpPr>
        <p:grpSpPr>
          <a:xfrm>
            <a:off x="2125238" y="6021964"/>
            <a:ext cx="256453" cy="261610"/>
            <a:chOff x="2188716" y="1097162"/>
            <a:chExt cx="256453" cy="261610"/>
          </a:xfrm>
        </p:grpSpPr>
        <p:sp>
          <p:nvSpPr>
            <p:cNvPr id="407" name="Oval 406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TextBox 407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09" name="Group 408"/>
          <p:cNvGrpSpPr/>
          <p:nvPr/>
        </p:nvGrpSpPr>
        <p:grpSpPr>
          <a:xfrm>
            <a:off x="3422563" y="6141234"/>
            <a:ext cx="256453" cy="261610"/>
            <a:chOff x="2188716" y="1097162"/>
            <a:chExt cx="256453" cy="261610"/>
          </a:xfrm>
        </p:grpSpPr>
        <p:sp>
          <p:nvSpPr>
            <p:cNvPr id="410" name="Oval 409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TextBox 410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12" name="Group 411"/>
          <p:cNvGrpSpPr/>
          <p:nvPr/>
        </p:nvGrpSpPr>
        <p:grpSpPr>
          <a:xfrm>
            <a:off x="5236482" y="6216512"/>
            <a:ext cx="256453" cy="261610"/>
            <a:chOff x="2188716" y="1097162"/>
            <a:chExt cx="256453" cy="261610"/>
          </a:xfrm>
        </p:grpSpPr>
        <p:sp>
          <p:nvSpPr>
            <p:cNvPr id="413" name="Oval 412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TextBox 413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546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6.2963E-6 L -5.55556E-7 6.2963E-6 C 0.01945 -0.0324 -5.55556E-7 0.00163 0.01007 -0.01967 C 0.01267 -0.02522 0.01563 -0.03032 0.0184 -0.03564 C 0.01979 -0.03819 0.02153 -0.04027 0.02292 -0.04282 C 0.03663 -0.06921 0.01875 -0.03634 0.02847 -0.05879 C 0.03004 -0.06226 0.03229 -0.06504 0.03386 -0.06851 C 0.03542 -0.07175 0.03629 -0.07522 0.03767 -0.07847 C 0.04201 -0.08935 0.03906 -0.07939 0.04306 -0.09305 C 0.0441 -0.09629 0.04462 -0.09976 0.04583 -0.10277 C 0.04722 -0.10624 0.04896 -0.10948 0.05052 -0.11272 C 0.0507 -0.1162 0.05087 -0.12013 0.05139 -0.1236 C 0.05174 -0.12615 0.05556 -0.13958 0.0559 -0.14073 C 0.05781 -0.15879 0.05538 -0.13911 0.05955 -0.16041 C 0.06007 -0.16272 0.06007 -0.16527 0.06059 -0.16759 C 0.06163 -0.17268 0.06302 -0.17754 0.06424 -0.1824 L 0.06701 -0.19328 C 0.06754 -0.19583 0.0684 -0.19814 0.06875 -0.20069 C 0.0691 -0.20277 0.06945 -0.20485 0.06979 -0.20671 C 0.07014 -0.20972 0.06997 -0.21249 0.07066 -0.21527 C 0.07136 -0.21828 0.0724 -0.22106 0.07344 -0.22384 C 0.07396 -0.23055 0.07465 -0.23703 0.07517 -0.24351 C 0.0757 -0.24884 0.07552 -0.25416 0.07622 -0.25948 C 0.07656 -0.26272 0.07761 -0.26597 0.07795 -0.26921 C 0.07882 -0.27522 0.07934 -0.28147 0.07986 -0.28749 C 0.08212 -0.31689 0.07865 -0.28981 0.08351 -0.32175 C 0.08386 -0.32754 0.0842 -0.3331 0.08438 -0.33888 C 0.08542 -0.37499 0.08594 -0.38958 0.08438 -0.42198 C 0.0842 -0.42499 0.08368 -0.42777 0.08351 -0.43055 C 0.08108 -0.46365 0.08455 -0.45069 0.07986 -0.4662 C 0.07951 -0.47384 0.07899 -0.48171 0.07882 -0.48935 C 0.07847 -0.51064 0.07899 -0.53171 0.07795 -0.553 C 0.07778 -0.5581 0.07604 -0.56272 0.07517 -0.56759 C 0.07483 -0.56967 0.07448 -0.57175 0.07431 -0.57384 C 0.07379 -0.57847 0.07344 -0.58703 0.0724 -0.59212 C 0.06858 -0.61249 0.07257 -0.58911 0.06875 -0.60439 C 0.06771 -0.60879 0.06754 -0.61365 0.06597 -0.61782 C 0.05955 -0.63587 0.05521 -0.64652 0.04497 -0.65948 C 0.03785 -0.66828 0.03056 -0.67685 0.02292 -0.68495 C 0.01962 -0.68865 0.01649 -0.69282 0.01285 -0.69606 C -0.03299 -0.7368 0.0184 -0.68935 -0.01736 -0.71689 C -0.02135 -0.7199 -0.02448 -0.72476 -0.02847 -0.72777 C -0.0316 -0.73032 -0.03524 -0.73101 -0.03854 -0.73286 C -0.04201 -0.73472 -0.04514 -0.73726 -0.04861 -0.73888 C -0.05191 -0.7405 -0.05538 -0.7412 -0.05868 -0.74259 C -0.06545 -0.74536 -0.07205 -0.7486 -0.07882 -0.75115 C -0.0809 -0.75185 -0.08316 -0.75185 -0.08524 -0.75231 C -0.08715 -0.75277 -0.08906 -0.753 -0.0908 -0.75347 C -0.09392 -0.75439 -0.09687 -0.75555 -0.1 -0.75601 C -0.10694 -0.75717 -0.12101 -0.75833 -0.12101 -0.75833 L -0.35139 -0.75485 C -0.35469 -0.75462 -0.36406 -0.74976 -0.36875 -0.74629 C -0.37031 -0.74513 -0.37187 -0.74397 -0.37326 -0.74259 C -0.37708 -0.73865 -0.38055 -0.73425 -0.38437 -0.73032 C -0.38698 -0.72731 -0.38993 -0.72476 -0.39253 -0.72175 C -0.41059 -0.69999 -0.39392 -0.72106 -0.40816 -0.70092 C -0.41944 -0.68518 -0.41597 -0.69351 -0.4191 -0.68495 L -0.4191 -0.68495 " pathEditMode="relative" ptsTypes="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7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6.66667E-6 2.22222E-6 L -6.66667E-6 2.22222E-6 C 0.00225 -0.00209 0.00451 -0.00394 0.00642 -0.00625 C 0.00728 -0.00718 0.00763 -0.0088 0.00833 -0.00996 C 0.01128 -0.01551 0.01058 -0.01412 0.01388 -0.01852 C 0.01544 -0.025 0.01371 -0.02014 0.0184 -0.02709 C 0.01978 -0.02894 0.02083 -0.03125 0.02204 -0.03311 C 0.02603 -0.03889 0.02621 -0.03866 0.03037 -0.04283 C 0.03037 -0.04306 0.03419 -0.05139 0.03489 -0.05278 C 0.03732 -0.05602 0.04044 -0.05857 0.04235 -0.0625 C 0.04635 -0.07061 0.04149 -0.06158 0.04687 -0.06991 C 0.04965 -0.07431 0.05242 -0.07894 0.0552 -0.08334 C 0.05659 -0.08565 0.05833 -0.08797 0.05972 -0.09074 C 0.06041 -0.0919 0.06093 -0.09306 0.06162 -0.09422 C 0.06249 -0.0963 0.06336 -0.09838 0.06423 -0.10047 C 0.0651 -0.10209 0.06805 -0.10672 0.06892 -0.10903 C 0.06961 -0.11088 0.06996 -0.1132 0.07065 -0.11505 C 0.07152 -0.11713 0.07465 -0.12246 0.07534 -0.12361 C 0.07603 -0.12477 0.07673 -0.12593 0.07708 -0.12732 C 0.07847 -0.13125 0.07899 -0.13588 0.0809 -0.13959 C 0.08142 -0.14074 0.08211 -0.1419 0.08263 -0.14329 C 0.08333 -0.14514 0.08402 -0.14723 0.08454 -0.14931 C 0.08489 -0.15093 0.08489 -0.15278 0.08541 -0.15417 C 0.0861 -0.15649 0.08732 -0.15834 0.08819 -0.16042 C 0.0901 -0.17593 0.08732 -0.16065 0.09183 -0.17269 C 0.09235 -0.17408 0.0934 -0.18264 0.09374 -0.18357 C 0.09444 -0.18704 0.09548 -0.19028 0.09635 -0.19329 C 0.09878 -0.20093 0.09826 -0.19607 0.10017 -0.20556 C 0.10086 -0.20973 0.10086 -0.21389 0.1019 -0.21783 C 0.10399 -0.225 0.1052 -0.22894 0.10659 -0.23611 C 0.10867 -0.24861 0.10555 -0.23866 0.11024 -0.25093 C 0.11076 -0.25695 0.11076 -0.25903 0.11197 -0.26436 C 0.11249 -0.2669 0.11319 -0.26922 0.11388 -0.27176 C 0.1144 -0.27385 0.11527 -0.2757 0.11562 -0.27778 C 0.11614 -0.27986 0.11614 -0.28195 0.11666 -0.28403 C 0.11701 -0.28611 0.11787 -0.28797 0.1184 -0.29005 C 0.11909 -0.29236 0.11961 -0.29491 0.12031 -0.29746 C 0.12239 -0.33287 0.11926 -0.30116 0.12308 -0.31945 C 0.12343 -0.32176 0.1236 -0.32431 0.12395 -0.32686 C 0.12465 -0.33334 0.12517 -0.33982 0.12586 -0.3463 C 0.12517 -0.39861 0.12482 -0.4507 0.12395 -0.50301 C 0.12395 -0.5051 0.12326 -0.50695 0.12308 -0.50903 C 0.12256 -0.51389 0.12239 -0.52408 0.12117 -0.52986 C 0.12013 -0.53519 0.11857 -0.54028 0.11753 -0.54561 C 0.11701 -0.54815 0.11718 -0.5507 0.11666 -0.55301 C 0.11597 -0.55556 0.11458 -0.55787 0.11388 -0.56042 C 0.11093 -0.57014 0.11475 -0.56088 0.11197 -0.56899 C 0.1111 -0.57153 0.11006 -0.57385 0.10919 -0.57639 C 0.10885 -0.57778 0.10885 -0.57963 0.10833 -0.58125 C 0.10694 -0.58565 0.09965 -0.60394 0.09826 -0.60556 C 0.09739 -0.60695 0.09635 -0.60811 0.09548 -0.60926 C 0.09322 -0.61297 0.09079 -0.61644 0.08906 -0.62037 C 0.08819 -0.62246 0.08749 -0.62477 0.08628 -0.62639 C 0.08142 -0.63357 0.07933 -0.63403 0.07343 -0.63866 C 0.07256 -0.63936 0.07152 -0.64028 0.07065 -0.64121 C 0.06735 -0.64468 0.06544 -0.64746 0.06162 -0.64977 C 0.06041 -0.65047 0.05902 -0.65047 0.05781 -0.65093 C 0.05399 -0.65417 0.05034 -0.65834 0.046 -0.66065 C 0.04444 -0.66158 0.04287 -0.6625 0.04131 -0.6632 C 0.03958 -0.66412 0.03767 -0.66459 0.03593 -0.66551 C 0.03402 -0.66667 0.03228 -0.66852 0.03037 -0.66922 C 0.02465 -0.67176 0.01874 -0.67385 0.01284 -0.67547 C 0.01145 -0.6757 0.00989 -0.67593 0.00833 -0.67662 C 0.0059 -0.67755 0.00347 -0.67917 0.00103 -0.68033 C -0.00053 -0.68079 -0.00782 -0.68241 -0.00903 -0.68264 C -0.02796 -0.69352 -0.00244 -0.67986 -0.02292 -0.68774 C -0.0415 -0.69468 -0.01459 -0.68866 -0.03473 -0.6926 C -0.03785 -0.69422 -0.04167 -0.6963 -0.0448 -0.69746 C -0.04671 -0.69792 -0.04862 -0.69815 -0.05035 -0.69861 C -0.07049 -0.70278 -0.03959 -0.6963 -0.06598 -0.70116 C -0.07501 -0.70278 -0.07449 -0.70278 -0.08074 -0.70463 L -0.14671 -0.6963 C -0.15105 -0.69561 -0.15539 -0.69584 -0.15956 -0.69491 C -0.16424 -0.69422 -0.16876 -0.69236 -0.17327 -0.69121 C -0.19185 -0.68704 -0.18004 -0.69028 -0.19532 -0.68774 C -0.22015 -0.68334 -0.19567 -0.68727 -0.2165 -0.68264 C -0.22292 -0.68125 -0.22935 -0.68033 -0.23577 -0.67917 C -0.25626 -0.6669 -0.23195 -0.67986 -0.25226 -0.67292 C -0.25782 -0.67107 -0.2632 -0.66736 -0.26876 -0.66551 L -0.2724 -0.66436 C -0.27397 -0.6632 -0.27535 -0.66181 -0.27709 -0.66065 C -0.28351 -0.65625 -0.28004 -0.66042 -0.28716 -0.65463 C -0.29063 -0.65162 -0.30035 -0.64144 -0.30278 -0.63866 C -0.30626 -0.63449 -0.30903 -0.62894 -0.31285 -0.62524 C -0.31528 -0.62269 -0.31789 -0.62061 -0.32015 -0.61783 C -0.32362 -0.61366 -0.32692 -0.60903 -0.33022 -0.6044 L -0.33473 -0.59838 L -0.33473 -0.59838 L -0.33473 -0.59838 L -0.32379 -0.59699 L -0.32744 -0.59838 " pathEditMode="relative" ptsTypes="AAAAAAA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1.38889E-6 5.92593E-6 L -1.38889E-6 5.92593E-6 C 0.00382 -0.0037 0.0073 -0.00763 0.01111 -0.0111 C 0.01285 -0.01272 0.01493 -0.01319 0.01667 -0.01481 C 0.01858 -0.01689 0.01997 -0.0199 0.02205 -0.02222 C 0.02431 -0.02453 0.02709 -0.02615 0.02952 -0.02823 C 0.03559 -0.03379 0.03837 -0.0368 0.0441 -0.04421 C 0.04809 -0.0493 0.05209 -0.05462 0.05608 -0.05995 C 0.05851 -0.06319 0.06164 -0.06573 0.06337 -0.0699 C 0.06459 -0.07268 0.06563 -0.07569 0.06702 -0.07847 C 0.07622 -0.09467 0.07223 -0.08356 0.079 -0.09791 C 0.08056 -0.10161 0.08177 -0.10555 0.08351 -0.10902 C 0.08785 -0.11689 0.09254 -0.12453 0.0974 -0.13217 C 0.09966 -0.13587 0.10261 -0.13911 0.10469 -0.14328 C 0.10712 -0.14791 0.11077 -0.15485 0.11389 -0.15902 C 0.1158 -0.1618 0.11823 -0.16388 0.12032 -0.16643 C 0.12552 -0.1736 0.12309 -0.17337 0.12848 -0.1824 C 0.13039 -0.18541 0.13299 -0.18796 0.1349 -0.19097 C 0.13716 -0.19444 0.13924 -0.19837 0.14132 -0.20184 C 0.14306 -0.20485 0.14514 -0.2074 0.14688 -0.21041 C 0.15 -0.21573 0.15295 -0.22106 0.15608 -0.22638 C 0.15747 -0.22893 0.15886 -0.23147 0.16059 -0.23379 L 0.16424 -0.23865 C 0.17101 -0.26087 0.16059 -0.22847 0.1698 -0.24953 C 0.17118 -0.25254 0.17101 -0.25647 0.17257 -0.25948 C 0.17448 -0.26319 0.17986 -0.26921 0.17986 -0.26921 C 0.18264 -0.27823 0.18334 -0.28171 0.18907 -0.2912 C 0.19393 -0.29907 0.19167 -0.29513 0.19549 -0.30347 C 0.19584 -0.30509 0.19584 -0.30671 0.19636 -0.30833 C 0.19705 -0.31041 0.19827 -0.31226 0.19914 -0.31434 C 0.20018 -0.31689 0.20105 -0.31921 0.20191 -0.32175 C 0.2033 -0.32569 0.20417 -0.33009 0.20556 -0.33402 C 0.20886 -0.34259 0.20712 -0.33911 0.21025 -0.3449 C 0.21042 -0.34652 0.21059 -0.34837 0.21111 -0.34999 C 0.21181 -0.35208 0.21302 -0.35393 0.21389 -0.35601 C 0.21511 -0.35925 0.21632 -0.36249 0.21754 -0.36573 C 0.21823 -0.36782 0.21858 -0.3699 0.21927 -0.37198 C 0.22014 -0.3743 0.22136 -0.37661 0.22205 -0.37916 C 0.22587 -0.39189 0.21893 -0.37499 0.2257 -0.39027 C 0.22605 -0.39259 0.22622 -0.39513 0.22674 -0.39768 C 0.22743 -0.40138 0.23004 -0.40786 0.23125 -0.4111 C 0.2316 -0.41388 0.23177 -0.41689 0.23212 -0.41967 C 0.23299 -0.42384 0.23403 -0.42777 0.2349 -0.43194 C 0.23559 -0.43425 0.23629 -0.43657 0.23681 -0.43911 C 0.23716 -0.44166 0.23733 -0.44397 0.23768 -0.44652 C 0.23924 -0.45694 0.2382 -0.4449 0.23959 -0.45995 C 0.24132 -0.47962 0.23924 -0.4655 0.24323 -0.4868 L 0.2441 -0.49166 C 0.24445 -0.49675 0.24462 -0.50161 0.24497 -0.50647 C 0.24514 -0.50856 0.24566 -0.51041 0.24601 -0.51249 C 0.24896 -0.53865 0.24653 -0.52152 0.24879 -0.53587 C 0.24844 -0.56319 0.24827 -0.5905 0.24775 -0.61782 C 0.24775 -0.6199 0.2474 -0.62198 0.24688 -0.62384 C 0.24618 -0.62615 0.24497 -0.628 0.2441 -0.62985 C 0.24375 -0.63147 0.24289 -0.6368 0.24236 -0.63842 C 0.2415 -0.64073 0.24063 -0.64282 0.23959 -0.64467 C 0.23872 -0.64606 0.2375 -0.64698 0.23681 -0.64837 C 0.23577 -0.65022 0.23525 -0.65254 0.23403 -0.65439 C 0.23091 -0.65925 0.22726 -0.66342 0.22396 -0.66782 C 0.22309 -0.66921 0.22223 -0.67036 0.22118 -0.67152 C 0.21962 -0.67314 0.21806 -0.67476 0.21667 -0.67638 C 0.21493 -0.67847 0.21372 -0.68078 0.21198 -0.68263 C 0.2092 -0.68541 0.20573 -0.68726 0.20278 -0.68981 C 0.19566 -0.69629 0.19601 -0.69629 0.18629 -0.70208 C 0.18351 -0.7037 0.18073 -0.70532 0.17813 -0.70694 C 0.175 -0.70902 0.17223 -0.71226 0.16893 -0.71319 L 0.16424 -0.71434 C 0.1573 -0.7199 0.16198 -0.71689 0.1533 -0.72036 C 0.15139 -0.72129 0.14966 -0.72198 0.14775 -0.72291 C 0.14653 -0.7236 0.14549 -0.72476 0.1441 -0.72546 C 0.14236 -0.72615 0.14045 -0.72592 0.13855 -0.72661 C 0.13247 -0.72847 0.12639 -0.73055 0.12032 -0.73263 C 0.11806 -0.73333 0.11598 -0.73472 0.11389 -0.73518 C 0.1099 -0.73587 0.10591 -0.73587 0.10191 -0.73634 C 0.08455 -0.74027 0.11615 -0.73333 0.07431 -0.7412 L 0.06059 -0.74374 C 0.05851 -0.74397 0.05625 -0.74444 0.05417 -0.7449 C 0.05105 -0.74559 0.04809 -0.74698 0.04497 -0.74745 C 0.02743 -0.74999 0.03316 -0.74722 0.02032 -0.74976 C 0.00469 -0.753 0.01563 -0.75138 0.00105 -0.75462 C -0.00434 -0.75578 -0.01128 -0.75647 -0.01649 -0.75717 C -0.01927 -0.75763 -0.02187 -0.75786 -0.02465 -0.75833 C -0.03628 -0.76226 -0.02795 -0.75995 -0.04114 -0.76203 C -0.0592 -0.76481 -0.03003 -0.7618 -0.06684 -0.76573 C -0.07604 -0.76666 -0.09444 -0.76805 -0.09444 -0.76805 L -0.21371 -0.76458 C -0.21649 -0.76434 -0.21944 -0.76365 -0.22187 -0.76203 C -0.27725 -0.72939 -0.22777 -0.75485 -0.25225 -0.74259 C -0.26145 -0.72615 -0.2533 -0.73819 -0.26684 -0.72546 C -0.27309 -0.71944 -0.27882 -0.71272 -0.28524 -0.70694 C -0.28715 -0.70532 -0.28906 -0.70393 -0.2908 -0.70208 L -0.29618 -0.69467 L -0.29618 -0.69467 " pathEditMode="relative" ptsTypes="AAAAAAAAAAAAAAAAAAAAAAA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5E-6 1.48148E-6 L -5E-6 1.48148E-6 C 0.00243 -0.00209 0.00469 -0.0044 0.00729 -0.00625 C 0.00868 -0.00718 0.01042 -0.00764 0.01198 -0.00857 C 0.01285 -0.00926 0.01372 -0.01042 0.01459 -0.01112 C 0.01702 -0.01297 0.01962 -0.01436 0.02205 -0.01598 C 0.02292 -0.01667 0.02379 -0.01783 0.02466 -0.01852 C 0.03629 -0.02778 0.02604 -0.01945 0.03663 -0.02709 C 0.0382 -0.02825 0.03976 -0.02963 0.04132 -0.03079 C 0.04358 -0.03241 0.04636 -0.03357 0.04861 -0.03565 C 0.05122 -0.03774 0.0533 -0.04075 0.05591 -0.04283 C 0.05834 -0.04491 0.06094 -0.04607 0.0632 -0.04792 C 0.06511 -0.04931 0.06684 -0.05139 0.06875 -0.05278 C 0.0724 -0.05533 0.07657 -0.05672 0.07986 -0.05996 C 0.08768 -0.06783 0.09098 -0.07176 0.10087 -0.07848 C 0.10278 -0.07963 0.10469 -0.08056 0.10643 -0.08218 C 0.11042 -0.08542 0.11389 -0.09051 0.11823 -0.09306 C 0.12275 -0.09584 0.1342 -0.10232 0.1375 -0.10533 C 0.13941 -0.10695 0.14115 -0.1088 0.14306 -0.11019 C 0.14427 -0.11112 0.14566 -0.11158 0.1467 -0.11274 C 0.14844 -0.11412 0.14966 -0.11621 0.15139 -0.1176 C 0.15348 -0.11945 0.15573 -0.12061 0.15782 -0.12246 C 0.15886 -0.12338 0.15955 -0.125 0.16059 -0.12616 C 0.16285 -0.12848 0.16545 -0.12987 0.16788 -0.13218 C 0.17136 -0.13565 0.17466 -0.13959 0.17795 -0.14329 C 0.17969 -0.14514 0.18681 -0.15255 0.18802 -0.15417 C 0.18959 -0.15625 0.19098 -0.15857 0.19271 -0.16042 C 0.19462 -0.1625 0.19705 -0.16412 0.19896 -0.16644 C 0.2007 -0.16829 0.20209 -0.17061 0.20365 -0.17269 C 0.20452 -0.17362 0.20556 -0.17408 0.20643 -0.175 C 0.20764 -0.17662 0.20868 -0.17848 0.21007 -0.17987 C 0.21146 -0.18172 0.2132 -0.18311 0.21459 -0.18473 L 0.22743 -0.20186 C 0.23368 -0.21019 0.22622 -0.2 0.23577 -0.21412 C 0.23854 -0.21829 0.23976 -0.21875 0.24219 -0.22408 C 0.24306 -0.22593 0.24323 -0.22825 0.24393 -0.2301 C 0.24497 -0.23241 0.24653 -0.23403 0.24775 -0.23612 C 0.25243 -0.24584 0.25348 -0.24931 0.25677 -0.25834 C 0.25747 -0.26181 0.25764 -0.26575 0.25868 -0.26922 C 0.2592 -0.27107 0.26077 -0.27223 0.26146 -0.27408 C 0.26233 -0.27732 0.2625 -0.28079 0.2632 -0.28403 C 0.26407 -0.28681 0.26511 -0.28959 0.26598 -0.2926 C 0.26841 -0.31436 0.26476 -0.28496 0.27066 -0.3132 C 0.27118 -0.31644 0.27118 -0.31991 0.27153 -0.32315 C 0.27223 -0.33033 0.27257 -0.33774 0.27344 -0.34514 C 0.27413 -0.35162 0.27518 -0.35811 0.27604 -0.36459 C 0.27622 -0.3676 0.27691 -0.38473 0.27795 -0.39028 C 0.2783 -0.39237 0.27917 -0.39445 0.27986 -0.39653 C 0.28177 -0.43218 0.27969 -0.40093 0.2816 -0.42084 C 0.28195 -0.42454 0.28195 -0.42825 0.28247 -0.43195 C 0.28299 -0.43496 0.28368 -0.43774 0.28438 -0.44051 C 0.28542 -0.46065 0.28629 -0.47176 0.28629 -0.49422 C 0.28629 -0.51875 0.28577 -0.54329 0.28525 -0.56783 C 0.28525 -0.57246 0.28316 -0.57848 0.2816 -0.58241 C 0.28108 -0.5838 0.28038 -0.58473 0.27986 -0.58612 C 0.27882 -0.58843 0.27778 -0.59098 0.27709 -0.59352 C 0.26736 -0.62315 0.28056 -0.58727 0.27066 -0.60926 C 0.26979 -0.61112 0.26962 -0.61366 0.26875 -0.61551 C 0.26337 -0.62593 0.26146 -0.63056 0.25504 -0.63612 C 0.25348 -0.6375 0.25191 -0.63866 0.25035 -0.63982 C 0.24775 -0.64514 0.24861 -0.64445 0.24306 -0.64838 C 0.24167 -0.64954 0.23993 -0.64977 0.23854 -0.65093 C 0.23681 -0.65232 0.23559 -0.6544 0.23386 -0.65579 C 0.23212 -0.65718 0.23021 -0.65811 0.22848 -0.6595 C 0.22691 -0.66065 0.22535 -0.66181 0.22379 -0.6632 C 0.2217 -0.66505 0.21979 -0.6676 0.21736 -0.66922 C 0.21563 -0.67037 0.21372 -0.67084 0.21181 -0.67176 C 0.20973 -0.67292 0.20764 -0.67408 0.20538 -0.67547 C 0.20295 -0.67686 0.2007 -0.67894 0.19809 -0.68033 C 0.19584 -0.68149 0.19306 -0.68149 0.1908 -0.68264 C 0.18525 -0.68565 0.17986 -0.68936 0.17431 -0.6926 C 0.17309 -0.69306 0.1717 -0.69306 0.17066 -0.69375 C 0.16771 -0.69514 0.16511 -0.69723 0.16233 -0.69862 C 0.15834 -0.70047 0.15382 -0.70139 0.14948 -0.70232 C 0.13386 -0.71112 0.15209 -0.70162 0.13663 -0.70718 C 0.1342 -0.70811 0.13177 -0.70996 0.12934 -0.71088 C 0.12361 -0.7132 0.11771 -0.71482 0.11181 -0.7169 C 0.10973 -0.71783 0.10764 -0.71875 0.10538 -0.71945 C 0.09931 -0.72084 0.09323 -0.72176 0.08716 -0.72315 L 0.08073 -0.72431 C 0.07848 -0.72477 0.07639 -0.72524 0.07431 -0.72547 L 0.06059 -0.72686 C 0.05243 -0.72987 0.05556 -0.72917 0.0467 -0.73033 L 0.02934 -0.73287 C 0.01511 -0.7375 0.02813 -0.7338 0.00643 -0.73658 C 0.00157 -0.73704 -0.00348 -0.7382 -0.00834 -0.73889 L -0.03942 -0.74375 L -0.26424 -0.7426 C -0.26528 -0.7426 -0.26615 -0.7419 -0.26702 -0.74144 C -0.27119 -0.73912 -0.27778 -0.73542 -0.2816 -0.73172 C -0.28403 -0.7294 -0.28577 -0.72639 -0.28803 -0.72431 C -0.29463 -0.71829 -0.30261 -0.71459 -0.30834 -0.70718 C -0.32379 -0.68635 -0.29862 -0.71945 -0.32015 -0.69375 C -0.32379 -0.68959 -0.32692 -0.68473 -0.33039 -0.68033 C -0.33213 -0.67778 -0.33438 -0.6757 -0.33577 -0.67292 C -0.33716 -0.67037 -0.3389 -0.66667 -0.34046 -0.66436 C -0.34185 -0.66227 -0.34341 -0.66019 -0.34497 -0.65834 C -0.34567 -0.65625 -0.34584 -0.65394 -0.34688 -0.65209 C -0.3474 -0.65093 -0.34949 -0.64977 -0.34949 -0.64977 L -0.34949 -0.64977 " pathEditMode="relative" ptsTypes="AAAAAAAAAAAAAAAAAAAAAAAAAAAAAAAAAAAAAAAAAAAAAA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5.55556E-7 -6.2963E-6 L 5.55556E-7 -6.2963E-6 C 0.02101 0.00624 0.00157 0.00022 0.01094 0.0037 C 0.01216 0.00416 0.01337 0.00439 0.01459 0.00508 C 0.02014 0.00717 0.02153 0.00856 0.02743 0.00995 C 0.03056 0.01064 0.03368 0.01064 0.03664 0.0111 C 0.04132 0.0118 0.04584 0.01272 0.05035 0.01365 L 0.1349 0.01226 C 0.13785 0.01226 0.14098 0.01203 0.1441 0.0111 C 0.14931 0.00948 0.15434 0.00694 0.15955 0.00508 L 0.16875 0.00138 C 0.17101 0.00045 0.17309 -6.2963E-6 0.17518 -0.00117 C 0.1783 -0.00279 0.18125 -0.00464 0.18438 -0.00603 C 0.18612 -0.00672 0.18803 -0.00672 0.18993 -0.00718 C 0.19306 -0.00834 0.19601 -0.00973 0.19914 -0.01089 C 0.20157 -0.01181 0.204 -0.01251 0.20643 -0.01343 C 0.21112 -0.01529 0.21615 -0.01598 0.22014 -0.01945 C 0.23542 -0.03218 0.22014 -0.02061 0.23386 -0.02802 C 0.23959 -0.03103 0.24462 -0.03566 0.25053 -0.03774 C 0.25261 -0.03867 0.25487 -0.03913 0.25695 -0.04029 C 0.26389 -0.04376 0.26216 -0.04515 0.2698 -0.05001 C 0.27049 -0.0507 0.27743 -0.05232 0.27796 -0.05255 C 0.28212 -0.05672 0.28368 -0.05834 0.28889 -0.06228 C 0.28976 -0.06297 0.2908 -0.06297 0.29167 -0.06343 C 0.29358 -0.06505 0.29532 -0.06691 0.29723 -0.0683 C 0.29896 -0.06968 0.30105 -0.07061 0.30278 -0.072 C 0.30504 -0.07431 0.30695 -0.07709 0.30921 -0.07941 C 0.31268 -0.08288 0.31667 -0.08542 0.32014 -0.08913 C 0.32327 -0.09237 0.32605 -0.09607 0.32934 -0.09908 C 0.33021 -0.09978 0.33125 -0.10047 0.33212 -0.1014 C 0.33473 -0.10464 0.33664 -0.10857 0.33941 -0.11112 C 0.34202 -0.11343 0.34289 -0.1139 0.34497 -0.11737 C 0.34688 -0.12038 0.34862 -0.12385 0.35053 -0.12709 C 0.35157 -0.12917 0.35313 -0.13103 0.35417 -0.13311 C 0.35556 -0.13681 0.3573 -0.14052 0.35868 -0.14422 C 0.35938 -0.1463 0.35973 -0.14839 0.36059 -0.15024 C 0.36216 -0.15487 0.36337 -0.15626 0.36511 -0.16019 C 0.36615 -0.16205 0.36719 -0.16413 0.36789 -0.16621 C 0.3724 -0.17941 0.36684 -0.16853 0.3724 -0.17848 C 0.37275 -0.18056 0.37309 -0.18265 0.37344 -0.1845 C 0.37379 -0.18705 0.37379 -0.18959 0.37431 -0.19191 C 0.37466 -0.19376 0.37553 -0.19515 0.37622 -0.19677 C 0.3783 -0.21413 0.37674 -0.20672 0.37987 -0.21876 C 0.38004 -0.22177 0.3816 -0.23473 0.3816 -0.23728 C 0.38212 -0.24978 0.3823 -0.26251 0.38264 -0.27501 C 0.3823 -0.30371 0.38264 -0.33218 0.3816 -0.36066 C 0.38143 -0.36459 0.38073 -0.36876 0.37882 -0.37177 C 0.37761 -0.37385 0.37622 -0.3757 0.37518 -0.37779 C 0.37448 -0.37941 0.37414 -0.38126 0.37344 -0.38265 C 0.36893 -0.39075 0.36441 -0.39839 0.35955 -0.40603 C 0.35764 -0.40904 0.35591 -0.41251 0.35313 -0.41459 C 0.35105 -0.41621 0.34879 -0.4176 0.34671 -0.41945 C 0.34358 -0.42246 0.34115 -0.42686 0.33768 -0.42917 C 0.32171 -0.43982 0.3415 -0.4264 0.32743 -0.43658 C 0.3257 -0.43774 0.32379 -0.4389 0.32205 -0.44029 C 0.32049 -0.44144 0.3191 -0.44283 0.31737 -0.44376 C 0.31563 -0.44492 0.31372 -0.44515 0.31198 -0.4463 C 0.30816 -0.44862 0.30487 -0.45209 0.30087 -0.45371 C 0.29879 -0.45441 0.29653 -0.4551 0.29445 -0.45603 C 0.29254 -0.45718 0.29098 -0.4588 0.28889 -0.45973 C 0.28698 -0.46089 0.28455 -0.46112 0.28247 -0.46228 C 0.28056 -0.4632 0.279 -0.46505 0.27709 -0.46598 C 0.27275 -0.46783 0.26702 -0.46876 0.26233 -0.46945 C 0.25417 -0.47431 0.24688 -0.47871 0.23768 -0.48056 L 0.23125 -0.48172 C 0.22865 -0.48218 0.22622 -0.48242 0.22379 -0.48311 C 0.22136 -0.48357 0.21893 -0.48473 0.2165 -0.48542 C 0.21407 -0.48612 0.21164 -0.48612 0.20921 -0.48658 C 0.18559 -0.49098 0.20487 -0.4882 0.17066 -0.49144 L 0.0724 -0.49029 C 0.0698 -0.49029 0.06754 -0.48774 0.06511 -0.48658 C 0.05573 -0.48242 0.05591 -0.48473 0.0441 -0.47686 C 0.04219 -0.4757 0.04028 -0.47455 0.03855 -0.47316 C 0.03577 -0.4713 0.03316 -0.46899 0.03021 -0.46714 C 0.02848 -0.46598 0.02657 -0.46575 0.02483 -0.46459 C 0.02309 -0.46367 0.02171 -0.46205 0.02014 -0.46089 C 0.01841 -0.45996 0.01632 -0.45973 0.01459 -0.45857 C 0.00087 -0.44839 0.00747 -0.45186 -0.00191 -0.4426 C -0.00572 -0.4389 -0.01041 -0.43612 -0.01371 -0.43172 C -0.01597 -0.42871 -0.01788 -0.4257 -0.02013 -0.42316 C -0.02222 -0.42084 -0.02465 -0.41922 -0.02656 -0.41691 C -0.03211 -0.41042 -0.03697 -0.40302 -0.04218 -0.39607 L -0.05225 -0.38265 L -0.05694 -0.37663 C -0.05781 -0.37547 -0.05902 -0.37431 -0.05972 -0.37292 C -0.06336 -0.36552 -0.05937 -0.37316 -0.06423 -0.36552 C -0.07118 -0.3551 -0.06579 -0.36228 -0.06875 -0.35834 L -0.06875 -0.35834 " pathEditMode="relative" ptsTypes="AAAAAAAAAAAAAAAAAAAAAAAAAAAAAAAAAAAAAAAAAAAAA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animMotion origin="layout" path="M -1.66667E-6 -1.48148E-6 L -1.66667E-6 -1.48148E-6 C 0.0033 -0.00046 0.00677 -0.00138 0.01007 -0.00115 C 0.01371 -0.00092 0.021 0.00116 0.021 0.00116 C 0.02916 0.00649 0.02343 0.00301 0.03854 0.00973 C 0.04027 0.01065 0.04236 0.01112 0.04409 0.01227 C 0.04826 0.01505 0.05225 0.01899 0.05694 0.02084 C 0.06215 0.02292 0.06718 0.02547 0.07239 0.02686 C 0.07517 0.02778 0.07795 0.02848 0.08073 0.0294 C 0.08385 0.03056 0.0868 0.03172 0.08993 0.03311 C 0.096 0.03565 0.1 0.03866 0.10642 0.04028 C 0.10816 0.04075 0.12777 0.04283 0.12847 0.04283 C 0.13125 0.04352 0.13385 0.04468 0.13663 0.04538 C 0.1434 0.04653 0.15694 0.04769 0.15694 0.04769 C 0.2085 0.06158 0.16927 0.05186 0.29722 0.04538 C 0.30034 0.04514 0.30347 0.04399 0.30642 0.04283 C 0.30902 0.0419 0.31128 0.04028 0.31389 0.03913 C 0.32152 0.03565 0.31996 0.03612 0.32569 0.03426 C 0.34132 0.02385 0.32396 0.03588 0.34323 0.02084 C 0.34496 0.01945 0.34687 0.01852 0.34861 0.01713 C 0.35034 0.01575 0.35173 0.01366 0.3533 0.01227 C 0.35468 0.01088 0.35625 0.00973 0.35781 0.00857 C 0.35885 0.00695 0.35955 0.0051 0.36059 0.00371 C 0.36632 -0.00462 0.3684 -0.00555 0.37257 -0.01342 C 0.37361 -0.01527 0.3743 -0.01759 0.37534 -0.01944 C 0.37916 -0.02708 0.3842 -0.03356 0.38715 -0.04166 C 0.38784 -0.04328 0.38837 -0.0449 0.38906 -0.04652 C 0.3901 -0.04907 0.39166 -0.05115 0.39271 -0.0537 C 0.40191 -0.07476 0.38958 -0.04768 0.39739 -0.06851 C 0.40607 -0.09166 0.39409 -0.05347 0.40191 -0.07939 C 0.40225 -0.08194 0.40225 -0.08449 0.40277 -0.0868 C 0.40382 -0.09189 0.40642 -0.10138 0.40642 -0.10138 C 0.40677 -0.10439 0.40712 -0.10717 0.40746 -0.10995 C 0.41041 -0.1493 0.40798 -0.125 0.41024 -0.1456 C 0.40989 -0.17847 0.40972 -0.21157 0.4092 -0.24467 C 0.4092 -0.24791 0.40902 -0.25115 0.40833 -0.25439 C 0.40746 -0.25856 0.40573 -0.2625 0.40468 -0.26666 C 0.40382 -0.26967 0.40347 -0.27314 0.40277 -0.27638 C 0.40225 -0.27893 0.39843 -0.29444 0.39739 -0.29722 C 0.396 -0.30069 0.39409 -0.30347 0.39271 -0.30694 C 0.39132 -0.31087 0.3901 -0.31504 0.38906 -0.31921 C 0.38819 -0.32245 0.38854 -0.32615 0.38715 -0.32893 C 0.38298 -0.33842 0.37743 -0.34675 0.37257 -0.35578 C 0.37118 -0.35833 0.37014 -0.36087 0.36892 -0.36319 C 0.36198 -0.37638 0.35295 -0.39259 0.34323 -0.4 C 0.34097 -0.40162 0.33889 -0.40324 0.3368 -0.40486 C 0.33489 -0.40601 0.33298 -0.40717 0.33125 -0.40856 C 0.32274 -0.41504 0.32864 -0.4125 0.3184 -0.41828 C 0.31666 -0.41921 0.31458 -0.41967 0.31284 -0.4206 C 0.31128 -0.42175 0.31007 -0.42361 0.30833 -0.4243 C 0.30538 -0.42569 0.30208 -0.42523 0.29913 -0.42685 C 0.29757 -0.42754 0.29618 -0.4287 0.29462 -0.42916 C 0.29201 -0.42986 0.27656 -0.43148 0.27534 -0.43171 C 0.25434 -0.44212 0.26562 -0.43796 0.22205 -0.43171 C 0.21493 -0.43055 0.20798 -0.428 0.20087 -0.42569 C 0.19843 -0.42476 0.196 -0.4243 0.19357 -0.42314 C 0.19132 -0.42222 0.18941 -0.4206 0.18715 -0.41944 C 0.17621 -0.41388 0.18767 -0.4206 0.17257 -0.41458 C 0.16718 -0.4125 0.16215 -0.40949 0.15694 -0.40717 C 0.15312 -0.40555 0.14462 -0.40231 0.14045 -0.40115 C 0.13819 -0.40046 0.13611 -0.40023 0.13402 -0.4 C 0.13194 -0.39907 0.12205 -0.39444 0.11927 -0.39375 C 0.11441 -0.39259 0.10937 -0.39236 0.10451 -0.39143 C 0.10208 -0.39074 0.09965 -0.38958 0.09722 -0.38888 C 0.08941 -0.38703 0.07552 -0.3868 0.06979 -0.38634 L -0.12848 -0.38888 C -0.12952 -0.38888 -0.13021 -0.38981 -0.13125 -0.39004 C -0.13646 -0.39143 -0.13646 -0.39143 -0.13941 -0.39143 L -0.13941 -0.39143 " pathEditMode="relative" ptsTypes="AAAAAAAAAAAAAAAAAAAAAAA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8.33333E-7 -6.2963E-6 L 8.33333E-7 -6.2963E-6 C 0.00365 -0.00024 0.00729 -0.00163 0.01094 -0.00116 C 0.01389 -0.0007 0.01649 0.00115 0.0191 0.00254 C 0.0217 0.0037 0.02413 0.00509 0.02656 0.00624 C 0.02917 0.0074 0.03212 0.00833 0.03472 0.00995 C 0.04913 0.01828 0.03247 0.01226 0.04948 0.01712 C 0.05156 0.01921 0.05347 0.02175 0.0559 0.02337 C 0.05868 0.02523 0.06198 0.02592 0.0651 0.02708 C 0.07448 0.03032 0.07326 0.02847 0.08333 0.0331 C 0.09271 0.03726 0.09253 0.03935 0.1026 0.04166 C 0.1066 0.04259 0.11059 0.04259 0.11458 0.04282 C 0.13542 0.05092 0.11927 0.04606 0.14115 0.04907 C 0.1599 0.05161 0.14774 0.05069 0.16319 0.05393 C 0.16597 0.05439 0.16875 0.05462 0.17153 0.05509 C 0.19288 0.05856 0.16354 0.05416 0.18698 0.05763 C 0.19705 0.06157 0.19427 0.0611 0.20347 0.06249 L 0.22274 0.06481 C 0.24774 0.07198 0.22344 0.0662 0.25955 0.0699 C 0.27031 0.07083 0.27083 0.07268 0.28056 0.07476 C 0.28368 0.07523 0.28681 0.07546 0.28976 0.07592 C 0.31319 0.07939 0.27847 0.07453 0.30625 0.07823 L 0.41354 0.07592 C 0.42014 0.07569 0.42257 0.07175 0.4283 0.06851 C 0.43038 0.06735 0.43264 0.06712 0.43472 0.0662 C 0.45799 0.05532 0.44062 0.0618 0.46042 0.05509 C 0.46285 0.053 0.4651 0.05046 0.46771 0.04907 C 0.47066 0.04722 0.47413 0.04722 0.47691 0.04536 C 0.48177 0.04189 0.48611 0.03726 0.49062 0.0331 C 0.49288 0.03101 0.49549 0.02985 0.49792 0.02823 C 0.49896 0.02661 0.49965 0.02476 0.50069 0.02337 C 0.5059 0.0155 0.50469 0.01921 0.50903 0.0111 C 0.51215 0.00509 0.51632 -0.00047 0.51823 -0.00718 C 0.52049 -0.01528 0.5217 -0.02015 0.52465 -0.02802 C 0.52569 -0.03102 0.52726 -0.03357 0.5283 -0.03658 C 0.5309 -0.04515 0.53316 -0.05371 0.53559 -0.06227 C 0.53872 -0.07315 0.53958 -0.07477 0.54201 -0.08565 C 0.54271 -0.08866 0.54323 -0.09214 0.54392 -0.09538 C 0.54479 -0.09954 0.54566 -0.10348 0.5467 -0.10765 C 0.54687 -0.11042 0.54722 -0.1132 0.54757 -0.11621 C 0.54809 -0.1213 0.54861 -0.13033 0.54931 -0.13565 C 0.55052 -0.14352 0.55174 -0.15116 0.55312 -0.15903 C 0.55035 -0.19515 0.54809 -0.23149 0.54479 -0.26783 C 0.54392 -0.27778 0.54045 -0.28334 0.5375 -0.29237 C 0.53646 -0.29538 0.53559 -0.29885 0.53472 -0.30209 C 0.53368 -0.30602 0.53316 -0.31042 0.53194 -0.31436 C 0.52986 -0.32107 0.52656 -0.32709 0.52465 -0.3338 C 0.52361 -0.33704 0.52274 -0.34028 0.52187 -0.34352 C 0.52118 -0.34607 0.52083 -0.34862 0.51997 -0.35093 C 0.51788 -0.35695 0.5151 -0.36251 0.51267 -0.36806 C 0.51128 -0.3713 0.50937 -0.37454 0.50816 -0.37778 C 0.50712 -0.38033 0.50642 -0.38288 0.50538 -0.38519 C 0.50017 -0.39677 0.50278 -0.3882 0.49792 -0.40116 C 0.49236 -0.41621 0.50278 -0.39561 0.48889 -0.41945 C 0.48785 -0.42107 0.48733 -0.42315 0.48611 -0.42431 C 0.4842 -0.42593 0.48247 -0.42778 0.48056 -0.42917 C 0.47934 -0.4301 0.47795 -0.43056 0.47691 -0.43172 C 0.47483 -0.4338 0.47344 -0.43681 0.47135 -0.43913 C 0.46632 -0.44468 0.46458 -0.44422 0.45851 -0.44885 C 0.45365 -0.45278 0.44896 -0.45741 0.44392 -0.46112 C 0.44132 -0.46274 0.43837 -0.4632 0.43559 -0.46482 C 0.43316 -0.46621 0.43073 -0.46783 0.4283 -0.46968 C 0.42552 -0.47153 0.42292 -0.47408 0.41997 -0.4757 C 0.41684 -0.47755 0.41337 -0.47802 0.4099 -0.4794 C 0.3967 -0.4845 0.40486 -0.48265 0.39062 -0.48427 C 0.38767 -0.48635 0.38472 -0.4889 0.38142 -0.49052 C 0.37292 -0.49468 0.37031 -0.49422 0.36128 -0.49538 L 0.34306 -0.49769 C 0.32917 -0.50464 0.33854 -0.50093 0.31545 -0.50394 L 0.28698 -0.50741 L 0.25312 -0.50626 C 0.25087 -0.50626 0.24861 -0.50602 0.2467 -0.5051 C 0.24219 -0.50278 0.23819 -0.49908 0.23385 -0.49653 C 0.2316 -0.49538 0.22934 -0.49468 0.22743 -0.49283 C 0.22309 -0.4889 0.21979 -0.48334 0.21545 -0.4794 C 0.20278 -0.46737 0.21545 -0.47987 0.20174 -0.46482 C 0.19896 -0.46181 0.19601 -0.45927 0.1934 -0.45626 C 0.19132 -0.45348 0.1901 -0.45001 0.18802 -0.44769 C 0.18542 -0.44468 0.18229 -0.44306 0.17969 -0.44028 C 0.15503 -0.4132 0.17535 -0.4345 0.16128 -0.41575 C 0.1566 -0.4095 0.15347 -0.40765 0.14948 -0.40116 C 0.14549 -0.39491 0.13212 -0.37061 0.12465 -0.3632 L 0.12101 -0.3595 C 0.11858 -0.34977 0.1224 -0.3632 0.11267 -0.34607 C 0.10382 -0.3301 0.11528 -0.34954 0.10729 -0.33866 C 0.1059 -0.33681 0.10503 -0.3345 0.10365 -0.33265 C 0.10278 -0.33149 0.10156 -0.33126 0.10087 -0.3301 C 0.09514 -0.32269 0.10052 -0.32825 0.09618 -0.32038 C 0.09601 -0.32015 0.09566 -0.32038 0.09531 -0.32038 L 0.09531 -0.32038 " pathEditMode="relative" ptsTypes="AAAAAAAAAAAAAAAAAAAAAAAAAAAAAA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5" name="Group 1174"/>
          <p:cNvGrpSpPr/>
          <p:nvPr/>
        </p:nvGrpSpPr>
        <p:grpSpPr>
          <a:xfrm>
            <a:off x="21056" y="2571750"/>
            <a:ext cx="9122944" cy="1247774"/>
            <a:chOff x="0" y="2819400"/>
            <a:chExt cx="9122944" cy="1247774"/>
          </a:xfrm>
        </p:grpSpPr>
        <p:grpSp>
          <p:nvGrpSpPr>
            <p:cNvPr id="937" name="Group 936"/>
            <p:cNvGrpSpPr/>
            <p:nvPr/>
          </p:nvGrpSpPr>
          <p:grpSpPr>
            <a:xfrm>
              <a:off x="0" y="2819400"/>
              <a:ext cx="2284020" cy="1247774"/>
              <a:chOff x="685864" y="3581400"/>
              <a:chExt cx="2284020" cy="1247774"/>
            </a:xfrm>
          </p:grpSpPr>
          <p:grpSp>
            <p:nvGrpSpPr>
              <p:cNvPr id="897" name="Group 896"/>
              <p:cNvGrpSpPr/>
              <p:nvPr/>
            </p:nvGrpSpPr>
            <p:grpSpPr>
              <a:xfrm>
                <a:off x="685864" y="3581400"/>
                <a:ext cx="1148577" cy="1247774"/>
                <a:chOff x="685864" y="3581400"/>
                <a:chExt cx="1148577" cy="1247774"/>
              </a:xfrm>
            </p:grpSpPr>
            <p:grpSp>
              <p:nvGrpSpPr>
                <p:cNvPr id="877" name="Group 876"/>
                <p:cNvGrpSpPr/>
                <p:nvPr/>
              </p:nvGrpSpPr>
              <p:grpSpPr>
                <a:xfrm>
                  <a:off x="685864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739" name="Group 738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749" name="Group 748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754" name="Oval 75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5" name="Oval 75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6" name="Oval 75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50" name="Group 749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751" name="Oval 750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2" name="Oval 751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3" name="Oval 752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40" name="Group 739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741" name="Group 74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746" name="Oval 74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7" name="Oval 74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8" name="Oval 74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42" name="Group 74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743" name="Oval 74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4" name="Oval 74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5" name="Oval 74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878" name="Group 877"/>
                <p:cNvGrpSpPr/>
                <p:nvPr/>
              </p:nvGrpSpPr>
              <p:grpSpPr>
                <a:xfrm>
                  <a:off x="1256525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879" name="Group 878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889" name="Group 888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894" name="Oval 89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95" name="Oval 89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96" name="Oval 89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90" name="Group 889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891" name="Oval 890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92" name="Oval 891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93" name="Oval 892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880" name="Group 879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881" name="Group 88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886" name="Oval 88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87" name="Oval 88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88" name="Oval 88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82" name="Group 88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883" name="Oval 88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84" name="Oval 88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85" name="Oval 88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898" name="Group 897"/>
              <p:cNvGrpSpPr/>
              <p:nvPr/>
            </p:nvGrpSpPr>
            <p:grpSpPr>
              <a:xfrm>
                <a:off x="1821307" y="3581400"/>
                <a:ext cx="1148577" cy="1247774"/>
                <a:chOff x="685864" y="3581400"/>
                <a:chExt cx="1148577" cy="1247774"/>
              </a:xfrm>
            </p:grpSpPr>
            <p:grpSp>
              <p:nvGrpSpPr>
                <p:cNvPr id="899" name="Group 898"/>
                <p:cNvGrpSpPr/>
                <p:nvPr/>
              </p:nvGrpSpPr>
              <p:grpSpPr>
                <a:xfrm>
                  <a:off x="685864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919" name="Group 918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29" name="Group 928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34" name="Oval 93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35" name="Oval 93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36" name="Oval 93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30" name="Group 929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31" name="Oval 930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32" name="Oval 931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33" name="Oval 932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20" name="Group 919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21" name="Group 92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26" name="Oval 92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27" name="Oval 92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28" name="Oval 92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22" name="Group 92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23" name="Oval 92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24" name="Oval 92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25" name="Oval 92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900" name="Group 899"/>
                <p:cNvGrpSpPr/>
                <p:nvPr/>
              </p:nvGrpSpPr>
              <p:grpSpPr>
                <a:xfrm>
                  <a:off x="1256525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901" name="Group 900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11" name="Group 91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16" name="Oval 91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7" name="Oval 91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8" name="Oval 91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12" name="Group 91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13" name="Oval 91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4" name="Oval 91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5" name="Oval 91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02" name="Group 901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03" name="Group 902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08" name="Oval 907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09" name="Oval 908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0" name="Oval 909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04" name="Group 903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05" name="Oval 904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06" name="Oval 905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07" name="Oval 906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</p:grpSp>
        <p:grpSp>
          <p:nvGrpSpPr>
            <p:cNvPr id="938" name="Group 937"/>
            <p:cNvGrpSpPr/>
            <p:nvPr/>
          </p:nvGrpSpPr>
          <p:grpSpPr>
            <a:xfrm>
              <a:off x="2284019" y="2819400"/>
              <a:ext cx="2284020" cy="1247774"/>
              <a:chOff x="685864" y="3581400"/>
              <a:chExt cx="2284020" cy="1247774"/>
            </a:xfrm>
          </p:grpSpPr>
          <p:grpSp>
            <p:nvGrpSpPr>
              <p:cNvPr id="939" name="Group 938"/>
              <p:cNvGrpSpPr/>
              <p:nvPr/>
            </p:nvGrpSpPr>
            <p:grpSpPr>
              <a:xfrm>
                <a:off x="685864" y="3581400"/>
                <a:ext cx="1148577" cy="1247774"/>
                <a:chOff x="685864" y="3581400"/>
                <a:chExt cx="1148577" cy="1247774"/>
              </a:xfrm>
            </p:grpSpPr>
            <p:grpSp>
              <p:nvGrpSpPr>
                <p:cNvPr id="979" name="Group 978"/>
                <p:cNvGrpSpPr/>
                <p:nvPr/>
              </p:nvGrpSpPr>
              <p:grpSpPr>
                <a:xfrm>
                  <a:off x="685864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999" name="Group 998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09" name="Group 1008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14" name="Oval 101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15" name="Oval 101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16" name="Oval 101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10" name="Group 1009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11" name="Oval 1010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12" name="Oval 1011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13" name="Oval 1012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000" name="Group 999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01" name="Group 100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06" name="Oval 100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07" name="Oval 100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08" name="Oval 100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02" name="Group 100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03" name="Oval 100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04" name="Oval 100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05" name="Oval 100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980" name="Group 979"/>
                <p:cNvGrpSpPr/>
                <p:nvPr/>
              </p:nvGrpSpPr>
              <p:grpSpPr>
                <a:xfrm>
                  <a:off x="1256525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981" name="Group 980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91" name="Group 99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96" name="Oval 99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7" name="Oval 99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8" name="Oval 99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92" name="Group 99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93" name="Oval 99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4" name="Oval 99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5" name="Oval 99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82" name="Group 981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83" name="Group 982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88" name="Oval 987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89" name="Oval 988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0" name="Oval 989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84" name="Group 983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85" name="Oval 984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86" name="Oval 985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87" name="Oval 986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940" name="Group 939"/>
              <p:cNvGrpSpPr/>
              <p:nvPr/>
            </p:nvGrpSpPr>
            <p:grpSpPr>
              <a:xfrm>
                <a:off x="1821307" y="3581400"/>
                <a:ext cx="1148577" cy="1247774"/>
                <a:chOff x="685864" y="3581400"/>
                <a:chExt cx="1148577" cy="1247774"/>
              </a:xfrm>
            </p:grpSpPr>
            <p:grpSp>
              <p:nvGrpSpPr>
                <p:cNvPr id="941" name="Group 940"/>
                <p:cNvGrpSpPr/>
                <p:nvPr/>
              </p:nvGrpSpPr>
              <p:grpSpPr>
                <a:xfrm>
                  <a:off x="685864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961" name="Group 960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71" name="Group 97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76" name="Oval 97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7" name="Oval 97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8" name="Oval 97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72" name="Group 97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73" name="Oval 97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4" name="Oval 97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5" name="Oval 97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62" name="Group 961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63" name="Group 962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68" name="Oval 967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69" name="Oval 968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0" name="Oval 969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64" name="Group 963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65" name="Oval 964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66" name="Oval 965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67" name="Oval 966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942" name="Group 941"/>
                <p:cNvGrpSpPr/>
                <p:nvPr/>
              </p:nvGrpSpPr>
              <p:grpSpPr>
                <a:xfrm>
                  <a:off x="1256525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943" name="Group 942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53" name="Group 952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58" name="Oval 957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9" name="Oval 958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60" name="Oval 959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54" name="Group 953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55" name="Oval 954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6" name="Oval 955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7" name="Oval 956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44" name="Group 943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45" name="Group 944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50" name="Oval 949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1" name="Oval 950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2" name="Oval 951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46" name="Group 945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47" name="Oval 946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48" name="Oval 947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49" name="Oval 948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</p:grpSp>
        <p:grpSp>
          <p:nvGrpSpPr>
            <p:cNvPr id="1017" name="Group 1016"/>
            <p:cNvGrpSpPr/>
            <p:nvPr/>
          </p:nvGrpSpPr>
          <p:grpSpPr>
            <a:xfrm>
              <a:off x="4568038" y="2819400"/>
              <a:ext cx="2284020" cy="1247774"/>
              <a:chOff x="685864" y="3581400"/>
              <a:chExt cx="2284020" cy="1247774"/>
            </a:xfrm>
          </p:grpSpPr>
          <p:grpSp>
            <p:nvGrpSpPr>
              <p:cNvPr id="1018" name="Group 1017"/>
              <p:cNvGrpSpPr/>
              <p:nvPr/>
            </p:nvGrpSpPr>
            <p:grpSpPr>
              <a:xfrm>
                <a:off x="685864" y="3581400"/>
                <a:ext cx="1148577" cy="1247774"/>
                <a:chOff x="685864" y="3581400"/>
                <a:chExt cx="1148577" cy="1247774"/>
              </a:xfrm>
            </p:grpSpPr>
            <p:grpSp>
              <p:nvGrpSpPr>
                <p:cNvPr id="1058" name="Group 1057"/>
                <p:cNvGrpSpPr/>
                <p:nvPr/>
              </p:nvGrpSpPr>
              <p:grpSpPr>
                <a:xfrm>
                  <a:off x="685864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1078" name="Group 1077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88" name="Group 1087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93" name="Oval 109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94" name="Oval 109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95" name="Oval 109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89" name="Group 1088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90" name="Oval 1089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91" name="Oval 1090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92" name="Oval 1091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079" name="Group 1078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80" name="Group 1079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85" name="Oval 1084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86" name="Oval 1085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87" name="Oval 1086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81" name="Group 1080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82" name="Oval 1081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83" name="Oval 1082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84" name="Oval 1083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059" name="Group 1058"/>
                <p:cNvGrpSpPr/>
                <p:nvPr/>
              </p:nvGrpSpPr>
              <p:grpSpPr>
                <a:xfrm>
                  <a:off x="1256525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1060" name="Group 1059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70" name="Group 1069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75" name="Oval 1074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76" name="Oval 1075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77" name="Oval 1076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71" name="Group 1070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72" name="Oval 1071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73" name="Oval 1072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74" name="Oval 1073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061" name="Group 1060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62" name="Group 1061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67" name="Oval 1066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68" name="Oval 1067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69" name="Oval 1068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63" name="Group 1062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64" name="Oval 106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65" name="Oval 106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66" name="Oval 106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1019" name="Group 1018"/>
              <p:cNvGrpSpPr/>
              <p:nvPr/>
            </p:nvGrpSpPr>
            <p:grpSpPr>
              <a:xfrm>
                <a:off x="1821307" y="3581400"/>
                <a:ext cx="1148577" cy="1247774"/>
                <a:chOff x="685864" y="3581400"/>
                <a:chExt cx="1148577" cy="1247774"/>
              </a:xfrm>
            </p:grpSpPr>
            <p:grpSp>
              <p:nvGrpSpPr>
                <p:cNvPr id="1020" name="Group 1019"/>
                <p:cNvGrpSpPr/>
                <p:nvPr/>
              </p:nvGrpSpPr>
              <p:grpSpPr>
                <a:xfrm>
                  <a:off x="685864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1040" name="Group 1039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50" name="Group 1049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55" name="Oval 1054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56" name="Oval 1055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57" name="Oval 1056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51" name="Group 1050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52" name="Oval 1051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53" name="Oval 1052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54" name="Oval 1053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041" name="Group 1040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42" name="Group 1041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47" name="Oval 1046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48" name="Oval 1047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49" name="Oval 1048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43" name="Group 1042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44" name="Oval 104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45" name="Oval 104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46" name="Oval 104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021" name="Group 1020"/>
                <p:cNvGrpSpPr/>
                <p:nvPr/>
              </p:nvGrpSpPr>
              <p:grpSpPr>
                <a:xfrm>
                  <a:off x="1256525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1022" name="Group 1021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32" name="Group 1031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37" name="Oval 1036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38" name="Oval 1037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39" name="Oval 1038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33" name="Group 1032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34" name="Oval 103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35" name="Oval 103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36" name="Oval 103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023" name="Group 1022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24" name="Group 1023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29" name="Oval 1028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30" name="Oval 1029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31" name="Oval 1030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25" name="Group 1024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26" name="Oval 102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27" name="Oval 102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28" name="Oval 102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</p:grpSp>
        <p:grpSp>
          <p:nvGrpSpPr>
            <p:cNvPr id="1096" name="Group 1095"/>
            <p:cNvGrpSpPr/>
            <p:nvPr/>
          </p:nvGrpSpPr>
          <p:grpSpPr>
            <a:xfrm>
              <a:off x="6838924" y="2819400"/>
              <a:ext cx="2284020" cy="1247774"/>
              <a:chOff x="685864" y="3581400"/>
              <a:chExt cx="2284020" cy="1247774"/>
            </a:xfrm>
          </p:grpSpPr>
          <p:grpSp>
            <p:nvGrpSpPr>
              <p:cNvPr id="1097" name="Group 1096"/>
              <p:cNvGrpSpPr/>
              <p:nvPr/>
            </p:nvGrpSpPr>
            <p:grpSpPr>
              <a:xfrm>
                <a:off x="685864" y="3581400"/>
                <a:ext cx="1148577" cy="1247774"/>
                <a:chOff x="685864" y="3581400"/>
                <a:chExt cx="1148577" cy="1247774"/>
              </a:xfrm>
            </p:grpSpPr>
            <p:grpSp>
              <p:nvGrpSpPr>
                <p:cNvPr id="1137" name="Group 1136"/>
                <p:cNvGrpSpPr/>
                <p:nvPr/>
              </p:nvGrpSpPr>
              <p:grpSpPr>
                <a:xfrm>
                  <a:off x="685864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1157" name="Group 1156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167" name="Group 1166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72" name="Oval 1171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73" name="Oval 1172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74" name="Oval 1173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68" name="Group 1167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69" name="Oval 1168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70" name="Oval 1169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71" name="Oval 1170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158" name="Group 1157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159" name="Group 1158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64" name="Oval 116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65" name="Oval 116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66" name="Oval 116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60" name="Group 1159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61" name="Oval 1160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62" name="Oval 1161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63" name="Oval 1162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138" name="Group 1137"/>
                <p:cNvGrpSpPr/>
                <p:nvPr/>
              </p:nvGrpSpPr>
              <p:grpSpPr>
                <a:xfrm>
                  <a:off x="1256525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1139" name="Group 1138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149" name="Group 1148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54" name="Oval 115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55" name="Oval 115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56" name="Oval 115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50" name="Group 1149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51" name="Oval 1150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52" name="Oval 1151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53" name="Oval 1152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140" name="Group 1139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141" name="Group 114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46" name="Oval 114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47" name="Oval 114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48" name="Oval 114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42" name="Group 114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43" name="Oval 114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44" name="Oval 114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45" name="Oval 114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1098" name="Group 1097"/>
              <p:cNvGrpSpPr/>
              <p:nvPr/>
            </p:nvGrpSpPr>
            <p:grpSpPr>
              <a:xfrm>
                <a:off x="1821307" y="3581400"/>
                <a:ext cx="1148577" cy="1247774"/>
                <a:chOff x="685864" y="3581400"/>
                <a:chExt cx="1148577" cy="1247774"/>
              </a:xfrm>
            </p:grpSpPr>
            <p:grpSp>
              <p:nvGrpSpPr>
                <p:cNvPr id="1099" name="Group 1098"/>
                <p:cNvGrpSpPr/>
                <p:nvPr/>
              </p:nvGrpSpPr>
              <p:grpSpPr>
                <a:xfrm>
                  <a:off x="685864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1119" name="Group 1118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129" name="Group 1128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34" name="Oval 113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35" name="Oval 113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36" name="Oval 113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30" name="Group 1129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31" name="Oval 1130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32" name="Oval 1131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33" name="Oval 1132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120" name="Group 1119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121" name="Group 112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26" name="Oval 112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27" name="Oval 112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28" name="Oval 112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22" name="Group 112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23" name="Oval 112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24" name="Oval 112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25" name="Oval 112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100" name="Group 1099"/>
                <p:cNvGrpSpPr/>
                <p:nvPr/>
              </p:nvGrpSpPr>
              <p:grpSpPr>
                <a:xfrm>
                  <a:off x="1256525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1101" name="Group 1100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111" name="Group 111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16" name="Oval 111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17" name="Oval 111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18" name="Oval 111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12" name="Group 111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13" name="Oval 111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14" name="Oval 111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15" name="Oval 111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102" name="Group 1101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103" name="Group 1102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08" name="Oval 1107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09" name="Oval 1108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10" name="Oval 1109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04" name="Group 1103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05" name="Oval 1104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06" name="Oval 1105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07" name="Oval 1106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</p:grpSp>
      </p:grpSp>
      <p:sp>
        <p:nvSpPr>
          <p:cNvPr id="1176" name="Rounded Rectangle 1175"/>
          <p:cNvSpPr/>
          <p:nvPr/>
        </p:nvSpPr>
        <p:spPr>
          <a:xfrm>
            <a:off x="610328" y="2228849"/>
            <a:ext cx="1190625" cy="193357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7" name="Rounded Rectangle 1176"/>
          <p:cNvSpPr/>
          <p:nvPr/>
        </p:nvSpPr>
        <p:spPr>
          <a:xfrm>
            <a:off x="4467601" y="2237471"/>
            <a:ext cx="1190625" cy="193357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8" name="Oval 1177"/>
          <p:cNvSpPr/>
          <p:nvPr/>
        </p:nvSpPr>
        <p:spPr>
          <a:xfrm>
            <a:off x="1580708" y="2228849"/>
            <a:ext cx="582841" cy="55305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9" name="Oval 1178"/>
          <p:cNvSpPr/>
          <p:nvPr/>
        </p:nvSpPr>
        <p:spPr>
          <a:xfrm>
            <a:off x="3311503" y="3523546"/>
            <a:ext cx="582841" cy="55305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0" name="Oval 1179"/>
          <p:cNvSpPr/>
          <p:nvPr/>
        </p:nvSpPr>
        <p:spPr>
          <a:xfrm>
            <a:off x="2531609" y="2118407"/>
            <a:ext cx="964717" cy="205740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2" name="Oval 1181"/>
          <p:cNvSpPr/>
          <p:nvPr/>
        </p:nvSpPr>
        <p:spPr>
          <a:xfrm>
            <a:off x="1079209" y="3051157"/>
            <a:ext cx="152122" cy="1428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5" name="Can 1184"/>
          <p:cNvSpPr/>
          <p:nvPr/>
        </p:nvSpPr>
        <p:spPr>
          <a:xfrm>
            <a:off x="7133204" y="2380170"/>
            <a:ext cx="1049877" cy="1873064"/>
          </a:xfrm>
          <a:prstGeom prst="can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94" name="Group 1193"/>
          <p:cNvGrpSpPr/>
          <p:nvPr/>
        </p:nvGrpSpPr>
        <p:grpSpPr>
          <a:xfrm>
            <a:off x="6979843" y="1315439"/>
            <a:ext cx="1383345" cy="1314450"/>
            <a:chOff x="7035657" y="1360196"/>
            <a:chExt cx="1256761" cy="1194170"/>
          </a:xfrm>
        </p:grpSpPr>
        <p:sp>
          <p:nvSpPr>
            <p:cNvPr id="1191" name="Oval 1190"/>
            <p:cNvSpPr/>
            <p:nvPr/>
          </p:nvSpPr>
          <p:spPr>
            <a:xfrm>
              <a:off x="7417808" y="1360196"/>
              <a:ext cx="494878" cy="91432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0" name="Oval 1189"/>
            <p:cNvSpPr/>
            <p:nvPr/>
          </p:nvSpPr>
          <p:spPr>
            <a:xfrm>
              <a:off x="7797540" y="1413174"/>
              <a:ext cx="494878" cy="91432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9" name="Oval 1188"/>
            <p:cNvSpPr/>
            <p:nvPr/>
          </p:nvSpPr>
          <p:spPr>
            <a:xfrm>
              <a:off x="7035657" y="1430453"/>
              <a:ext cx="494878" cy="91432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7" name="Oval 1186"/>
            <p:cNvSpPr/>
            <p:nvPr/>
          </p:nvSpPr>
          <p:spPr>
            <a:xfrm>
              <a:off x="7091285" y="1557488"/>
              <a:ext cx="494878" cy="91432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8" name="Oval 1187"/>
            <p:cNvSpPr/>
            <p:nvPr/>
          </p:nvSpPr>
          <p:spPr>
            <a:xfrm>
              <a:off x="7787342" y="1551471"/>
              <a:ext cx="494878" cy="91432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6" name="Oval 1185"/>
            <p:cNvSpPr/>
            <p:nvPr/>
          </p:nvSpPr>
          <p:spPr>
            <a:xfrm>
              <a:off x="7417808" y="1640042"/>
              <a:ext cx="494878" cy="91432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96" name="Rectangle 1195"/>
          <p:cNvSpPr/>
          <p:nvPr/>
        </p:nvSpPr>
        <p:spPr>
          <a:xfrm>
            <a:off x="7705" y="-58512"/>
            <a:ext cx="9078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Light Dependent Reaction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97" name="Rectangle 1196"/>
          <p:cNvSpPr/>
          <p:nvPr/>
        </p:nvSpPr>
        <p:spPr>
          <a:xfrm>
            <a:off x="872362" y="4640178"/>
            <a:ext cx="707276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 </a:t>
            </a:r>
            <a:r>
              <a:rPr lang="en-US" sz="2800" dirty="0"/>
              <a:t>ATP synthase attaches a Pi to ADP to </a:t>
            </a:r>
            <a:endParaRPr lang="en-US" sz="2800" dirty="0" smtClean="0"/>
          </a:p>
          <a:p>
            <a:pPr algn="ctr"/>
            <a:r>
              <a:rPr lang="en-US" sz="2800" dirty="0" smtClean="0"/>
              <a:t>create </a:t>
            </a:r>
            <a:r>
              <a:rPr lang="en-US" sz="2800" dirty="0"/>
              <a:t>ATP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7" name="Oval 336"/>
          <p:cNvSpPr/>
          <p:nvPr/>
        </p:nvSpPr>
        <p:spPr>
          <a:xfrm>
            <a:off x="5084360" y="2438016"/>
            <a:ext cx="152122" cy="1428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TextBox 337"/>
          <p:cNvSpPr txBox="1"/>
          <p:nvPr/>
        </p:nvSpPr>
        <p:spPr>
          <a:xfrm>
            <a:off x="576682" y="3650793"/>
            <a:ext cx="1296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Photosystem II</a:t>
            </a:r>
            <a:endParaRPr lang="en-US" sz="1200" dirty="0"/>
          </a:p>
        </p:txBody>
      </p:sp>
      <p:sp>
        <p:nvSpPr>
          <p:cNvPr id="339" name="TextBox 338"/>
          <p:cNvSpPr txBox="1"/>
          <p:nvPr/>
        </p:nvSpPr>
        <p:spPr>
          <a:xfrm>
            <a:off x="4428197" y="3602093"/>
            <a:ext cx="1296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Photosystem I</a:t>
            </a:r>
            <a:endParaRPr lang="en-US" sz="1200" dirty="0"/>
          </a:p>
        </p:txBody>
      </p:sp>
      <p:sp>
        <p:nvSpPr>
          <p:cNvPr id="340" name="TextBox 339"/>
          <p:cNvSpPr txBox="1"/>
          <p:nvPr/>
        </p:nvSpPr>
        <p:spPr>
          <a:xfrm>
            <a:off x="6997891" y="3502339"/>
            <a:ext cx="1296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ATP</a:t>
            </a:r>
          </a:p>
          <a:p>
            <a:pPr algn="ctr"/>
            <a:r>
              <a:rPr lang="en-US" sz="1200" dirty="0" smtClean="0"/>
              <a:t>Synthase</a:t>
            </a:r>
            <a:endParaRPr lang="en-US" sz="1200" dirty="0"/>
          </a:p>
        </p:txBody>
      </p:sp>
      <p:sp>
        <p:nvSpPr>
          <p:cNvPr id="341" name="TextBox 340"/>
          <p:cNvSpPr txBox="1"/>
          <p:nvPr/>
        </p:nvSpPr>
        <p:spPr>
          <a:xfrm>
            <a:off x="2644839" y="2975749"/>
            <a:ext cx="1296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Proton</a:t>
            </a:r>
          </a:p>
          <a:p>
            <a:r>
              <a:rPr lang="en-US" sz="1200" dirty="0" smtClean="0"/>
              <a:t> Pump</a:t>
            </a:r>
            <a:endParaRPr lang="en-US" sz="1200" dirty="0"/>
          </a:p>
        </p:txBody>
      </p:sp>
      <p:sp>
        <p:nvSpPr>
          <p:cNvPr id="342" name="TextBox 341"/>
          <p:cNvSpPr txBox="1"/>
          <p:nvPr/>
        </p:nvSpPr>
        <p:spPr>
          <a:xfrm>
            <a:off x="3840987" y="5875770"/>
            <a:ext cx="1879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Inside the Thylakoid</a:t>
            </a:r>
            <a:endParaRPr lang="en-US" sz="1200" dirty="0"/>
          </a:p>
        </p:txBody>
      </p:sp>
      <p:sp>
        <p:nvSpPr>
          <p:cNvPr id="343" name="TextBox 342"/>
          <p:cNvSpPr txBox="1"/>
          <p:nvPr/>
        </p:nvSpPr>
        <p:spPr>
          <a:xfrm>
            <a:off x="3800412" y="1071995"/>
            <a:ext cx="1879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Stroma</a:t>
            </a:r>
            <a:endParaRPr lang="en-US" sz="1200" dirty="0"/>
          </a:p>
        </p:txBody>
      </p:sp>
      <p:sp>
        <p:nvSpPr>
          <p:cNvPr id="2" name="Lightning Bolt 1"/>
          <p:cNvSpPr/>
          <p:nvPr/>
        </p:nvSpPr>
        <p:spPr>
          <a:xfrm>
            <a:off x="503060" y="1539131"/>
            <a:ext cx="377615" cy="631455"/>
          </a:xfrm>
          <a:prstGeom prst="lightningBol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Lightning Bolt 344"/>
          <p:cNvSpPr/>
          <p:nvPr/>
        </p:nvSpPr>
        <p:spPr>
          <a:xfrm>
            <a:off x="4500436" y="1574080"/>
            <a:ext cx="377615" cy="631455"/>
          </a:xfrm>
          <a:prstGeom prst="lightningBol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304604" y="1130537"/>
            <a:ext cx="813196" cy="3243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TextBox 346"/>
          <p:cNvSpPr txBox="1"/>
          <p:nvPr/>
        </p:nvSpPr>
        <p:spPr>
          <a:xfrm>
            <a:off x="5353263" y="1130309"/>
            <a:ext cx="764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NADP+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" name="Oval 347"/>
          <p:cNvSpPr/>
          <p:nvPr/>
        </p:nvSpPr>
        <p:spPr>
          <a:xfrm>
            <a:off x="1231609" y="3203557"/>
            <a:ext cx="152122" cy="1428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Oval 348"/>
          <p:cNvSpPr/>
          <p:nvPr/>
        </p:nvSpPr>
        <p:spPr>
          <a:xfrm>
            <a:off x="4993479" y="2590416"/>
            <a:ext cx="152122" cy="1428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TextBox 349"/>
          <p:cNvSpPr txBox="1"/>
          <p:nvPr/>
        </p:nvSpPr>
        <p:spPr>
          <a:xfrm>
            <a:off x="5346272" y="1131707"/>
            <a:ext cx="764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NADPH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188716" y="1097162"/>
            <a:ext cx="256453" cy="261610"/>
            <a:chOff x="2188716" y="1097162"/>
            <a:chExt cx="256453" cy="261610"/>
          </a:xfrm>
        </p:grpSpPr>
        <p:sp>
          <p:nvSpPr>
            <p:cNvPr id="4" name="Oval 3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52" name="Group 351"/>
          <p:cNvGrpSpPr/>
          <p:nvPr/>
        </p:nvGrpSpPr>
        <p:grpSpPr>
          <a:xfrm>
            <a:off x="3046152" y="1007198"/>
            <a:ext cx="256453" cy="261610"/>
            <a:chOff x="2188716" y="1097162"/>
            <a:chExt cx="256453" cy="261610"/>
          </a:xfrm>
        </p:grpSpPr>
        <p:sp>
          <p:nvSpPr>
            <p:cNvPr id="353" name="Oval 352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TextBox 353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55" name="Group 354"/>
          <p:cNvGrpSpPr/>
          <p:nvPr/>
        </p:nvGrpSpPr>
        <p:grpSpPr>
          <a:xfrm>
            <a:off x="1552797" y="1385658"/>
            <a:ext cx="256453" cy="261610"/>
            <a:chOff x="2188716" y="1097162"/>
            <a:chExt cx="256453" cy="261610"/>
          </a:xfrm>
        </p:grpSpPr>
        <p:sp>
          <p:nvSpPr>
            <p:cNvPr id="356" name="Oval 355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TextBox 356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58" name="Group 357"/>
          <p:cNvGrpSpPr/>
          <p:nvPr/>
        </p:nvGrpSpPr>
        <p:grpSpPr>
          <a:xfrm>
            <a:off x="3428700" y="1583612"/>
            <a:ext cx="256453" cy="261610"/>
            <a:chOff x="2188716" y="1097162"/>
            <a:chExt cx="256453" cy="261610"/>
          </a:xfrm>
        </p:grpSpPr>
        <p:sp>
          <p:nvSpPr>
            <p:cNvPr id="359" name="Oval 358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TextBox 359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61" name="Group 360"/>
          <p:cNvGrpSpPr/>
          <p:nvPr/>
        </p:nvGrpSpPr>
        <p:grpSpPr>
          <a:xfrm>
            <a:off x="6208308" y="809559"/>
            <a:ext cx="256453" cy="261610"/>
            <a:chOff x="2188716" y="1097162"/>
            <a:chExt cx="256453" cy="261610"/>
          </a:xfrm>
        </p:grpSpPr>
        <p:sp>
          <p:nvSpPr>
            <p:cNvPr id="362" name="Oval 361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TextBox 362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64" name="Group 363"/>
          <p:cNvGrpSpPr/>
          <p:nvPr/>
        </p:nvGrpSpPr>
        <p:grpSpPr>
          <a:xfrm>
            <a:off x="5997715" y="1785770"/>
            <a:ext cx="256453" cy="261610"/>
            <a:chOff x="2188716" y="1097162"/>
            <a:chExt cx="256453" cy="261610"/>
          </a:xfrm>
        </p:grpSpPr>
        <p:sp>
          <p:nvSpPr>
            <p:cNvPr id="365" name="Oval 364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TextBox 365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67" name="Group 366"/>
          <p:cNvGrpSpPr/>
          <p:nvPr/>
        </p:nvGrpSpPr>
        <p:grpSpPr>
          <a:xfrm>
            <a:off x="1483852" y="6139654"/>
            <a:ext cx="256453" cy="261610"/>
            <a:chOff x="2188716" y="1097162"/>
            <a:chExt cx="256453" cy="261610"/>
          </a:xfrm>
        </p:grpSpPr>
        <p:sp>
          <p:nvSpPr>
            <p:cNvPr id="368" name="Oval 367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TextBox 368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70" name="Group 369"/>
          <p:cNvGrpSpPr/>
          <p:nvPr/>
        </p:nvGrpSpPr>
        <p:grpSpPr>
          <a:xfrm>
            <a:off x="2977693" y="1500604"/>
            <a:ext cx="256453" cy="261610"/>
            <a:chOff x="2188716" y="1097162"/>
            <a:chExt cx="256453" cy="261610"/>
          </a:xfrm>
        </p:grpSpPr>
        <p:sp>
          <p:nvSpPr>
            <p:cNvPr id="371" name="Oval 370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TextBox 371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73" name="Group 372"/>
          <p:cNvGrpSpPr/>
          <p:nvPr/>
        </p:nvGrpSpPr>
        <p:grpSpPr>
          <a:xfrm>
            <a:off x="1403822" y="965496"/>
            <a:ext cx="256453" cy="261610"/>
            <a:chOff x="2188716" y="1097162"/>
            <a:chExt cx="256453" cy="261610"/>
          </a:xfrm>
        </p:grpSpPr>
        <p:sp>
          <p:nvSpPr>
            <p:cNvPr id="374" name="Oval 373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TextBox 374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79" name="Group 378"/>
          <p:cNvGrpSpPr/>
          <p:nvPr/>
        </p:nvGrpSpPr>
        <p:grpSpPr>
          <a:xfrm>
            <a:off x="6990292" y="989508"/>
            <a:ext cx="256453" cy="261610"/>
            <a:chOff x="2188716" y="1097162"/>
            <a:chExt cx="256453" cy="261610"/>
          </a:xfrm>
        </p:grpSpPr>
        <p:sp>
          <p:nvSpPr>
            <p:cNvPr id="380" name="Oval 379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TextBox 380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82" name="Group 381"/>
          <p:cNvGrpSpPr/>
          <p:nvPr/>
        </p:nvGrpSpPr>
        <p:grpSpPr>
          <a:xfrm>
            <a:off x="2341116" y="1249562"/>
            <a:ext cx="256453" cy="261610"/>
            <a:chOff x="2188716" y="1097162"/>
            <a:chExt cx="256453" cy="261610"/>
          </a:xfrm>
        </p:grpSpPr>
        <p:sp>
          <p:nvSpPr>
            <p:cNvPr id="383" name="Oval 382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TextBox 383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85" name="Group 384"/>
          <p:cNvGrpSpPr/>
          <p:nvPr/>
        </p:nvGrpSpPr>
        <p:grpSpPr>
          <a:xfrm>
            <a:off x="2580899" y="4121495"/>
            <a:ext cx="256453" cy="261610"/>
            <a:chOff x="2188716" y="1097162"/>
            <a:chExt cx="256453" cy="261610"/>
          </a:xfrm>
        </p:grpSpPr>
        <p:sp>
          <p:nvSpPr>
            <p:cNvPr id="386" name="Oval 385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TextBox 386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88" name="Group 387"/>
          <p:cNvGrpSpPr/>
          <p:nvPr/>
        </p:nvGrpSpPr>
        <p:grpSpPr>
          <a:xfrm>
            <a:off x="4089985" y="4237826"/>
            <a:ext cx="256453" cy="261610"/>
            <a:chOff x="2188716" y="1097162"/>
            <a:chExt cx="256453" cy="261610"/>
          </a:xfrm>
        </p:grpSpPr>
        <p:sp>
          <p:nvSpPr>
            <p:cNvPr id="389" name="Oval 388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TextBox 389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91" name="Group 390"/>
          <p:cNvGrpSpPr/>
          <p:nvPr/>
        </p:nvGrpSpPr>
        <p:grpSpPr>
          <a:xfrm>
            <a:off x="2911483" y="5744965"/>
            <a:ext cx="256453" cy="261610"/>
            <a:chOff x="2188716" y="1097162"/>
            <a:chExt cx="256453" cy="261610"/>
          </a:xfrm>
        </p:grpSpPr>
        <p:sp>
          <p:nvSpPr>
            <p:cNvPr id="392" name="Oval 391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TextBox 392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94" name="Group 393"/>
          <p:cNvGrpSpPr/>
          <p:nvPr/>
        </p:nvGrpSpPr>
        <p:grpSpPr>
          <a:xfrm>
            <a:off x="5674541" y="4329868"/>
            <a:ext cx="256453" cy="261610"/>
            <a:chOff x="2188716" y="1097162"/>
            <a:chExt cx="256453" cy="261610"/>
          </a:xfrm>
        </p:grpSpPr>
        <p:sp>
          <p:nvSpPr>
            <p:cNvPr id="395" name="Oval 394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TextBox 395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97" name="Group 396"/>
          <p:cNvGrpSpPr/>
          <p:nvPr/>
        </p:nvGrpSpPr>
        <p:grpSpPr>
          <a:xfrm>
            <a:off x="5920851" y="6216512"/>
            <a:ext cx="256453" cy="261610"/>
            <a:chOff x="2188716" y="1097162"/>
            <a:chExt cx="256453" cy="261610"/>
          </a:xfrm>
        </p:grpSpPr>
        <p:sp>
          <p:nvSpPr>
            <p:cNvPr id="398" name="Oval 397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TextBox 398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00" name="Group 399"/>
          <p:cNvGrpSpPr/>
          <p:nvPr/>
        </p:nvGrpSpPr>
        <p:grpSpPr>
          <a:xfrm>
            <a:off x="6827144" y="5959405"/>
            <a:ext cx="256453" cy="261610"/>
            <a:chOff x="2188716" y="1097162"/>
            <a:chExt cx="256453" cy="261610"/>
          </a:xfrm>
        </p:grpSpPr>
        <p:sp>
          <p:nvSpPr>
            <p:cNvPr id="401" name="Oval 400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TextBox 401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03" name="Group 402"/>
          <p:cNvGrpSpPr/>
          <p:nvPr/>
        </p:nvGrpSpPr>
        <p:grpSpPr>
          <a:xfrm>
            <a:off x="6230919" y="5697795"/>
            <a:ext cx="256453" cy="261610"/>
            <a:chOff x="2188716" y="1097162"/>
            <a:chExt cx="256453" cy="261610"/>
          </a:xfrm>
        </p:grpSpPr>
        <p:sp>
          <p:nvSpPr>
            <p:cNvPr id="404" name="Oval 403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TextBox 404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06" name="Group 405"/>
          <p:cNvGrpSpPr/>
          <p:nvPr/>
        </p:nvGrpSpPr>
        <p:grpSpPr>
          <a:xfrm>
            <a:off x="2125238" y="6021964"/>
            <a:ext cx="256453" cy="261610"/>
            <a:chOff x="2188716" y="1097162"/>
            <a:chExt cx="256453" cy="261610"/>
          </a:xfrm>
        </p:grpSpPr>
        <p:sp>
          <p:nvSpPr>
            <p:cNvPr id="407" name="Oval 406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TextBox 407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09" name="Group 408"/>
          <p:cNvGrpSpPr/>
          <p:nvPr/>
        </p:nvGrpSpPr>
        <p:grpSpPr>
          <a:xfrm>
            <a:off x="3422563" y="6141234"/>
            <a:ext cx="256453" cy="261610"/>
            <a:chOff x="2188716" y="1097162"/>
            <a:chExt cx="256453" cy="261610"/>
          </a:xfrm>
        </p:grpSpPr>
        <p:sp>
          <p:nvSpPr>
            <p:cNvPr id="410" name="Oval 409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TextBox 410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12" name="Group 411"/>
          <p:cNvGrpSpPr/>
          <p:nvPr/>
        </p:nvGrpSpPr>
        <p:grpSpPr>
          <a:xfrm>
            <a:off x="5236482" y="6216512"/>
            <a:ext cx="256453" cy="261610"/>
            <a:chOff x="2188716" y="1097162"/>
            <a:chExt cx="256453" cy="261610"/>
          </a:xfrm>
        </p:grpSpPr>
        <p:sp>
          <p:nvSpPr>
            <p:cNvPr id="413" name="Oval 412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TextBox 413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773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7" presetClass="emph" presetSubtype="0" repeatCount="1000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1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1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7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3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3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3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3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3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277 -0.00185 0.00573 -0.00324 0.00833 -0.00555 C 0.01198 -0.00925 0.00902 -0.00995 0.01146 -0.01388 C 0.01319 -0.01713 0.01597 -0.01898 0.01771 -0.02222 C 0.02048 -0.02824 0.01875 -0.02523 0.02291 -0.03055 C 0.02482 -0.03865 0.02239 -0.03125 0.02708 -0.03888 C 0.02847 -0.04166 0.02986 -0.04444 0.03125 -0.04722 C 0.03194 -0.04861 0.03229 -0.05046 0.03333 -0.05138 L 0.03646 -0.05416 C 0.04149 -0.06458 0.03489 -0.05185 0.04166 -0.0625 C 0.04236 -0.06388 0.04288 -0.0655 0.04375 -0.06666 C 0.04461 -0.06828 0.04583 -0.06944 0.04687 -0.07083 C 0.04826 -0.07361 0.04913 -0.07685 0.05104 -0.07916 C 0.05312 -0.08194 0.05468 -0.08541 0.05729 -0.0875 C 0.06475 -0.09444 0.05521 -0.08611 0.06458 -0.09305 C 0.06562 -0.09398 0.06649 -0.09513 0.06771 -0.09583 C 0.06909 -0.09699 0.07361 -0.09838 0.075 -0.09861 C 0.0809 -0.09814 0.0868 -0.09884 0.09271 -0.09722 C 0.09409 -0.09699 0.09496 -0.0949 0.09583 -0.09305 C 0.09635 -0.09189 0.09635 -0.09027 0.09687 -0.08888 C 0.09739 -0.0875 0.09826 -0.08634 0.09896 -0.08472 C 0.0993 -0.08356 0.0993 -0.08194 0.1 -0.08055 C 0.10121 -0.07777 0.10277 -0.075 0.10416 -0.07222 C 0.10486 -0.07083 0.10521 -0.06944 0.10625 -0.06805 C 0.10729 -0.06666 0.10833 -0.0655 0.10937 -0.06388 C 0.11007 -0.06273 0.11076 -0.06134 0.11146 -0.05972 C 0.1118 -0.05856 0.1118 -0.05671 0.1125 -0.05555 C 0.11319 -0.05439 0.11458 -0.0537 0.11562 -0.05277 C 0.11805 -0.04305 0.11475 -0.05509 0.11875 -0.04305 C 0.11909 -0.04189 0.11909 -0.04027 0.11979 -0.03888 C 0.1243 -0.02986 0.12152 -0.03981 0.125 -0.03055 C 0.12534 -0.02939 0.12552 -0.02777 0.12604 -0.02638 C 0.12656 -0.02453 0.12743 -0.02291 0.12812 -0.02083 C 0.12847 -0.01967 0.12864 -0.01805 0.12916 -0.01666 C 0.13455 0.00024 0.12795 -0.02106 0.13333 -0.00694 C 0.13368 -0.00578 0.13385 -0.00416 0.13437 -0.00277 C 0.13489 -0.00138 0.13576 -0.00023 0.13646 0.00139 C 0.1368 0.00255 0.13698 0.00417 0.1375 0.00556 C 0.13941 0.01065 0.13975 0.00926 0.14271 0.01389 C 0.1434 0.01505 0.14392 0.01667 0.14479 0.01806 C 0.14566 0.01991 0.14687 0.02153 0.14791 0.02362 C 0.14861 0.02477 0.14913 0.02639 0.15 0.02778 C 0.15086 0.02917 0.15208 0.03033 0.15312 0.03195 C 0.15451 0.0345 0.15538 0.03774 0.15729 0.04028 C 0.16076 0.04491 0.16007 0.04445 0.16458 0.04862 C 0.16649 0.05047 0.16892 0.05162 0.17083 0.05417 C 0.17448 0.05903 0.17343 0.05787 0.17812 0.0625 C 0.17899 0.06343 0.18003 0.06459 0.18125 0.06528 C 0.18246 0.06598 0.18402 0.06621 0.18541 0.06667 C 0.19427 0.07454 0.18298 0.06505 0.19166 0.07084 C 0.20208 0.07778 0.18611 0.06899 0.19896 0.07639 C 0.20156 0.07778 0.2033 0.07778 0.20625 0.07917 C 0.20833 0.07987 0.21041 0.08056 0.2125 0.08195 C 0.21389 0.08287 0.2151 0.08403 0.21666 0.08473 C 0.21892 0.08542 0.22152 0.08565 0.22396 0.08612 C 0.22604 0.08704 0.2283 0.08704 0.23021 0.08889 C 0.23125 0.08982 0.23211 0.09098 0.23333 0.09167 C 0.23524 0.09283 0.2375 0.09352 0.23958 0.09445 L 0.24271 0.09584 C 0.24375 0.0963 0.24461 0.097 0.24583 0.09723 C 0.24965 0.09769 0.25347 0.09792 0.25729 0.09862 C 0.25937 0.09885 0.26128 0.09954 0.26354 0.1 C 0.27968 0.10255 0.2684 0.09977 0.27916 0.10278 C 0.28958 0.10232 0.3 0.10209 0.31041 0.10139 C 0.3118 0.10116 0.31319 0.10047 0.31458 0.1 C 0.31666 0.09908 0.31892 0.09885 0.32083 0.09723 C 0.32517 0.09329 0.32274 0.09514 0.32812 0.09167 C 0.32882 0.09028 0.32916 0.08843 0.33021 0.0875 C 0.3309 0.08658 0.33229 0.08658 0.33333 0.08612 C 0.33437 0.08519 0.33524 0.08403 0.33646 0.08334 C 0.33732 0.08264 0.33854 0.08241 0.33958 0.08195 C 0.34392 0.07894 0.34166 0.07917 0.34583 0.075 C 0.34774 0.07292 0.34965 0.07037 0.35208 0.06945 C 0.35521 0.06783 0.35555 0.06806 0.35833 0.06528 C 0.35937 0.06389 0.36024 0.06227 0.36146 0.06112 C 0.36336 0.05903 0.3658 0.05787 0.36771 0.05556 C 0.36979 0.05278 0.37222 0.05047 0.37396 0.04723 C 0.37465 0.04584 0.37517 0.04422 0.37604 0.04306 C 0.37795 0.04005 0.38055 0.03797 0.38229 0.03473 L 0.38854 0.02223 C 0.38923 0.02084 0.38958 0.01922 0.39062 0.01806 L 0.39375 0.01389 C 0.39409 0.01135 0.39496 0.00649 0.39583 0.00417 C 0.39705 0.00024 0.39896 -0.00324 0.4 -0.00694 C 0.40034 -0.00833 0.40034 -0.01018 0.40104 -0.01111 C 0.40173 -0.0125 0.40312 -0.01296 0.40416 -0.01388 C 0.40555 -0.01666 0.40746 -0.01921 0.40833 -0.02222 C 0.40868 -0.02361 0.40885 -0.02523 0.40937 -0.02638 C 0.40989 -0.028 0.41076 -0.02916 0.41146 -0.03055 C 0.4118 -0.03194 0.4118 -0.03379 0.4125 -0.03472 C 0.41423 -0.03796 0.41666 -0.04027 0.41875 -0.04305 C 0.42274 -0.04861 0.42048 -0.04629 0.425 -0.05 C 0.42569 -0.05138 0.42604 -0.05324 0.42708 -0.05416 C 0.42777 -0.05509 0.42916 -0.05486 0.43021 -0.05555 C 0.43229 -0.0574 0.43437 -0.05925 0.43646 -0.06111 L 0.43958 -0.06388 C 0.44236 -0.06643 0.4434 -0.06782 0.44687 -0.06944 L 0.45625 -0.07361 L 0.45937 -0.075 L 0.45937 -0.075 " pathEditMode="relative" ptsTypes="AAAAAAAAAAAAAAAAAAAAAAAAAAAAAAAAAAAAAAAAAAAAAAAAAAAAAAAAAAAAAAAAAAAAAAAAAAAAAAAAAAAAAAAAAAAAAAAAAAAAA">
                                      <p:cBhvr>
                                        <p:cTn id="35" dur="5000" fill="hold"/>
                                        <p:tgtEl>
                                          <p:spTgt spid="1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277 -0.00185 0.00573 -0.00324 0.00833 -0.00555 C 0.01198 -0.00925 0.00902 -0.00995 0.01146 -0.01388 C 0.01319 -0.01713 0.01597 -0.01898 0.01771 -0.02222 C 0.02048 -0.02824 0.01875 -0.02523 0.02291 -0.03055 C 0.02482 -0.03865 0.02239 -0.03125 0.02708 -0.03888 C 0.02847 -0.04166 0.02986 -0.04444 0.03125 -0.04722 C 0.03194 -0.04861 0.03229 -0.05046 0.03333 -0.05138 L 0.03646 -0.05416 C 0.04149 -0.06458 0.03489 -0.05185 0.04166 -0.0625 C 0.04236 -0.06388 0.04288 -0.0655 0.04375 -0.06666 C 0.04461 -0.06828 0.04583 -0.06944 0.04687 -0.07083 C 0.04826 -0.07361 0.04913 -0.07685 0.05104 -0.07916 C 0.05312 -0.08194 0.05468 -0.08541 0.05729 -0.0875 C 0.06475 -0.09444 0.05521 -0.08611 0.06458 -0.09305 C 0.06562 -0.09398 0.06649 -0.09513 0.06771 -0.09583 C 0.06909 -0.09699 0.07361 -0.09838 0.075 -0.09861 C 0.0809 -0.09814 0.0868 -0.09884 0.09271 -0.09722 C 0.09409 -0.09699 0.09496 -0.0949 0.09583 -0.09305 C 0.09635 -0.09189 0.09635 -0.09027 0.09687 -0.08888 C 0.09739 -0.0875 0.09826 -0.08634 0.09896 -0.08472 C 0.0993 -0.08356 0.0993 -0.08194 0.1 -0.08055 C 0.10121 -0.07777 0.10277 -0.075 0.10416 -0.07222 C 0.10486 -0.07083 0.10521 -0.06944 0.10625 -0.06805 C 0.10729 -0.06666 0.10833 -0.0655 0.10937 -0.06388 C 0.11007 -0.06273 0.11076 -0.06134 0.11146 -0.05972 C 0.1118 -0.05856 0.1118 -0.05671 0.1125 -0.05555 C 0.11319 -0.05439 0.11458 -0.0537 0.11562 -0.05277 C 0.11805 -0.04305 0.11475 -0.05509 0.11875 -0.04305 C 0.11909 -0.04189 0.11909 -0.04027 0.11979 -0.03888 C 0.1243 -0.02986 0.12152 -0.03981 0.125 -0.03055 C 0.12534 -0.02939 0.12552 -0.02777 0.12604 -0.02638 C 0.12656 -0.02453 0.12743 -0.02291 0.12812 -0.02083 C 0.12847 -0.01967 0.12864 -0.01805 0.12916 -0.01666 C 0.13455 0.00024 0.12795 -0.02106 0.13333 -0.00694 C 0.13368 -0.00578 0.13385 -0.00416 0.13437 -0.00277 C 0.13489 -0.00138 0.13576 -0.00023 0.13646 0.00139 C 0.1368 0.00255 0.13698 0.00417 0.1375 0.00556 C 0.13941 0.01065 0.13975 0.00926 0.14271 0.01389 C 0.1434 0.01505 0.14392 0.01667 0.14479 0.01806 C 0.14566 0.01991 0.14687 0.02153 0.14791 0.02362 C 0.14861 0.02477 0.14913 0.02639 0.15 0.02778 C 0.15086 0.02917 0.15208 0.03033 0.15312 0.03195 C 0.15451 0.0345 0.15538 0.03774 0.15729 0.04028 C 0.16076 0.04491 0.16007 0.04445 0.16458 0.04862 C 0.16649 0.05047 0.16892 0.05162 0.17083 0.05417 C 0.17448 0.05903 0.17343 0.05787 0.17812 0.0625 C 0.17899 0.06343 0.18003 0.06459 0.18125 0.06528 C 0.18246 0.06598 0.18402 0.06621 0.18541 0.06667 C 0.19427 0.07454 0.18298 0.06505 0.19166 0.07084 C 0.20208 0.07778 0.18611 0.06899 0.19896 0.07639 C 0.20156 0.07778 0.2033 0.07778 0.20625 0.07917 C 0.20833 0.07987 0.21041 0.08056 0.2125 0.08195 C 0.21389 0.08287 0.2151 0.08403 0.21666 0.08473 C 0.21892 0.08542 0.22152 0.08565 0.22396 0.08612 C 0.22604 0.08704 0.2283 0.08704 0.23021 0.08889 C 0.23125 0.08982 0.23211 0.09098 0.23333 0.09167 C 0.23524 0.09283 0.2375 0.09352 0.23958 0.09445 L 0.24271 0.09584 C 0.24375 0.0963 0.24461 0.097 0.24583 0.09723 C 0.24965 0.09769 0.25347 0.09792 0.25729 0.09862 C 0.25937 0.09885 0.26128 0.09954 0.26354 0.1 C 0.27968 0.10255 0.2684 0.09977 0.27916 0.10278 C 0.28958 0.10232 0.3 0.10209 0.31041 0.10139 C 0.3118 0.10116 0.31319 0.10047 0.31458 0.1 C 0.31666 0.09908 0.31892 0.09885 0.32083 0.09723 C 0.32517 0.09329 0.32274 0.09514 0.32812 0.09167 C 0.32882 0.09028 0.32916 0.08843 0.33021 0.0875 C 0.3309 0.08658 0.33229 0.08658 0.33333 0.08612 C 0.33437 0.08519 0.33524 0.08403 0.33646 0.08334 C 0.33732 0.08264 0.33854 0.08241 0.33958 0.08195 C 0.34392 0.07894 0.34166 0.07917 0.34583 0.075 C 0.34774 0.07292 0.34965 0.07037 0.35208 0.06945 C 0.35521 0.06783 0.35555 0.06806 0.35833 0.06528 C 0.35937 0.06389 0.36024 0.06227 0.36146 0.06112 C 0.36336 0.05903 0.3658 0.05787 0.36771 0.05556 C 0.36979 0.05278 0.37222 0.05047 0.37396 0.04723 C 0.37465 0.04584 0.37517 0.04422 0.37604 0.04306 C 0.37795 0.04005 0.38055 0.03797 0.38229 0.03473 L 0.38854 0.02223 C 0.38923 0.02084 0.38958 0.01922 0.39062 0.01806 L 0.39375 0.01389 C 0.39409 0.01135 0.39496 0.00649 0.39583 0.00417 C 0.39705 0.00024 0.39896 -0.00324 0.4 -0.00694 C 0.40034 -0.00833 0.40034 -0.01018 0.40104 -0.01111 C 0.40173 -0.0125 0.40312 -0.01296 0.40416 -0.01388 C 0.40555 -0.01666 0.40746 -0.01921 0.40833 -0.02222 C 0.40868 -0.02361 0.40885 -0.02523 0.40937 -0.02638 C 0.40989 -0.028 0.41076 -0.02916 0.41146 -0.03055 C 0.4118 -0.03194 0.4118 -0.03379 0.4125 -0.03472 C 0.41423 -0.03796 0.41666 -0.04027 0.41875 -0.04305 C 0.42274 -0.04861 0.42048 -0.04629 0.425 -0.05 C 0.42569 -0.05138 0.42604 -0.05324 0.42708 -0.05416 C 0.42777 -0.05509 0.42916 -0.05486 0.43021 -0.05555 C 0.43229 -0.0574 0.43437 -0.05925 0.43646 -0.06111 L 0.43958 -0.06388 C 0.44236 -0.06643 0.4434 -0.06782 0.44687 -0.06944 L 0.45625 -0.07361 L 0.45937 -0.075 L 0.45937 -0.075 " pathEditMode="relative" ptsTypes="AAAAAAAAAAAAAAAAAAAAAAAAAAAAAAAAAAAAAAAAAAAAAAAAAAAAAAAAAAAAAAAAAAAAAAAAAAAAAAAAAAAAAAAAAAAAAAAAAAAAA">
                                      <p:cBhvr>
                                        <p:cTn id="37" dur="5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22222E-6 L 2.77778E-7 0.00023 C 0.00122 -0.00463 0.0026 -0.00903 0.00365 -0.01366 C 0.00451 -0.01736 0.00417 -0.01991 0.00538 -0.02338 C 0.00747 -0.0287 0.00729 -0.02523 0.00816 -0.03078 C 0.00868 -0.0331 0.00851 -0.03565 0.00903 -0.03819 C 0.00972 -0.04074 0.01111 -0.04282 0.01181 -0.04537 C 0.01267 -0.04815 0.01302 -0.05116 0.01372 -0.05393 C 0.01406 -0.05532 0.01441 -0.05648 0.01458 -0.05764 C 0.01528 -0.06041 0.0158 -0.06342 0.01649 -0.0662 C 0.01788 -0.07153 0.01979 -0.07685 0.02101 -0.08217 C 0.0217 -0.08472 0.02222 -0.08703 0.02292 -0.08958 C 0.02378 -0.09236 0.02483 -0.09514 0.02569 -0.09815 C 0.02604 -0.09977 0.02622 -0.10139 0.02656 -0.10301 C 0.02691 -0.10416 0.02726 -0.10532 0.02743 -0.10671 C 0.02778 -0.10833 0.02812 -0.10995 0.02847 -0.11157 C 0.02934 -0.11574 0.02951 -0.11574 0.03125 -0.12014 C 0.03142 -0.12245 0.03264 -0.13565 0.03299 -0.13842 C 0.03403 -0.14537 0.03385 -0.14004 0.03385 -0.14328 L 0.03385 -0.14305 L 0.03385 -0.14328 " pathEditMode="relative" rAng="0" ptsTypes="AAAAAAAAAAAAAAAAAAAAA">
                                      <p:cBhvr>
                                        <p:cTn id="39" dur="2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" y="-715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-0.00277 L 0.01302 -0.00254 C 0.02049 -0.02268 0.01441 -0.0081 0.02049 -0.0206 C 0.02101 -0.02175 0.02153 -0.02291 0.02205 -0.0243 C 0.02274 -0.02615 0.02344 -0.02824 0.02448 -0.03009 C 0.025 -0.03148 0.02604 -0.03217 0.02656 -0.03356 C 0.02726 -0.03495 0.0276 -0.0368 0.02813 -0.03819 C 0.02899 -0.04027 0.02986 -0.04213 0.03056 -0.04421 C 0.03073 -0.04537 0.03073 -0.04675 0.03125 -0.04768 C 0.03264 -0.05092 0.03472 -0.0537 0.03594 -0.05717 C 0.03629 -0.05879 0.03698 -0.06041 0.03733 -0.0618 C 0.03785 -0.06296 0.03767 -0.06435 0.03819 -0.0655 C 0.03872 -0.06666 0.03976 -0.06713 0.04045 -0.06759 C 0.04167 -0.0706 0.04479 -0.07754 0.04583 -0.08055 C 0.04618 -0.08171 0.04618 -0.0831 0.0467 -0.08425 C 0.04688 -0.08541 0.04774 -0.08657 0.04809 -0.08773 C 0.04896 -0.08981 0.04965 -0.09166 0.05035 -0.09375 C 0.05087 -0.0949 0.05156 -0.09606 0.05208 -0.09722 C 0.05226 -0.09838 0.05226 -0.09976 0.05278 -0.10069 C 0.0533 -0.10208 0.05434 -0.103 0.05504 -0.10416 C 0.06129 -0.1155 0.05295 -0.10208 0.06042 -0.11388 C 0.06198 -0.12407 0.05972 -0.11273 0.06424 -0.12314 C 0.06493 -0.125 0.0651 -0.12708 0.0658 -0.12893 C 0.06615 -0.13032 0.06684 -0.13125 0.06736 -0.1324 C 0.06788 -0.13449 0.0684 -0.13888 0.06892 -0.14074 C 0.06944 -0.14398 0.07031 -0.14722 0.07101 -0.15 C 0.07135 -0.15254 0.07153 -0.15486 0.07188 -0.15717 C 0.07205 -0.15856 0.07257 -0.15972 0.07274 -0.16064 C 0.07274 -0.16273 0.07274 -0.16481 0.07274 -0.16643 L 0.07274 -0.1662 " pathEditMode="relative" rAng="0" ptsTypes="AAAAAAAAAAAAAAAAAAAAAAAAAAAAAA">
                                      <p:cBhvr>
                                        <p:cTn id="41" dur="2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6" y="-8171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4.16667E-6 -1.73472E-18 L -4.16667E-6 -1.73472E-18 C 0.00417 0.00023 0.00834 0.00046 0.0125 0.00116 C 0.01459 0.00185 0.01667 0.00301 0.01875 0.00393 L 0.02188 0.00532 C 0.02865 0.01458 0.02118 0.00602 0.02813 0.01088 C 0.03212 0.01412 0.03802 0.01967 0.04063 0.02477 L 0.04479 0.0331 C 0.04549 0.03449 0.04618 0.03588 0.04688 0.03727 C 0.05174 0.05046 0.04913 0.04514 0.05417 0.05393 C 0.05452 0.05532 0.05469 0.05694 0.05521 0.0581 C 0.0566 0.06273 0.05747 0.06342 0.05834 0.06782 C 0.05868 0.0706 0.05886 0.07361 0.05938 0.07616 C 0.0599 0.07916 0.06094 0.08171 0.06146 0.08449 L 0.06354 0.09838 C 0.06389 0.10856 0.06406 0.11875 0.06459 0.12893 C 0.06476 0.13356 0.06511 0.13819 0.06563 0.14282 C 0.06615 0.14838 0.06719 0.15393 0.06771 0.15949 C 0.06806 0.16366 0.06823 0.16782 0.06875 0.17199 C 0.0691 0.17662 0.06927 0.17986 0.07188 0.1831 C 0.07274 0.18426 0.07396 0.18495 0.075 0.18588 C 0.07899 0.18981 0.07813 0.19004 0.08229 0.19143 C 0.08247 0.19166 0.08299 0.19143 0.08334 0.19143 L 0.08334 0.19143 " pathEditMode="relative" ptsTypes="AAAAAAAAAAAAAAAAAAAAAAAA">
                                      <p:cBhvr>
                                        <p:cTn id="48" dur="1750" fill="hold"/>
                                        <p:tgtEl>
                                          <p:spTgt spid="1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94444E-6 -7.40741E-7 L 1.94444E-6 -7.40741E-7 C -0.00278 0.00672 -0.00607 0.01343 -0.00833 0.0206 C -0.01198 0.03172 -0.01007 0.02639 -0.01389 0.03658 C -0.01927 0.06621 -0.01719 0.05371 -0.02031 0.07454 C -0.02014 0.12176 -0.02031 0.16922 -0.01944 0.21644 C -0.01927 0.2257 -0.01753 0.2294 -0.01667 0.23727 C -0.01632 0.24074 -0.01614 0.24445 -0.0158 0.24815 C -0.0151 0.28033 -0.01476 0.31273 -0.01389 0.34491 C -0.01389 0.34722 -0.01319 0.34977 -0.01302 0.35209 C -0.01267 0.35695 -0.01232 0.36204 -0.01215 0.3669 C -0.01094 0.41945 -0.01111 0.39537 -0.01111 0.43912 L -0.01111 0.43912 " pathEditMode="relative" ptsTypes="AAAAAAAAAAAAA">
                                      <p:cBhvr>
                                        <p:cTn id="50" dur="2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5E-6 -7.40741E-7 L 2.5E-6 -7.40741E-7 C -0.00261 0.00162 -0.00521 0.00255 -0.00747 0.00486 C -0.00868 0.00602 -0.00903 0.00833 -0.01025 0.00972 C -0.01094 0.01042 -0.01198 0.01042 -0.01285 0.01088 C -0.01389 0.01157 -0.01493 0.01227 -0.01563 0.01343 C -0.02136 0.01991 -0.02275 0.02338 -0.02761 0.03171 C -0.02848 0.03333 -0.02969 0.03472 -0.03039 0.03657 C -0.03091 0.0382 -0.0316 0.03982 -0.03212 0.04144 C -0.03282 0.04282 -0.03351 0.04375 -0.03403 0.04514 C -0.03837 0.05833 -0.03351 0.04792 -0.03768 0.05625 C -0.0382 0.0588 -0.03959 0.06667 -0.04045 0.06829 L -0.04236 0.07199 C -0.04289 0.07523 -0.04358 0.07847 -0.0441 0.08195 C -0.04445 0.0838 -0.0448 0.08588 -0.04497 0.08796 C -0.04532 0.09028 -0.04566 0.09282 -0.04601 0.09537 C -0.04618 0.09699 -0.0467 0.09861 -0.04688 0.10023 C -0.05035 0.12847 -0.04757 0.11644 -0.05052 0.12824 C -0.05087 0.13148 -0.05122 0.13472 -0.05139 0.1382 C -0.05365 0.1669 -0.05174 0.15509 -0.05417 0.16875 C -0.05486 0.17616 -0.05504 0.18218 -0.05608 0.18958 C -0.05695 0.19607 -0.05834 0.20255 -0.05886 0.20903 C -0.05903 0.2132 -0.0592 0.21713 -0.05973 0.2213 C -0.0599 0.22292 -0.06042 0.22454 -0.06059 0.22616 C -0.06372 0.24676 -0.06129 0.2331 -0.06337 0.24445 C -0.06407 0.25648 -0.06407 0.2625 -0.06615 0.27384 C -0.0665 0.27593 -0.06754 0.27801 -0.06806 0.28009 C -0.06841 0.28148 -0.06858 0.28333 -0.06893 0.28495 C -0.06945 0.28727 -0.07032 0.28982 -0.07066 0.29213 C -0.07153 0.29699 -0.07153 0.30208 -0.07257 0.30695 C -0.07309 0.30949 -0.07448 0.31181 -0.07535 0.31412 C -0.0757 0.31551 -0.07605 0.31667 -0.07622 0.31782 C -0.07657 0.31945 -0.07657 0.3213 -0.07709 0.32269 C -0.07813 0.3257 -0.07969 0.32847 -0.08073 0.33125 C -0.08594 0.34607 -0.08195 0.33657 -0.08455 0.34491 C -0.08594 0.34977 -0.08768 0.35463 -0.08907 0.35949 C -0.08941 0.36065 -0.08959 0.36204 -0.08993 0.3632 C -0.0915 0.36736 -0.09358 0.37107 -0.09462 0.37546 C -0.09497 0.37662 -0.09497 0.37801 -0.09549 0.37917 C -0.09723 0.38287 -0.1 0.38588 -0.10105 0.39005 C -0.10157 0.39259 -0.10174 0.39537 -0.10278 0.39745 C -0.10382 0.39907 -0.10469 0.4007 -0.10556 0.40232 C -0.10625 0.40347 -0.10677 0.40486 -0.10747 0.40602 C -0.10834 0.40741 -0.10938 0.40833 -0.11025 0.40972 C -0.1224 0.43056 -0.10973 0.4088 -0.11476 0.4206 C -0.11875 0.43009 -0.1158 0.42199 -0.12032 0.42801 C -0.12795 0.4382 -0.12049 0.43102 -0.12674 0.43657 C -0.13108 0.44514 -0.12552 0.43449 -0.13125 0.44514 C -0.13195 0.4463 -0.13212 0.44792 -0.13316 0.44884 C -0.1342 0.44977 -0.13559 0.44954 -0.13681 0.45 C -0.14011 0.45301 -0.13976 0.45417 -0.1441 0.45 C -0.14497 0.44907 -0.14514 0.44745 -0.14601 0.4463 C -0.1467 0.44537 -0.14861 0.44398 -0.14861 0.44398 L -0.14861 0.44398 " pathEditMode="relative" ptsTypes="AAAAAAAAAAAAAAAAAAAAAAAAAAAAAAAAAAAAAAAAAAAAAAAAAAAAAA">
                                      <p:cBhvr>
                                        <p:cTn id="52" dur="2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77778E-7 7.40741E-7 L -2.77778E-7 7.40741E-7 C 0.00052 0.00439 0.00086 0.00902 0.00173 0.01342 C 0.00208 0.01504 0.00312 0.01666 0.00364 0.01828 C 0.00659 0.02754 0.00121 0.01481 0.00729 0.02801 C 0.00781 0.03078 0.00833 0.03379 0.00902 0.03657 C 0.00954 0.03796 0.01059 0.03889 0.01093 0.04027 C 0.01145 0.04213 0.01145 0.04444 0.0118 0.04629 C 0.01371 0.05717 0.01267 0.0537 0.01545 0.06111 C 0.01736 0.07338 0.0151 0.06064 0.01909 0.07453 C 0.01961 0.07615 0.01961 0.07777 0.02013 0.07939 C 0.02204 0.08611 0.02274 0.08495 0.02378 0.09051 C 0.02447 0.09421 0.02465 0.09768 0.02552 0.10139 C 0.02604 0.10347 0.02691 0.10555 0.02743 0.10764 C 0.02899 0.11365 0.02777 0.1118 0.02934 0.11852 C 0.03003 0.12222 0.03107 0.12592 0.03194 0.12963 C 0.03229 0.13078 0.03281 0.13194 0.03298 0.13333 C 0.03333 0.13564 0.03524 0.14838 0.03663 0.15162 L 0.03941 0.15764 C 0.04236 0.17801 0.03802 0.15115 0.04218 0.16875 C 0.04357 0.17477 0.04496 0.18078 0.04583 0.18703 C 0.04618 0.18958 0.04618 0.19213 0.0467 0.19444 C 0.04739 0.19699 0.04878 0.1993 0.04947 0.20185 C 0.05086 0.20671 0.05208 0.21157 0.05312 0.21643 C 0.05364 0.21875 0.05329 0.22152 0.05399 0.22384 C 0.05486 0.22662 0.05642 0.2287 0.05763 0.23125 C 0.05798 0.23287 0.05833 0.23449 0.05868 0.23611 C 0.05902 0.23819 0.05902 0.24027 0.05954 0.24213 C 0.06007 0.24398 0.06076 0.24537 0.06145 0.24699 C 0.06197 0.24907 0.0625 0.25115 0.06319 0.25324 C 0.06562 0.26018 0.06875 0.26666 0.07048 0.27407 C 0.07083 0.27523 0.07118 0.27639 0.07152 0.27754 C 0.07239 0.28194 0.07361 0.29027 0.0743 0.29352 C 0.07447 0.2949 0.07482 0.29606 0.07517 0.29722 C 0.07552 0.3 0.07586 0.30532 0.07691 0.30833 C 0.07777 0.31041 0.07882 0.31227 0.07968 0.31435 C 0.08003 0.31597 0.0802 0.31782 0.08072 0.31921 C 0.08194 0.32338 0.08437 0.32708 0.08524 0.33148 C 0.08732 0.34213 0.08472 0.33055 0.08802 0.3412 C 0.08871 0.34375 0.08906 0.34629 0.08975 0.34861 C 0.09027 0.35 0.09114 0.35115 0.09166 0.35231 C 0.09357 0.35648 0.09479 0.35902 0.09618 0.36342 C 0.10295 0.38287 0.096 0.36481 0.10086 0.37546 C 0.10329 0.38125 0.10816 0.39259 0.10816 0.39259 C 0.10885 0.39583 0.10902 0.3993 0.11007 0.40254 C 0.11093 0.40509 0.11267 0.40717 0.11371 0.40972 C 0.11423 0.41088 0.11406 0.4125 0.11458 0.41342 C 0.11649 0.41736 0.11857 0.42014 0.121 0.42338 C 0.12135 0.42615 0.12135 0.42916 0.12187 0.43194 C 0.12239 0.43356 0.12326 0.43495 0.12378 0.4368 C 0.12413 0.43796 0.1243 0.43912 0.12465 0.44051 C 0.12534 0.44236 0.12586 0.44444 0.12656 0.44652 C 0.12743 0.44907 0.12829 0.45139 0.12934 0.45393 C 0.12986 0.45509 0.13072 0.45625 0.13107 0.45764 C 0.13246 0.46157 0.13333 0.46574 0.13472 0.46967 L 0.13941 0.48194 C 0.14166 0.49745 0.13836 0.47847 0.14305 0.49421 C 0.14357 0.49606 0.14357 0.49838 0.14392 0.50046 C 0.14427 0.50208 0.14444 0.5037 0.14496 0.50532 C 0.14531 0.50694 0.14618 0.50833 0.1467 0.51018 C 0.14809 0.51527 0.14757 0.51782 0.14861 0.52361 C 0.14895 0.52569 0.14982 0.52777 0.15034 0.52963 L 0.15312 0.54074 L 0.15399 0.54444 C 0.15434 0.5456 0.15468 0.54676 0.15503 0.54814 C 0.15729 0.56041 0.15607 0.55463 0.15868 0.56527 C 0.15902 0.56643 0.15902 0.56782 0.15954 0.56898 L 0.16232 0.575 C 0.16267 0.57708 0.16302 0.57916 0.16319 0.58102 C 0.16354 0.58356 0.16371 0.58611 0.16423 0.58842 C 0.16458 0.59027 0.16545 0.59166 0.16597 0.59328 C 0.16666 0.59537 0.16718 0.59745 0.16788 0.59953 C 0.16822 0.60069 0.1684 0.60208 0.16875 0.60324 C 0.16927 0.60486 0.17013 0.60625 0.17066 0.6081 C 0.17135 0.61041 0.17135 0.61319 0.17239 0.61527 C 0.17309 0.61666 0.17378 0.61782 0.1743 0.61898 C 0.175 0.62152 0.17569 0.62384 0.17604 0.62639 C 0.17638 0.62801 0.17656 0.62986 0.17708 0.63125 C 0.17743 0.63264 0.17829 0.63379 0.17882 0.63495 C 0.17986 0.64027 0.17968 0.63819 0.17968 0.6412 L 0.17968 0.6412 " pathEditMode="relative" ptsTypes="AAAAAAAAAAAAAAAAAAAAAAAAAAAAAAAAAAAAAAAAAAAAAAAAAAAAAAAAAAAAAAAAAAAAAAAAAAAAAAAAA">
                                      <p:cBhvr>
                                        <p:cTn id="54" dur="2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6.94444E-6 7.03704E-6 L 6.94444E-6 7.03704E-6 C 0.00209 0.00232 0.00383 0.00556 0.00643 0.00718 C 0.00973 0.00973 0.01372 0.01019 0.01737 0.01204 C 0.01893 0.01297 0.02049 0.01367 0.02188 0.01459 C 0.02501 0.01644 0.02796 0.01899 0.03108 0.02061 C 0.03265 0.02154 0.03421 0.02223 0.03577 0.02316 C 0.03681 0.02385 0.03768 0.02478 0.03855 0.02547 C 0.04098 0.02802 0.04324 0.03056 0.04584 0.03288 C 0.04966 0.03635 0.04949 0.03566 0.05313 0.04144 C 0.054 0.0426 0.05435 0.04399 0.05504 0.04515 C 0.05643 0.04769 0.05817 0.05001 0.05956 0.05255 C 0.06025 0.05464 0.06094 0.05649 0.06147 0.05857 C 0.06303 0.06436 0.06164 0.06089 0.06424 0.06829 C 0.06511 0.07084 0.06615 0.07316 0.06702 0.0757 C 0.07136 0.08959 0.06598 0.07686 0.07154 0.08913 C 0.07553 0.10811 0.07084 0.0889 0.07622 0.10394 C 0.07761 0.10788 0.07987 0.11621 0.07987 0.11621 C 0.08022 0.11899 0.08004 0.122 0.08074 0.12478 C 0.08108 0.12617 0.0823 0.12686 0.08265 0.12825 C 0.08664 0.14862 0.08178 0.13774 0.08629 0.14677 C 0.08681 0.15001 0.08768 0.15325 0.08803 0.15649 C 0.08838 0.15857 0.08855 0.16066 0.08907 0.16251 C 0.08924 0.1639 0.08959 0.16505 0.08994 0.16621 C 0.09029 0.16783 0.09063 0.16945 0.09081 0.17107 C 0.09115 0.17316 0.09133 0.17524 0.09185 0.17732 C 0.09289 0.18218 0.09549 0.19191 0.09549 0.19191 C 0.09723 0.21251 0.09549 0.19468 0.09723 0.21042 C 0.10035 0.2382 0.09792 0.21806 0.10001 0.23473 C 0.09966 0.26019 0.10487 0.29121 0.09723 0.31667 C 0.09671 0.31853 0.09601 0.31992 0.09549 0.32177 C 0.0948 0.32732 0.0948 0.3301 0.09272 0.33519 C 0.09202 0.33681 0.09081 0.33843 0.08994 0.34005 C 0.08907 0.34399 0.0882 0.34816 0.08716 0.35232 C 0.08577 0.35742 0.08438 0.35788 0.08265 0.3632 C 0.08143 0.36644 0.08108 0.36992 0.07987 0.37316 C 0.07883 0.37524 0.07726 0.37709 0.07622 0.37917 C 0.07344 0.38404 0.07483 0.38195 0.0724 0.38774 C 0.07067 0.39167 0.06824 0.39515 0.06598 0.39885 C 0.06407 0.40672 0.06667 0.39816 0.06233 0.40603 C 0.06164 0.40765 0.06129 0.4095 0.0606 0.41089 L 0.05678 0.41598 L 0.05678 0.41598 " pathEditMode="relative" ptsTypes="AAAAAAAAAAAAAAAAAAAAAAAAAAAAAAAAAAAAAAAAAAA">
                                      <p:cBhvr>
                                        <p:cTn id="56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7.22222E-6 1.85185E-6 L 7.22222E-6 1.85185E-6 C 0.00174 0.00278 0.00331 0.00602 0.00539 0.00833 C 0.00608 0.00926 0.0073 0.00903 0.00817 0.00972 C 0.00973 0.01065 0.01112 0.01227 0.01268 0.01343 C 0.01963 0.01782 0.01025 0.00903 0.02015 0.01829 C 0.02258 0.0206 0.02483 0.02338 0.02744 0.02546 C 0.02831 0.02616 0.02935 0.02616 0.03022 0.02685 C 0.03126 0.02755 0.03195 0.02847 0.03299 0.02917 C 0.03421 0.03009 0.03542 0.03079 0.03664 0.03171 C 0.03855 0.0331 0.04029 0.03472 0.0422 0.03657 C 0.04341 0.03773 0.04445 0.03912 0.04584 0.04028 C 0.04688 0.0412 0.04827 0.0419 0.04949 0.04259 C 0.0547 0.05208 0.04966 0.04398 0.05504 0.05 C 0.05799 0.05347 0.05851 0.05556 0.06147 0.05972 C 0.06251 0.06157 0.0639 0.06296 0.06511 0.06482 C 0.07154 0.07546 0.0665 0.06829 0.07049 0.07685 C 0.07136 0.0787 0.0724 0.08032 0.07327 0.08194 C 0.07362 0.0831 0.07397 0.08426 0.07414 0.08542 C 0.07449 0.08704 0.07466 0.08889 0.07518 0.09051 C 0.07952 0.10185 0.07796 0.09352 0.08056 0.10255 C 0.08369 0.1125 0.08056 0.10741 0.08525 0.11366 C 0.08733 0.12199 0.08473 0.11181 0.08803 0.12338 C 0.08838 0.12454 0.08838 0.12593 0.0889 0.12708 C 0.08959 0.12894 0.09081 0.13032 0.09167 0.13194 C 0.09202 0.1331 0.09237 0.13449 0.09254 0.13565 C 0.09289 0.13773 0.09289 0.13982 0.09341 0.14167 C 0.09393 0.14306 0.09463 0.14421 0.09532 0.14537 C 0.09567 0.14699 0.09601 0.14861 0.09619 0.15023 C 0.09671 0.15347 0.09654 0.15694 0.09723 0.16019 C 0.0981 0.16435 0.09983 0.16829 0.10088 0.17245 C 0.10348 0.18333 0.09914 0.16597 0.10365 0.18218 C 0.10626 0.19167 0.10417 0.18681 0.1073 0.19306 C 0.1099 0.21134 0.10522 0.18333 0.11181 0.20787 C 0.11251 0.21065 0.11216 0.21366 0.11268 0.21644 C 0.1132 0.21898 0.11529 0.22269 0.1165 0.225 C 0.1191 0.23935 0.11476 0.21829 0.12015 0.23588 C 0.12067 0.23796 0.12049 0.24005 0.12101 0.24213 C 0.12136 0.24352 0.12223 0.24444 0.12292 0.24583 C 0.12345 0.24722 0.12414 0.24907 0.12466 0.25069 C 0.12501 0.25185 0.12518 0.25324 0.12553 0.2544 C 0.12605 0.25602 0.12692 0.25741 0.12744 0.25926 C 0.12796 0.26088 0.12848 0.26597 0.12917 0.26782 C 0.13004 0.26944 0.13108 0.27107 0.13195 0.27269 C 0.13473 0.28681 0.13039 0.26551 0.1356 0.28495 C 0.13629 0.28681 0.13612 0.28912 0.13664 0.29097 C 0.13733 0.29398 0.13855 0.29676 0.13942 0.29954 C 0.13976 0.30116 0.13976 0.30301 0.14029 0.3044 C 0.14254 0.31157 0.14584 0.31806 0.14758 0.32523 C 0.14792 0.32639 0.1481 0.32778 0.14845 0.32894 C 0.15001 0.3338 0.15192 0.33866 0.15313 0.34352 C 0.15348 0.34491 0.15383 0.34607 0.154 0.34722 C 0.1547 0.35116 0.15487 0.35463 0.15591 0.35833 C 0.1573 0.36435 0.1573 0.36366 0.15956 0.36806 C 0.16112 0.37616 0.15973 0.36991 0.16233 0.37917 C 0.16511 0.38889 0.16008 0.37361 0.16598 0.39259 C 0.1665 0.39421 0.1672 0.39583 0.16772 0.39745 C 0.1691 0.40139 0.1698 0.40579 0.17154 0.40972 C 0.1724 0.41181 0.17345 0.41366 0.17414 0.41574 C 0.17501 0.41806 0.17518 0.42083 0.17605 0.42315 C 0.18108 0.43681 0.17501 0.41968 0.17883 0.43287 C 0.17935 0.43472 0.18004 0.43611 0.18056 0.43773 C 0.18091 0.44236 0.18108 0.44676 0.1816 0.45116 C 0.1816 0.45255 0.1823 0.4537 0.18247 0.45486 C 0.18282 0.4581 0.18299 0.46157 0.18334 0.46482 C 0.18386 0.46875 0.18456 0.47292 0.18525 0.47685 C 0.1856 0.47917 0.18612 0.48426 0.18699 0.48681 C 0.18751 0.48796 0.18838 0.48912 0.1889 0.49051 C 0.18924 0.49144 0.18959 0.49282 0.18976 0.49398 C 0.19011 0.4956 0.19081 0.49907 0.19081 0.49907 L 0.19081 0.49907 " pathEditMode="relative" ptsTypes="AAAAAAAAAAAAAAAAAAAAAAAAAAAAAAAAAAAAAAAAAAAAAAAAAAAAAAAAAAAAAAAAAAAAAAA">
                                      <p:cBhvr>
                                        <p:cTn id="58" dur="2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3.61111E-6 0.00162 L -3.61111E-6 0.00185 C 0.00313 0.00208 0.00643 0.00277 0.00973 0.00277 C 0.01216 0.00277 0.01424 0.00208 0.0165 0.00162 C 0.02066 0.00115 0.02275 0.00092 0.02639 -0.0007 C 0.02761 -0.00116 0.02865 -0.00162 0.02986 -0.00209 C 0.03195 -0.00278 0.03646 -0.00394 0.03646 -0.00394 C 0.04236 -0.00764 0.03455 -0.00301 0.04202 -0.00625 C 0.04323 -0.00672 0.04358 -0.00718 0.04427 -0.00764 C 0.04653 -0.00857 0.05087 -0.01042 0.05087 -0.01042 C 0.05382 -0.01389 0.05018 -0.00973 0.05434 -0.01366 C 0.05486 -0.01412 0.05486 -0.01482 0.05539 -0.01505 C 0.05677 -0.01621 0.05921 -0.0169 0.0599 -0.01806 C 0.06059 -0.01898 0.06077 -0.01991 0.06216 -0.02084 C 0.0665 -0.02361 0.06285 -0.02084 0.06546 -0.02361 C 0.06615 -0.02431 0.06702 -0.02477 0.06771 -0.02547 C 0.06823 -0.02616 0.06841 -0.02686 0.06875 -0.02732 C 0.0691 -0.02778 0.06962 -0.02824 0.06997 -0.02871 C 0.07049 -0.02963 0.07066 -0.03033 0.07101 -0.03102 C 0.07136 -0.03172 0.07188 -0.03195 0.07205 -0.03241 C 0.07275 -0.03311 0.07275 -0.0338 0.07327 -0.03426 C 0.07379 -0.03496 0.07466 -0.03519 0.07552 -0.03565 C 0.07587 -0.03658 0.07691 -0.03959 0.07761 -0.04051 C 0.0783 -0.04098 0.07917 -0.04144 0.07986 -0.0419 C 0.08195 -0.04514 0.07952 -0.0426 0.08438 -0.04514 C 0.08611 -0.04607 0.08802 -0.04699 0.08889 -0.04792 C 0.08924 -0.04838 0.08941 -0.04908 0.08993 -0.04931 C 0.0908 -0.04977 0.09219 -0.05 0.09323 -0.05023 C 0.09393 -0.0507 0.09462 -0.05139 0.09549 -0.05162 C 0.10261 -0.05417 0.10226 -0.05232 0.10226 -0.05394 L 0.10226 -0.05486 L 0.10226 -0.05486 L 0.10226 -0.05486 " pathEditMode="relative" rAng="0" ptsTypes="AAAAAAAAAAAAAAAAAAAAAAAAAAAAAAAAA">
                                      <p:cBhvr>
                                        <p:cTn id="60" dur="1000" fill="hold"/>
                                        <p:tgtEl>
                                          <p:spTgt spid="1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8" grpId="0" animBg="1"/>
      <p:bldP spid="1179" grpId="0" animBg="1"/>
      <p:bldP spid="1182" grpId="0" animBg="1"/>
      <p:bldP spid="1182" grpId="1" animBg="1"/>
      <p:bldP spid="337" grpId="0" animBg="1"/>
      <p:bldP spid="337" grpId="1" animBg="1"/>
      <p:bldP spid="2" grpId="0" animBg="1"/>
      <p:bldP spid="345" grpId="0" animBg="1"/>
      <p:bldP spid="347" grpId="0"/>
      <p:bldP spid="348" grpId="0" animBg="1"/>
      <p:bldP spid="348" grpId="1" animBg="1"/>
      <p:bldP spid="349" grpId="0" animBg="1"/>
      <p:bldP spid="349" grpId="1" animBg="1"/>
      <p:bldP spid="350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5" name="Group 1174"/>
          <p:cNvGrpSpPr/>
          <p:nvPr/>
        </p:nvGrpSpPr>
        <p:grpSpPr>
          <a:xfrm>
            <a:off x="21056" y="2571750"/>
            <a:ext cx="9122944" cy="1247774"/>
            <a:chOff x="0" y="2819400"/>
            <a:chExt cx="9122944" cy="1247774"/>
          </a:xfrm>
        </p:grpSpPr>
        <p:grpSp>
          <p:nvGrpSpPr>
            <p:cNvPr id="937" name="Group 936"/>
            <p:cNvGrpSpPr/>
            <p:nvPr/>
          </p:nvGrpSpPr>
          <p:grpSpPr>
            <a:xfrm>
              <a:off x="0" y="2819400"/>
              <a:ext cx="2284020" cy="1247774"/>
              <a:chOff x="685864" y="3581400"/>
              <a:chExt cx="2284020" cy="1247774"/>
            </a:xfrm>
          </p:grpSpPr>
          <p:grpSp>
            <p:nvGrpSpPr>
              <p:cNvPr id="897" name="Group 896"/>
              <p:cNvGrpSpPr/>
              <p:nvPr/>
            </p:nvGrpSpPr>
            <p:grpSpPr>
              <a:xfrm>
                <a:off x="685864" y="3581400"/>
                <a:ext cx="1148577" cy="1247774"/>
                <a:chOff x="685864" y="3581400"/>
                <a:chExt cx="1148577" cy="1247774"/>
              </a:xfrm>
            </p:grpSpPr>
            <p:grpSp>
              <p:nvGrpSpPr>
                <p:cNvPr id="877" name="Group 876"/>
                <p:cNvGrpSpPr/>
                <p:nvPr/>
              </p:nvGrpSpPr>
              <p:grpSpPr>
                <a:xfrm>
                  <a:off x="685864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739" name="Group 738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749" name="Group 748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754" name="Oval 75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5" name="Oval 75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6" name="Oval 75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50" name="Group 749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751" name="Oval 750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2" name="Oval 751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3" name="Oval 752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40" name="Group 739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741" name="Group 74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746" name="Oval 74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7" name="Oval 74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8" name="Oval 74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42" name="Group 74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743" name="Oval 74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4" name="Oval 74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5" name="Oval 74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878" name="Group 877"/>
                <p:cNvGrpSpPr/>
                <p:nvPr/>
              </p:nvGrpSpPr>
              <p:grpSpPr>
                <a:xfrm>
                  <a:off x="1256525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879" name="Group 878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889" name="Group 888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894" name="Oval 89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95" name="Oval 89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96" name="Oval 89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90" name="Group 889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891" name="Oval 890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92" name="Oval 891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93" name="Oval 892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880" name="Group 879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881" name="Group 88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886" name="Oval 88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87" name="Oval 88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88" name="Oval 88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82" name="Group 88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883" name="Oval 88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84" name="Oval 88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85" name="Oval 88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898" name="Group 897"/>
              <p:cNvGrpSpPr/>
              <p:nvPr/>
            </p:nvGrpSpPr>
            <p:grpSpPr>
              <a:xfrm>
                <a:off x="1821307" y="3581400"/>
                <a:ext cx="1148577" cy="1247774"/>
                <a:chOff x="685864" y="3581400"/>
                <a:chExt cx="1148577" cy="1247774"/>
              </a:xfrm>
            </p:grpSpPr>
            <p:grpSp>
              <p:nvGrpSpPr>
                <p:cNvPr id="899" name="Group 898"/>
                <p:cNvGrpSpPr/>
                <p:nvPr/>
              </p:nvGrpSpPr>
              <p:grpSpPr>
                <a:xfrm>
                  <a:off x="685864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919" name="Group 918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29" name="Group 928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34" name="Oval 93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35" name="Oval 93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36" name="Oval 93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30" name="Group 929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31" name="Oval 930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32" name="Oval 931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33" name="Oval 932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20" name="Group 919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21" name="Group 92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26" name="Oval 92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27" name="Oval 92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28" name="Oval 92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22" name="Group 92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23" name="Oval 92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24" name="Oval 92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25" name="Oval 92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900" name="Group 899"/>
                <p:cNvGrpSpPr/>
                <p:nvPr/>
              </p:nvGrpSpPr>
              <p:grpSpPr>
                <a:xfrm>
                  <a:off x="1256525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901" name="Group 900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11" name="Group 91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16" name="Oval 91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7" name="Oval 91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8" name="Oval 91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12" name="Group 91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13" name="Oval 91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4" name="Oval 91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5" name="Oval 91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02" name="Group 901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03" name="Group 902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08" name="Oval 907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09" name="Oval 908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0" name="Oval 909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04" name="Group 903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05" name="Oval 904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06" name="Oval 905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07" name="Oval 906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</p:grpSp>
        <p:grpSp>
          <p:nvGrpSpPr>
            <p:cNvPr id="938" name="Group 937"/>
            <p:cNvGrpSpPr/>
            <p:nvPr/>
          </p:nvGrpSpPr>
          <p:grpSpPr>
            <a:xfrm>
              <a:off x="2284019" y="2819400"/>
              <a:ext cx="2284020" cy="1247774"/>
              <a:chOff x="685864" y="3581400"/>
              <a:chExt cx="2284020" cy="1247774"/>
            </a:xfrm>
          </p:grpSpPr>
          <p:grpSp>
            <p:nvGrpSpPr>
              <p:cNvPr id="939" name="Group 938"/>
              <p:cNvGrpSpPr/>
              <p:nvPr/>
            </p:nvGrpSpPr>
            <p:grpSpPr>
              <a:xfrm>
                <a:off x="685864" y="3581400"/>
                <a:ext cx="1148577" cy="1247774"/>
                <a:chOff x="685864" y="3581400"/>
                <a:chExt cx="1148577" cy="1247774"/>
              </a:xfrm>
            </p:grpSpPr>
            <p:grpSp>
              <p:nvGrpSpPr>
                <p:cNvPr id="979" name="Group 978"/>
                <p:cNvGrpSpPr/>
                <p:nvPr/>
              </p:nvGrpSpPr>
              <p:grpSpPr>
                <a:xfrm>
                  <a:off x="685864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999" name="Group 998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09" name="Group 1008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14" name="Oval 101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15" name="Oval 101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16" name="Oval 101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10" name="Group 1009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11" name="Oval 1010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12" name="Oval 1011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13" name="Oval 1012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000" name="Group 999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01" name="Group 100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06" name="Oval 100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07" name="Oval 100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08" name="Oval 100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02" name="Group 100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03" name="Oval 100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04" name="Oval 100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05" name="Oval 100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980" name="Group 979"/>
                <p:cNvGrpSpPr/>
                <p:nvPr/>
              </p:nvGrpSpPr>
              <p:grpSpPr>
                <a:xfrm>
                  <a:off x="1256525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981" name="Group 980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91" name="Group 99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96" name="Oval 99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7" name="Oval 99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8" name="Oval 99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92" name="Group 99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93" name="Oval 99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4" name="Oval 99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5" name="Oval 99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82" name="Group 981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83" name="Group 982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88" name="Oval 987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89" name="Oval 988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0" name="Oval 989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84" name="Group 983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85" name="Oval 984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86" name="Oval 985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87" name="Oval 986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940" name="Group 939"/>
              <p:cNvGrpSpPr/>
              <p:nvPr/>
            </p:nvGrpSpPr>
            <p:grpSpPr>
              <a:xfrm>
                <a:off x="1821307" y="3581400"/>
                <a:ext cx="1148577" cy="1247774"/>
                <a:chOff x="685864" y="3581400"/>
                <a:chExt cx="1148577" cy="1247774"/>
              </a:xfrm>
            </p:grpSpPr>
            <p:grpSp>
              <p:nvGrpSpPr>
                <p:cNvPr id="941" name="Group 940"/>
                <p:cNvGrpSpPr/>
                <p:nvPr/>
              </p:nvGrpSpPr>
              <p:grpSpPr>
                <a:xfrm>
                  <a:off x="685864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961" name="Group 960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71" name="Group 97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76" name="Oval 97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7" name="Oval 97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8" name="Oval 97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72" name="Group 97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73" name="Oval 97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4" name="Oval 97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5" name="Oval 97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62" name="Group 961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63" name="Group 962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68" name="Oval 967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69" name="Oval 968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0" name="Oval 969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64" name="Group 963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65" name="Oval 964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66" name="Oval 965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67" name="Oval 966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942" name="Group 941"/>
                <p:cNvGrpSpPr/>
                <p:nvPr/>
              </p:nvGrpSpPr>
              <p:grpSpPr>
                <a:xfrm>
                  <a:off x="1256525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943" name="Group 942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53" name="Group 952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58" name="Oval 957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9" name="Oval 958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60" name="Oval 959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54" name="Group 953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55" name="Oval 954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6" name="Oval 955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7" name="Oval 956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44" name="Group 943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45" name="Group 944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50" name="Oval 949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1" name="Oval 950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2" name="Oval 951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46" name="Group 945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47" name="Oval 946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48" name="Oval 947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49" name="Oval 948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</p:grpSp>
        <p:grpSp>
          <p:nvGrpSpPr>
            <p:cNvPr id="1017" name="Group 1016"/>
            <p:cNvGrpSpPr/>
            <p:nvPr/>
          </p:nvGrpSpPr>
          <p:grpSpPr>
            <a:xfrm>
              <a:off x="4568038" y="2819400"/>
              <a:ext cx="2284020" cy="1247774"/>
              <a:chOff x="685864" y="3581400"/>
              <a:chExt cx="2284020" cy="1247774"/>
            </a:xfrm>
          </p:grpSpPr>
          <p:grpSp>
            <p:nvGrpSpPr>
              <p:cNvPr id="1018" name="Group 1017"/>
              <p:cNvGrpSpPr/>
              <p:nvPr/>
            </p:nvGrpSpPr>
            <p:grpSpPr>
              <a:xfrm>
                <a:off x="685864" y="3581400"/>
                <a:ext cx="1148577" cy="1247774"/>
                <a:chOff x="685864" y="3581400"/>
                <a:chExt cx="1148577" cy="1247774"/>
              </a:xfrm>
            </p:grpSpPr>
            <p:grpSp>
              <p:nvGrpSpPr>
                <p:cNvPr id="1058" name="Group 1057"/>
                <p:cNvGrpSpPr/>
                <p:nvPr/>
              </p:nvGrpSpPr>
              <p:grpSpPr>
                <a:xfrm>
                  <a:off x="685864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1078" name="Group 1077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88" name="Group 1087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93" name="Oval 109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94" name="Oval 109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95" name="Oval 109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89" name="Group 1088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90" name="Oval 1089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91" name="Oval 1090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92" name="Oval 1091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079" name="Group 1078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80" name="Group 1079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85" name="Oval 1084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86" name="Oval 1085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87" name="Oval 1086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81" name="Group 1080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82" name="Oval 1081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83" name="Oval 1082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84" name="Oval 1083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059" name="Group 1058"/>
                <p:cNvGrpSpPr/>
                <p:nvPr/>
              </p:nvGrpSpPr>
              <p:grpSpPr>
                <a:xfrm>
                  <a:off x="1256525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1060" name="Group 1059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70" name="Group 1069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75" name="Oval 1074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76" name="Oval 1075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77" name="Oval 1076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71" name="Group 1070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72" name="Oval 1071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73" name="Oval 1072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74" name="Oval 1073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061" name="Group 1060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62" name="Group 1061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67" name="Oval 1066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68" name="Oval 1067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69" name="Oval 1068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63" name="Group 1062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64" name="Oval 106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65" name="Oval 106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66" name="Oval 106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1019" name="Group 1018"/>
              <p:cNvGrpSpPr/>
              <p:nvPr/>
            </p:nvGrpSpPr>
            <p:grpSpPr>
              <a:xfrm>
                <a:off x="1821307" y="3581400"/>
                <a:ext cx="1148577" cy="1247774"/>
                <a:chOff x="685864" y="3581400"/>
                <a:chExt cx="1148577" cy="1247774"/>
              </a:xfrm>
            </p:grpSpPr>
            <p:grpSp>
              <p:nvGrpSpPr>
                <p:cNvPr id="1020" name="Group 1019"/>
                <p:cNvGrpSpPr/>
                <p:nvPr/>
              </p:nvGrpSpPr>
              <p:grpSpPr>
                <a:xfrm>
                  <a:off x="685864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1040" name="Group 1039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50" name="Group 1049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55" name="Oval 1054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56" name="Oval 1055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57" name="Oval 1056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51" name="Group 1050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52" name="Oval 1051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53" name="Oval 1052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54" name="Oval 1053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041" name="Group 1040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42" name="Group 1041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47" name="Oval 1046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48" name="Oval 1047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49" name="Oval 1048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43" name="Group 1042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44" name="Oval 104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45" name="Oval 104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46" name="Oval 104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021" name="Group 1020"/>
                <p:cNvGrpSpPr/>
                <p:nvPr/>
              </p:nvGrpSpPr>
              <p:grpSpPr>
                <a:xfrm>
                  <a:off x="1256525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1022" name="Group 1021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32" name="Group 1031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37" name="Oval 1036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38" name="Oval 1037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39" name="Oval 1038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33" name="Group 1032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34" name="Oval 103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35" name="Oval 103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36" name="Oval 103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023" name="Group 1022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24" name="Group 1023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29" name="Oval 1028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30" name="Oval 1029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31" name="Oval 1030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25" name="Group 1024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26" name="Oval 102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27" name="Oval 102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28" name="Oval 102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</p:grpSp>
        <p:grpSp>
          <p:nvGrpSpPr>
            <p:cNvPr id="1096" name="Group 1095"/>
            <p:cNvGrpSpPr/>
            <p:nvPr/>
          </p:nvGrpSpPr>
          <p:grpSpPr>
            <a:xfrm>
              <a:off x="6838924" y="2819400"/>
              <a:ext cx="2284020" cy="1247774"/>
              <a:chOff x="685864" y="3581400"/>
              <a:chExt cx="2284020" cy="1247774"/>
            </a:xfrm>
          </p:grpSpPr>
          <p:grpSp>
            <p:nvGrpSpPr>
              <p:cNvPr id="1097" name="Group 1096"/>
              <p:cNvGrpSpPr/>
              <p:nvPr/>
            </p:nvGrpSpPr>
            <p:grpSpPr>
              <a:xfrm>
                <a:off x="685864" y="3581400"/>
                <a:ext cx="1148577" cy="1247774"/>
                <a:chOff x="685864" y="3581400"/>
                <a:chExt cx="1148577" cy="1247774"/>
              </a:xfrm>
            </p:grpSpPr>
            <p:grpSp>
              <p:nvGrpSpPr>
                <p:cNvPr id="1137" name="Group 1136"/>
                <p:cNvGrpSpPr/>
                <p:nvPr/>
              </p:nvGrpSpPr>
              <p:grpSpPr>
                <a:xfrm>
                  <a:off x="685864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1157" name="Group 1156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167" name="Group 1166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72" name="Oval 1171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73" name="Oval 1172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74" name="Oval 1173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68" name="Group 1167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69" name="Oval 1168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70" name="Oval 1169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71" name="Oval 1170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158" name="Group 1157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159" name="Group 1158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64" name="Oval 116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65" name="Oval 116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66" name="Oval 116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60" name="Group 1159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61" name="Oval 1160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62" name="Oval 1161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63" name="Oval 1162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138" name="Group 1137"/>
                <p:cNvGrpSpPr/>
                <p:nvPr/>
              </p:nvGrpSpPr>
              <p:grpSpPr>
                <a:xfrm>
                  <a:off x="1256525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1139" name="Group 1138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149" name="Group 1148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54" name="Oval 115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55" name="Oval 115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56" name="Oval 115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50" name="Group 1149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51" name="Oval 1150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52" name="Oval 1151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53" name="Oval 1152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140" name="Group 1139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141" name="Group 114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46" name="Oval 114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47" name="Oval 114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48" name="Oval 114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42" name="Group 114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43" name="Oval 114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44" name="Oval 114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45" name="Oval 114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1098" name="Group 1097"/>
              <p:cNvGrpSpPr/>
              <p:nvPr/>
            </p:nvGrpSpPr>
            <p:grpSpPr>
              <a:xfrm>
                <a:off x="1821307" y="3581400"/>
                <a:ext cx="1148577" cy="1247774"/>
                <a:chOff x="685864" y="3581400"/>
                <a:chExt cx="1148577" cy="1247774"/>
              </a:xfrm>
            </p:grpSpPr>
            <p:grpSp>
              <p:nvGrpSpPr>
                <p:cNvPr id="1099" name="Group 1098"/>
                <p:cNvGrpSpPr/>
                <p:nvPr/>
              </p:nvGrpSpPr>
              <p:grpSpPr>
                <a:xfrm>
                  <a:off x="685864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1119" name="Group 1118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129" name="Group 1128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34" name="Oval 113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35" name="Oval 113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36" name="Oval 113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30" name="Group 1129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31" name="Oval 1130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32" name="Oval 1131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33" name="Oval 1132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120" name="Group 1119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121" name="Group 112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26" name="Oval 112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27" name="Oval 112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28" name="Oval 112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22" name="Group 112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23" name="Oval 112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24" name="Oval 112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25" name="Oval 112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100" name="Group 1099"/>
                <p:cNvGrpSpPr/>
                <p:nvPr/>
              </p:nvGrpSpPr>
              <p:grpSpPr>
                <a:xfrm>
                  <a:off x="1256525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1101" name="Group 1100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111" name="Group 111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16" name="Oval 111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17" name="Oval 111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18" name="Oval 111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12" name="Group 111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13" name="Oval 111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14" name="Oval 111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15" name="Oval 111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102" name="Group 1101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103" name="Group 1102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08" name="Oval 1107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09" name="Oval 1108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10" name="Oval 1109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04" name="Group 1103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05" name="Oval 1104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06" name="Oval 1105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07" name="Oval 1106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</p:grpSp>
      </p:grpSp>
      <p:sp>
        <p:nvSpPr>
          <p:cNvPr id="1176" name="Rounded Rectangle 1175"/>
          <p:cNvSpPr/>
          <p:nvPr/>
        </p:nvSpPr>
        <p:spPr>
          <a:xfrm>
            <a:off x="610328" y="2228849"/>
            <a:ext cx="1190625" cy="193357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7" name="Rounded Rectangle 1176"/>
          <p:cNvSpPr/>
          <p:nvPr/>
        </p:nvSpPr>
        <p:spPr>
          <a:xfrm>
            <a:off x="4467601" y="2237471"/>
            <a:ext cx="1190625" cy="193357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8" name="Oval 1177"/>
          <p:cNvSpPr/>
          <p:nvPr/>
        </p:nvSpPr>
        <p:spPr>
          <a:xfrm>
            <a:off x="1580708" y="2228849"/>
            <a:ext cx="582841" cy="55305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9" name="Oval 1178"/>
          <p:cNvSpPr/>
          <p:nvPr/>
        </p:nvSpPr>
        <p:spPr>
          <a:xfrm>
            <a:off x="3311503" y="3523546"/>
            <a:ext cx="582841" cy="55305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0" name="Oval 1179"/>
          <p:cNvSpPr/>
          <p:nvPr/>
        </p:nvSpPr>
        <p:spPr>
          <a:xfrm>
            <a:off x="2531609" y="2118407"/>
            <a:ext cx="964717" cy="205740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2" name="Oval 1181"/>
          <p:cNvSpPr/>
          <p:nvPr/>
        </p:nvSpPr>
        <p:spPr>
          <a:xfrm>
            <a:off x="1079209" y="3051157"/>
            <a:ext cx="152122" cy="1428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5" name="Can 1184"/>
          <p:cNvSpPr/>
          <p:nvPr/>
        </p:nvSpPr>
        <p:spPr>
          <a:xfrm>
            <a:off x="7133204" y="2380170"/>
            <a:ext cx="1049877" cy="1873064"/>
          </a:xfrm>
          <a:prstGeom prst="can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94" name="Group 1193"/>
          <p:cNvGrpSpPr/>
          <p:nvPr/>
        </p:nvGrpSpPr>
        <p:grpSpPr>
          <a:xfrm>
            <a:off x="6979843" y="1315439"/>
            <a:ext cx="1383345" cy="1314450"/>
            <a:chOff x="7035657" y="1360196"/>
            <a:chExt cx="1256761" cy="1194170"/>
          </a:xfrm>
        </p:grpSpPr>
        <p:sp>
          <p:nvSpPr>
            <p:cNvPr id="1191" name="Oval 1190"/>
            <p:cNvSpPr/>
            <p:nvPr/>
          </p:nvSpPr>
          <p:spPr>
            <a:xfrm>
              <a:off x="7417808" y="1360196"/>
              <a:ext cx="494878" cy="91432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0" name="Oval 1189"/>
            <p:cNvSpPr/>
            <p:nvPr/>
          </p:nvSpPr>
          <p:spPr>
            <a:xfrm>
              <a:off x="7797540" y="1413174"/>
              <a:ext cx="494878" cy="91432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9" name="Oval 1188"/>
            <p:cNvSpPr/>
            <p:nvPr/>
          </p:nvSpPr>
          <p:spPr>
            <a:xfrm>
              <a:off x="7035657" y="1430453"/>
              <a:ext cx="494878" cy="91432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7" name="Oval 1186"/>
            <p:cNvSpPr/>
            <p:nvPr/>
          </p:nvSpPr>
          <p:spPr>
            <a:xfrm>
              <a:off x="7091285" y="1557488"/>
              <a:ext cx="494878" cy="91432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8" name="Oval 1187"/>
            <p:cNvSpPr/>
            <p:nvPr/>
          </p:nvSpPr>
          <p:spPr>
            <a:xfrm>
              <a:off x="7787342" y="1551471"/>
              <a:ext cx="494878" cy="91432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6" name="Oval 1185"/>
            <p:cNvSpPr/>
            <p:nvPr/>
          </p:nvSpPr>
          <p:spPr>
            <a:xfrm>
              <a:off x="7417808" y="1640042"/>
              <a:ext cx="494878" cy="91432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96" name="Rectangle 1195"/>
          <p:cNvSpPr/>
          <p:nvPr/>
        </p:nvSpPr>
        <p:spPr>
          <a:xfrm>
            <a:off x="7705" y="-58512"/>
            <a:ext cx="9078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Light Dependent Reaction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97" name="Rectangle 1196"/>
          <p:cNvSpPr/>
          <p:nvPr/>
        </p:nvSpPr>
        <p:spPr>
          <a:xfrm>
            <a:off x="435529" y="4640178"/>
            <a:ext cx="791915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dirty="0" smtClean="0"/>
              <a:t>6. Electron </a:t>
            </a:r>
            <a:r>
              <a:rPr lang="en-US" sz="2800" dirty="0"/>
              <a:t>Carrier NADP+ picks up electrons </a:t>
            </a:r>
            <a:endParaRPr lang="en-US" sz="2800" dirty="0" smtClean="0"/>
          </a:p>
          <a:p>
            <a:pPr algn="ctr"/>
            <a:r>
              <a:rPr lang="en-US" sz="2800" dirty="0" smtClean="0"/>
              <a:t>and </a:t>
            </a:r>
            <a:r>
              <a:rPr lang="en-US" sz="2800" dirty="0"/>
              <a:t>becomes NADPH.</a:t>
            </a:r>
          </a:p>
        </p:txBody>
      </p:sp>
      <p:sp>
        <p:nvSpPr>
          <p:cNvPr id="337" name="Oval 336"/>
          <p:cNvSpPr/>
          <p:nvPr/>
        </p:nvSpPr>
        <p:spPr>
          <a:xfrm>
            <a:off x="5084360" y="2438016"/>
            <a:ext cx="152122" cy="1428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TextBox 337"/>
          <p:cNvSpPr txBox="1"/>
          <p:nvPr/>
        </p:nvSpPr>
        <p:spPr>
          <a:xfrm>
            <a:off x="576682" y="3650793"/>
            <a:ext cx="1296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Photosystem II</a:t>
            </a:r>
            <a:endParaRPr lang="en-US" sz="1200" dirty="0"/>
          </a:p>
        </p:txBody>
      </p:sp>
      <p:sp>
        <p:nvSpPr>
          <p:cNvPr id="339" name="TextBox 338"/>
          <p:cNvSpPr txBox="1"/>
          <p:nvPr/>
        </p:nvSpPr>
        <p:spPr>
          <a:xfrm>
            <a:off x="4428197" y="3602093"/>
            <a:ext cx="1296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Photosystem I</a:t>
            </a:r>
            <a:endParaRPr lang="en-US" sz="1200" dirty="0"/>
          </a:p>
        </p:txBody>
      </p:sp>
      <p:sp>
        <p:nvSpPr>
          <p:cNvPr id="340" name="TextBox 339"/>
          <p:cNvSpPr txBox="1"/>
          <p:nvPr/>
        </p:nvSpPr>
        <p:spPr>
          <a:xfrm>
            <a:off x="6997891" y="3502339"/>
            <a:ext cx="1296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ATP</a:t>
            </a:r>
          </a:p>
          <a:p>
            <a:pPr algn="ctr"/>
            <a:r>
              <a:rPr lang="en-US" sz="1200" dirty="0" smtClean="0"/>
              <a:t>Synthase</a:t>
            </a:r>
            <a:endParaRPr lang="en-US" sz="1200" dirty="0"/>
          </a:p>
        </p:txBody>
      </p:sp>
      <p:sp>
        <p:nvSpPr>
          <p:cNvPr id="341" name="TextBox 340"/>
          <p:cNvSpPr txBox="1"/>
          <p:nvPr/>
        </p:nvSpPr>
        <p:spPr>
          <a:xfrm>
            <a:off x="2644839" y="2975749"/>
            <a:ext cx="1296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Proton</a:t>
            </a:r>
          </a:p>
          <a:p>
            <a:r>
              <a:rPr lang="en-US" sz="1200" dirty="0" smtClean="0"/>
              <a:t> Pump</a:t>
            </a:r>
            <a:endParaRPr lang="en-US" sz="1200" dirty="0"/>
          </a:p>
        </p:txBody>
      </p:sp>
      <p:sp>
        <p:nvSpPr>
          <p:cNvPr id="342" name="TextBox 341"/>
          <p:cNvSpPr txBox="1"/>
          <p:nvPr/>
        </p:nvSpPr>
        <p:spPr>
          <a:xfrm>
            <a:off x="3840987" y="5875770"/>
            <a:ext cx="1879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Inside the Thylakoid</a:t>
            </a:r>
            <a:endParaRPr lang="en-US" sz="1200" dirty="0"/>
          </a:p>
        </p:txBody>
      </p:sp>
      <p:sp>
        <p:nvSpPr>
          <p:cNvPr id="343" name="TextBox 342"/>
          <p:cNvSpPr txBox="1"/>
          <p:nvPr/>
        </p:nvSpPr>
        <p:spPr>
          <a:xfrm>
            <a:off x="3800412" y="1071995"/>
            <a:ext cx="1879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Stroma</a:t>
            </a:r>
            <a:endParaRPr lang="en-US" sz="1200" dirty="0"/>
          </a:p>
        </p:txBody>
      </p:sp>
      <p:sp>
        <p:nvSpPr>
          <p:cNvPr id="2" name="Lightning Bolt 1"/>
          <p:cNvSpPr/>
          <p:nvPr/>
        </p:nvSpPr>
        <p:spPr>
          <a:xfrm>
            <a:off x="503060" y="1539131"/>
            <a:ext cx="377615" cy="631455"/>
          </a:xfrm>
          <a:prstGeom prst="lightningBol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Lightning Bolt 344"/>
          <p:cNvSpPr/>
          <p:nvPr/>
        </p:nvSpPr>
        <p:spPr>
          <a:xfrm>
            <a:off x="4500436" y="1574080"/>
            <a:ext cx="377615" cy="631455"/>
          </a:xfrm>
          <a:prstGeom prst="lightningBol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304604" y="1130537"/>
            <a:ext cx="813196" cy="3243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TextBox 346"/>
          <p:cNvSpPr txBox="1"/>
          <p:nvPr/>
        </p:nvSpPr>
        <p:spPr>
          <a:xfrm>
            <a:off x="5353263" y="1130309"/>
            <a:ext cx="764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NADP+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" name="Oval 347"/>
          <p:cNvSpPr/>
          <p:nvPr/>
        </p:nvSpPr>
        <p:spPr>
          <a:xfrm>
            <a:off x="1231609" y="3203557"/>
            <a:ext cx="152122" cy="1428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Oval 348"/>
          <p:cNvSpPr/>
          <p:nvPr/>
        </p:nvSpPr>
        <p:spPr>
          <a:xfrm>
            <a:off x="4993479" y="2590416"/>
            <a:ext cx="152122" cy="1428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TextBox 349"/>
          <p:cNvSpPr txBox="1"/>
          <p:nvPr/>
        </p:nvSpPr>
        <p:spPr>
          <a:xfrm>
            <a:off x="5346272" y="1131707"/>
            <a:ext cx="764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NADPH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411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7" presetClass="emph" presetSubtype="0" repeatCount="1000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1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1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7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3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3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3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3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3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277 -0.00185 0.00573 -0.00324 0.00833 -0.00555 C 0.01198 -0.00925 0.00902 -0.00995 0.01146 -0.01388 C 0.01319 -0.01713 0.01597 -0.01898 0.01771 -0.02222 C 0.02048 -0.02824 0.01875 -0.02523 0.02291 -0.03055 C 0.02482 -0.03865 0.02239 -0.03125 0.02708 -0.03888 C 0.02847 -0.04166 0.02986 -0.04444 0.03125 -0.04722 C 0.03194 -0.04861 0.03229 -0.05046 0.03333 -0.05138 L 0.03646 -0.05416 C 0.04149 -0.06458 0.03489 -0.05185 0.04166 -0.0625 C 0.04236 -0.06388 0.04288 -0.0655 0.04375 -0.06666 C 0.04461 -0.06828 0.04583 -0.06944 0.04687 -0.07083 C 0.04826 -0.07361 0.04913 -0.07685 0.05104 -0.07916 C 0.05312 -0.08194 0.05468 -0.08541 0.05729 -0.0875 C 0.06475 -0.09444 0.05521 -0.08611 0.06458 -0.09305 C 0.06562 -0.09398 0.06649 -0.09513 0.06771 -0.09583 C 0.06909 -0.09699 0.07361 -0.09838 0.075 -0.09861 C 0.0809 -0.09814 0.0868 -0.09884 0.09271 -0.09722 C 0.09409 -0.09699 0.09496 -0.0949 0.09583 -0.09305 C 0.09635 -0.09189 0.09635 -0.09027 0.09687 -0.08888 C 0.09739 -0.0875 0.09826 -0.08634 0.09896 -0.08472 C 0.0993 -0.08356 0.0993 -0.08194 0.1 -0.08055 C 0.10121 -0.07777 0.10277 -0.075 0.10416 -0.07222 C 0.10486 -0.07083 0.10521 -0.06944 0.10625 -0.06805 C 0.10729 -0.06666 0.10833 -0.0655 0.10937 -0.06388 C 0.11007 -0.06273 0.11076 -0.06134 0.11146 -0.05972 C 0.1118 -0.05856 0.1118 -0.05671 0.1125 -0.05555 C 0.11319 -0.05439 0.11458 -0.0537 0.11562 -0.05277 C 0.11805 -0.04305 0.11475 -0.05509 0.11875 -0.04305 C 0.11909 -0.04189 0.11909 -0.04027 0.11979 -0.03888 C 0.1243 -0.02986 0.12152 -0.03981 0.125 -0.03055 C 0.12534 -0.02939 0.12552 -0.02777 0.12604 -0.02638 C 0.12656 -0.02453 0.12743 -0.02291 0.12812 -0.02083 C 0.12847 -0.01967 0.12864 -0.01805 0.12916 -0.01666 C 0.13455 0.00024 0.12795 -0.02106 0.13333 -0.00694 C 0.13368 -0.00578 0.13385 -0.00416 0.13437 -0.00277 C 0.13489 -0.00138 0.13576 -0.00023 0.13646 0.00139 C 0.1368 0.00255 0.13698 0.00417 0.1375 0.00556 C 0.13941 0.01065 0.13975 0.00926 0.14271 0.01389 C 0.1434 0.01505 0.14392 0.01667 0.14479 0.01806 C 0.14566 0.01991 0.14687 0.02153 0.14791 0.02362 C 0.14861 0.02477 0.14913 0.02639 0.15 0.02778 C 0.15086 0.02917 0.15208 0.03033 0.15312 0.03195 C 0.15451 0.0345 0.15538 0.03774 0.15729 0.04028 C 0.16076 0.04491 0.16007 0.04445 0.16458 0.04862 C 0.16649 0.05047 0.16892 0.05162 0.17083 0.05417 C 0.17448 0.05903 0.17343 0.05787 0.17812 0.0625 C 0.17899 0.06343 0.18003 0.06459 0.18125 0.06528 C 0.18246 0.06598 0.18402 0.06621 0.18541 0.06667 C 0.19427 0.07454 0.18298 0.06505 0.19166 0.07084 C 0.20208 0.07778 0.18611 0.06899 0.19896 0.07639 C 0.20156 0.07778 0.2033 0.07778 0.20625 0.07917 C 0.20833 0.07987 0.21041 0.08056 0.2125 0.08195 C 0.21389 0.08287 0.2151 0.08403 0.21666 0.08473 C 0.21892 0.08542 0.22152 0.08565 0.22396 0.08612 C 0.22604 0.08704 0.2283 0.08704 0.23021 0.08889 C 0.23125 0.08982 0.23211 0.09098 0.23333 0.09167 C 0.23524 0.09283 0.2375 0.09352 0.23958 0.09445 L 0.24271 0.09584 C 0.24375 0.0963 0.24461 0.097 0.24583 0.09723 C 0.24965 0.09769 0.25347 0.09792 0.25729 0.09862 C 0.25937 0.09885 0.26128 0.09954 0.26354 0.1 C 0.27968 0.10255 0.2684 0.09977 0.27916 0.10278 C 0.28958 0.10232 0.3 0.10209 0.31041 0.10139 C 0.3118 0.10116 0.31319 0.10047 0.31458 0.1 C 0.31666 0.09908 0.31892 0.09885 0.32083 0.09723 C 0.32517 0.09329 0.32274 0.09514 0.32812 0.09167 C 0.32882 0.09028 0.32916 0.08843 0.33021 0.0875 C 0.3309 0.08658 0.33229 0.08658 0.33333 0.08612 C 0.33437 0.08519 0.33524 0.08403 0.33646 0.08334 C 0.33732 0.08264 0.33854 0.08241 0.33958 0.08195 C 0.34392 0.07894 0.34166 0.07917 0.34583 0.075 C 0.34774 0.07292 0.34965 0.07037 0.35208 0.06945 C 0.35521 0.06783 0.35555 0.06806 0.35833 0.06528 C 0.35937 0.06389 0.36024 0.06227 0.36146 0.06112 C 0.36336 0.05903 0.3658 0.05787 0.36771 0.05556 C 0.36979 0.05278 0.37222 0.05047 0.37396 0.04723 C 0.37465 0.04584 0.37517 0.04422 0.37604 0.04306 C 0.37795 0.04005 0.38055 0.03797 0.38229 0.03473 L 0.38854 0.02223 C 0.38923 0.02084 0.38958 0.01922 0.39062 0.01806 L 0.39375 0.01389 C 0.39409 0.01135 0.39496 0.00649 0.39583 0.00417 C 0.39705 0.00024 0.39896 -0.00324 0.4 -0.00694 C 0.40034 -0.00833 0.40034 -0.01018 0.40104 -0.01111 C 0.40173 -0.0125 0.40312 -0.01296 0.40416 -0.01388 C 0.40555 -0.01666 0.40746 -0.01921 0.40833 -0.02222 C 0.40868 -0.02361 0.40885 -0.02523 0.40937 -0.02638 C 0.40989 -0.028 0.41076 -0.02916 0.41146 -0.03055 C 0.4118 -0.03194 0.4118 -0.03379 0.4125 -0.03472 C 0.41423 -0.03796 0.41666 -0.04027 0.41875 -0.04305 C 0.42274 -0.04861 0.42048 -0.04629 0.425 -0.05 C 0.42569 -0.05138 0.42604 -0.05324 0.42708 -0.05416 C 0.42777 -0.05509 0.42916 -0.05486 0.43021 -0.05555 C 0.43229 -0.0574 0.43437 -0.05925 0.43646 -0.06111 L 0.43958 -0.06388 C 0.44236 -0.06643 0.4434 -0.06782 0.44687 -0.06944 L 0.45625 -0.07361 L 0.45937 -0.075 L 0.45937 -0.075 " pathEditMode="relative" ptsTypes="AAAAAAAAAAAAAAAAAAAAAAAAAAAAAAAAAAAAAAAAAAAAAAAAAAAAAAAAAAAAAAAAAAAAAAAAAAAAAAAAAAAAAAAAAAAAAAAAAAAAA">
                                      <p:cBhvr>
                                        <p:cTn id="35" dur="5000" fill="hold"/>
                                        <p:tgtEl>
                                          <p:spTgt spid="1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277 -0.00185 0.00573 -0.00324 0.00833 -0.00555 C 0.01198 -0.00925 0.00902 -0.00995 0.01146 -0.01388 C 0.01319 -0.01713 0.01597 -0.01898 0.01771 -0.02222 C 0.02048 -0.02824 0.01875 -0.02523 0.02291 -0.03055 C 0.02482 -0.03865 0.02239 -0.03125 0.02708 -0.03888 C 0.02847 -0.04166 0.02986 -0.04444 0.03125 -0.04722 C 0.03194 -0.04861 0.03229 -0.05046 0.03333 -0.05138 L 0.03646 -0.05416 C 0.04149 -0.06458 0.03489 -0.05185 0.04166 -0.0625 C 0.04236 -0.06388 0.04288 -0.0655 0.04375 -0.06666 C 0.04461 -0.06828 0.04583 -0.06944 0.04687 -0.07083 C 0.04826 -0.07361 0.04913 -0.07685 0.05104 -0.07916 C 0.05312 -0.08194 0.05468 -0.08541 0.05729 -0.0875 C 0.06475 -0.09444 0.05521 -0.08611 0.06458 -0.09305 C 0.06562 -0.09398 0.06649 -0.09513 0.06771 -0.09583 C 0.06909 -0.09699 0.07361 -0.09838 0.075 -0.09861 C 0.0809 -0.09814 0.0868 -0.09884 0.09271 -0.09722 C 0.09409 -0.09699 0.09496 -0.0949 0.09583 -0.09305 C 0.09635 -0.09189 0.09635 -0.09027 0.09687 -0.08888 C 0.09739 -0.0875 0.09826 -0.08634 0.09896 -0.08472 C 0.0993 -0.08356 0.0993 -0.08194 0.1 -0.08055 C 0.10121 -0.07777 0.10277 -0.075 0.10416 -0.07222 C 0.10486 -0.07083 0.10521 -0.06944 0.10625 -0.06805 C 0.10729 -0.06666 0.10833 -0.0655 0.10937 -0.06388 C 0.11007 -0.06273 0.11076 -0.06134 0.11146 -0.05972 C 0.1118 -0.05856 0.1118 -0.05671 0.1125 -0.05555 C 0.11319 -0.05439 0.11458 -0.0537 0.11562 -0.05277 C 0.11805 -0.04305 0.11475 -0.05509 0.11875 -0.04305 C 0.11909 -0.04189 0.11909 -0.04027 0.11979 -0.03888 C 0.1243 -0.02986 0.12152 -0.03981 0.125 -0.03055 C 0.12534 -0.02939 0.12552 -0.02777 0.12604 -0.02638 C 0.12656 -0.02453 0.12743 -0.02291 0.12812 -0.02083 C 0.12847 -0.01967 0.12864 -0.01805 0.12916 -0.01666 C 0.13455 0.00024 0.12795 -0.02106 0.13333 -0.00694 C 0.13368 -0.00578 0.13385 -0.00416 0.13437 -0.00277 C 0.13489 -0.00138 0.13576 -0.00023 0.13646 0.00139 C 0.1368 0.00255 0.13698 0.00417 0.1375 0.00556 C 0.13941 0.01065 0.13975 0.00926 0.14271 0.01389 C 0.1434 0.01505 0.14392 0.01667 0.14479 0.01806 C 0.14566 0.01991 0.14687 0.02153 0.14791 0.02362 C 0.14861 0.02477 0.14913 0.02639 0.15 0.02778 C 0.15086 0.02917 0.15208 0.03033 0.15312 0.03195 C 0.15451 0.0345 0.15538 0.03774 0.15729 0.04028 C 0.16076 0.04491 0.16007 0.04445 0.16458 0.04862 C 0.16649 0.05047 0.16892 0.05162 0.17083 0.05417 C 0.17448 0.05903 0.17343 0.05787 0.17812 0.0625 C 0.17899 0.06343 0.18003 0.06459 0.18125 0.06528 C 0.18246 0.06598 0.18402 0.06621 0.18541 0.06667 C 0.19427 0.07454 0.18298 0.06505 0.19166 0.07084 C 0.20208 0.07778 0.18611 0.06899 0.19896 0.07639 C 0.20156 0.07778 0.2033 0.07778 0.20625 0.07917 C 0.20833 0.07987 0.21041 0.08056 0.2125 0.08195 C 0.21389 0.08287 0.2151 0.08403 0.21666 0.08473 C 0.21892 0.08542 0.22152 0.08565 0.22396 0.08612 C 0.22604 0.08704 0.2283 0.08704 0.23021 0.08889 C 0.23125 0.08982 0.23211 0.09098 0.23333 0.09167 C 0.23524 0.09283 0.2375 0.09352 0.23958 0.09445 L 0.24271 0.09584 C 0.24375 0.0963 0.24461 0.097 0.24583 0.09723 C 0.24965 0.09769 0.25347 0.09792 0.25729 0.09862 C 0.25937 0.09885 0.26128 0.09954 0.26354 0.1 C 0.27968 0.10255 0.2684 0.09977 0.27916 0.10278 C 0.28958 0.10232 0.3 0.10209 0.31041 0.10139 C 0.3118 0.10116 0.31319 0.10047 0.31458 0.1 C 0.31666 0.09908 0.31892 0.09885 0.32083 0.09723 C 0.32517 0.09329 0.32274 0.09514 0.32812 0.09167 C 0.32882 0.09028 0.32916 0.08843 0.33021 0.0875 C 0.3309 0.08658 0.33229 0.08658 0.33333 0.08612 C 0.33437 0.08519 0.33524 0.08403 0.33646 0.08334 C 0.33732 0.08264 0.33854 0.08241 0.33958 0.08195 C 0.34392 0.07894 0.34166 0.07917 0.34583 0.075 C 0.34774 0.07292 0.34965 0.07037 0.35208 0.06945 C 0.35521 0.06783 0.35555 0.06806 0.35833 0.06528 C 0.35937 0.06389 0.36024 0.06227 0.36146 0.06112 C 0.36336 0.05903 0.3658 0.05787 0.36771 0.05556 C 0.36979 0.05278 0.37222 0.05047 0.37396 0.04723 C 0.37465 0.04584 0.37517 0.04422 0.37604 0.04306 C 0.37795 0.04005 0.38055 0.03797 0.38229 0.03473 L 0.38854 0.02223 C 0.38923 0.02084 0.38958 0.01922 0.39062 0.01806 L 0.39375 0.01389 C 0.39409 0.01135 0.39496 0.00649 0.39583 0.00417 C 0.39705 0.00024 0.39896 -0.00324 0.4 -0.00694 C 0.40034 -0.00833 0.40034 -0.01018 0.40104 -0.01111 C 0.40173 -0.0125 0.40312 -0.01296 0.40416 -0.01388 C 0.40555 -0.01666 0.40746 -0.01921 0.40833 -0.02222 C 0.40868 -0.02361 0.40885 -0.02523 0.40937 -0.02638 C 0.40989 -0.028 0.41076 -0.02916 0.41146 -0.03055 C 0.4118 -0.03194 0.4118 -0.03379 0.4125 -0.03472 C 0.41423 -0.03796 0.41666 -0.04027 0.41875 -0.04305 C 0.42274 -0.04861 0.42048 -0.04629 0.425 -0.05 C 0.42569 -0.05138 0.42604 -0.05324 0.42708 -0.05416 C 0.42777 -0.05509 0.42916 -0.05486 0.43021 -0.05555 C 0.43229 -0.0574 0.43437 -0.05925 0.43646 -0.06111 L 0.43958 -0.06388 C 0.44236 -0.06643 0.4434 -0.06782 0.44687 -0.06944 L 0.45625 -0.07361 L 0.45937 -0.075 L 0.45937 -0.075 " pathEditMode="relative" ptsTypes="AAAAAAAAAAAAAAAAAAAAAAAAAAAAAAAAAAAAAAAAAAAAAAAAAAAAAAAAAAAAAAAAAAAAAAAAAAAAAAAAAAAAAAAAAAAAAAAAAAAAA">
                                      <p:cBhvr>
                                        <p:cTn id="37" dur="5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22222E-6 L 2.77778E-7 0.00023 C 0.00122 -0.00463 0.0026 -0.00903 0.00365 -0.01366 C 0.00451 -0.01736 0.00417 -0.01991 0.00538 -0.02338 C 0.00747 -0.0287 0.00729 -0.02523 0.00816 -0.03078 C 0.00868 -0.0331 0.00851 -0.03565 0.00903 -0.03819 C 0.00972 -0.04074 0.01111 -0.04282 0.01181 -0.04537 C 0.01267 -0.04815 0.01302 -0.05116 0.01372 -0.05393 C 0.01406 -0.05532 0.01441 -0.05648 0.01458 -0.05764 C 0.01528 -0.06041 0.0158 -0.06342 0.01649 -0.0662 C 0.01788 -0.07153 0.01979 -0.07685 0.02101 -0.08217 C 0.0217 -0.08472 0.02222 -0.08703 0.02292 -0.08958 C 0.02378 -0.09236 0.02483 -0.09514 0.02569 -0.09815 C 0.02604 -0.09977 0.02622 -0.10139 0.02656 -0.10301 C 0.02691 -0.10416 0.02726 -0.10532 0.02743 -0.10671 C 0.02778 -0.10833 0.02812 -0.10995 0.02847 -0.11157 C 0.02934 -0.11574 0.02951 -0.11574 0.03125 -0.12014 C 0.03142 -0.12245 0.03264 -0.13565 0.03299 -0.13842 C 0.03403 -0.14537 0.03385 -0.14004 0.03385 -0.14328 L 0.03385 -0.14305 L 0.03385 -0.14328 " pathEditMode="relative" rAng="0" ptsTypes="AAAAAAAAAAAAAAAAAAAAA">
                                      <p:cBhvr>
                                        <p:cTn id="39" dur="2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" y="-715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-0.00277 L 0.01302 -0.00254 C 0.02049 -0.02268 0.01441 -0.0081 0.02049 -0.0206 C 0.02101 -0.02175 0.02153 -0.02291 0.02205 -0.0243 C 0.02274 -0.02615 0.02344 -0.02824 0.02448 -0.03009 C 0.025 -0.03148 0.02604 -0.03217 0.02656 -0.03356 C 0.02726 -0.03495 0.0276 -0.0368 0.02813 -0.03819 C 0.02899 -0.04027 0.02986 -0.04213 0.03056 -0.04421 C 0.03073 -0.04537 0.03073 -0.04675 0.03125 -0.04768 C 0.03264 -0.05092 0.03472 -0.0537 0.03594 -0.05717 C 0.03629 -0.05879 0.03698 -0.06041 0.03733 -0.0618 C 0.03785 -0.06296 0.03767 -0.06435 0.03819 -0.0655 C 0.03872 -0.06666 0.03976 -0.06713 0.04045 -0.06759 C 0.04167 -0.0706 0.04479 -0.07754 0.04583 -0.08055 C 0.04618 -0.08171 0.04618 -0.0831 0.0467 -0.08425 C 0.04688 -0.08541 0.04774 -0.08657 0.04809 -0.08773 C 0.04896 -0.08981 0.04965 -0.09166 0.05035 -0.09375 C 0.05087 -0.0949 0.05156 -0.09606 0.05208 -0.09722 C 0.05226 -0.09838 0.05226 -0.09976 0.05278 -0.10069 C 0.0533 -0.10208 0.05434 -0.103 0.05504 -0.10416 C 0.06129 -0.1155 0.05295 -0.10208 0.06042 -0.11388 C 0.06198 -0.12407 0.05972 -0.11273 0.06424 -0.12314 C 0.06493 -0.125 0.0651 -0.12708 0.0658 -0.12893 C 0.06615 -0.13032 0.06684 -0.13125 0.06736 -0.1324 C 0.06788 -0.13449 0.0684 -0.13888 0.06892 -0.14074 C 0.06944 -0.14398 0.07031 -0.14722 0.07101 -0.15 C 0.07135 -0.15254 0.07153 -0.15486 0.07188 -0.15717 C 0.07205 -0.15856 0.07257 -0.15972 0.07274 -0.16064 C 0.07274 -0.16273 0.07274 -0.16481 0.07274 -0.16643 L 0.07274 -0.1662 " pathEditMode="relative" rAng="0" ptsTypes="AAAAAAAAAAAAAAAAAAAAAAAAAAAAAA">
                                      <p:cBhvr>
                                        <p:cTn id="41" dur="2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6" y="-8171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4.16667E-6 -1.73472E-18 L -4.16667E-6 -1.73472E-18 C 0.00417 0.00023 0.00834 0.00046 0.0125 0.00116 C 0.01459 0.00185 0.01667 0.00301 0.01875 0.00393 L 0.02188 0.00532 C 0.02865 0.01458 0.02118 0.00602 0.02813 0.01088 C 0.03212 0.01412 0.03802 0.01967 0.04063 0.02477 L 0.04479 0.0331 C 0.04549 0.03449 0.04618 0.03588 0.04688 0.03727 C 0.05174 0.05046 0.04913 0.04514 0.05417 0.05393 C 0.05452 0.05532 0.05469 0.05694 0.05521 0.0581 C 0.0566 0.06273 0.05747 0.06342 0.05834 0.06782 C 0.05868 0.0706 0.05886 0.07361 0.05938 0.07616 C 0.0599 0.07916 0.06094 0.08171 0.06146 0.08449 L 0.06354 0.09838 C 0.06389 0.10856 0.06406 0.11875 0.06459 0.12893 C 0.06476 0.13356 0.06511 0.13819 0.06563 0.14282 C 0.06615 0.14838 0.06719 0.15393 0.06771 0.15949 C 0.06806 0.16366 0.06823 0.16782 0.06875 0.17199 C 0.0691 0.17662 0.06927 0.17986 0.07188 0.1831 C 0.07274 0.18426 0.07396 0.18495 0.075 0.18588 C 0.07899 0.18981 0.07813 0.19004 0.08229 0.19143 C 0.08247 0.19166 0.08299 0.19143 0.08334 0.19143 L 0.08334 0.19143 " pathEditMode="relative" ptsTypes="AAAAAAAAAAAAAAAAAAAAAAAA">
                                      <p:cBhvr>
                                        <p:cTn id="48" dur="1750" fill="hold"/>
                                        <p:tgtEl>
                                          <p:spTgt spid="1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3.61111E-6 0.00162 L -3.61111E-6 0.00185 C 0.00313 0.00208 0.00643 0.00277 0.00973 0.00277 C 0.01216 0.00277 0.01424 0.00208 0.0165 0.00162 C 0.02066 0.00115 0.02275 0.00092 0.02639 -0.0007 C 0.02761 -0.00116 0.02865 -0.00162 0.02986 -0.00209 C 0.03195 -0.00278 0.03646 -0.00394 0.03646 -0.00394 C 0.04236 -0.00764 0.03455 -0.00301 0.04202 -0.00625 C 0.04323 -0.00672 0.04358 -0.00718 0.04427 -0.00764 C 0.04653 -0.00857 0.05087 -0.01042 0.05087 -0.01042 C 0.05382 -0.01389 0.05018 -0.00973 0.05434 -0.01366 C 0.05486 -0.01412 0.05486 -0.01482 0.05539 -0.01505 C 0.05677 -0.01621 0.05921 -0.0169 0.0599 -0.01806 C 0.06059 -0.01898 0.06077 -0.01991 0.06216 -0.02084 C 0.0665 -0.02361 0.06285 -0.02084 0.06546 -0.02361 C 0.06615 -0.02431 0.06702 -0.02477 0.06771 -0.02547 C 0.06823 -0.02616 0.06841 -0.02686 0.06875 -0.02732 C 0.0691 -0.02778 0.06962 -0.02824 0.06997 -0.02871 C 0.07049 -0.02963 0.07066 -0.03033 0.07101 -0.03102 C 0.07136 -0.03172 0.07188 -0.03195 0.07205 -0.03241 C 0.07275 -0.03311 0.07275 -0.0338 0.07327 -0.03426 C 0.07379 -0.03496 0.07466 -0.03519 0.07552 -0.03565 C 0.07587 -0.03658 0.07691 -0.03959 0.07761 -0.04051 C 0.0783 -0.04098 0.07917 -0.04144 0.07986 -0.0419 C 0.08195 -0.04514 0.07952 -0.0426 0.08438 -0.04514 C 0.08611 -0.04607 0.08802 -0.04699 0.08889 -0.04792 C 0.08924 -0.04838 0.08941 -0.04908 0.08993 -0.04931 C 0.0908 -0.04977 0.09219 -0.05 0.09323 -0.05023 C 0.09393 -0.0507 0.09462 -0.05139 0.09549 -0.05162 C 0.10261 -0.05417 0.10226 -0.05232 0.10226 -0.05394 L 0.10226 -0.05486 L 0.10226 -0.05486 L 0.10226 -0.05486 " pathEditMode="relative" rAng="0" ptsTypes="AAAAAAAAAAAAAAAAAAAAAAAAAAAAAAAAA">
                                      <p:cBhvr>
                                        <p:cTn id="50" dur="1000" fill="hold"/>
                                        <p:tgtEl>
                                          <p:spTgt spid="1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8" grpId="0" animBg="1"/>
      <p:bldP spid="1179" grpId="0" animBg="1"/>
      <p:bldP spid="1182" grpId="0" animBg="1"/>
      <p:bldP spid="1182" grpId="1" animBg="1"/>
      <p:bldP spid="337" grpId="0" animBg="1"/>
      <p:bldP spid="337" grpId="1" animBg="1"/>
      <p:bldP spid="2" grpId="0" animBg="1"/>
      <p:bldP spid="345" grpId="0" animBg="1"/>
      <p:bldP spid="347" grpId="0"/>
      <p:bldP spid="348" grpId="0" animBg="1"/>
      <p:bldP spid="348" grpId="1" animBg="1"/>
      <p:bldP spid="349" grpId="0" animBg="1"/>
      <p:bldP spid="349" grpId="1" animBg="1"/>
      <p:bldP spid="350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5" name="Group 1174"/>
          <p:cNvGrpSpPr/>
          <p:nvPr/>
        </p:nvGrpSpPr>
        <p:grpSpPr>
          <a:xfrm>
            <a:off x="21056" y="2571750"/>
            <a:ext cx="9122944" cy="1247774"/>
            <a:chOff x="0" y="2819400"/>
            <a:chExt cx="9122944" cy="1247774"/>
          </a:xfrm>
        </p:grpSpPr>
        <p:grpSp>
          <p:nvGrpSpPr>
            <p:cNvPr id="937" name="Group 936"/>
            <p:cNvGrpSpPr/>
            <p:nvPr/>
          </p:nvGrpSpPr>
          <p:grpSpPr>
            <a:xfrm>
              <a:off x="0" y="2819400"/>
              <a:ext cx="2284020" cy="1247774"/>
              <a:chOff x="685864" y="3581400"/>
              <a:chExt cx="2284020" cy="1247774"/>
            </a:xfrm>
          </p:grpSpPr>
          <p:grpSp>
            <p:nvGrpSpPr>
              <p:cNvPr id="897" name="Group 896"/>
              <p:cNvGrpSpPr/>
              <p:nvPr/>
            </p:nvGrpSpPr>
            <p:grpSpPr>
              <a:xfrm>
                <a:off x="685864" y="3581400"/>
                <a:ext cx="1148577" cy="1247774"/>
                <a:chOff x="685864" y="3581400"/>
                <a:chExt cx="1148577" cy="1247774"/>
              </a:xfrm>
            </p:grpSpPr>
            <p:grpSp>
              <p:nvGrpSpPr>
                <p:cNvPr id="877" name="Group 876"/>
                <p:cNvGrpSpPr/>
                <p:nvPr/>
              </p:nvGrpSpPr>
              <p:grpSpPr>
                <a:xfrm>
                  <a:off x="685864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739" name="Group 738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749" name="Group 748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754" name="Oval 75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5" name="Oval 75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6" name="Oval 75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50" name="Group 749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751" name="Oval 750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2" name="Oval 751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3" name="Oval 752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40" name="Group 739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741" name="Group 74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746" name="Oval 74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7" name="Oval 74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8" name="Oval 74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42" name="Group 74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743" name="Oval 74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4" name="Oval 74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5" name="Oval 74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878" name="Group 877"/>
                <p:cNvGrpSpPr/>
                <p:nvPr/>
              </p:nvGrpSpPr>
              <p:grpSpPr>
                <a:xfrm>
                  <a:off x="1256525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879" name="Group 878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889" name="Group 888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894" name="Oval 89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95" name="Oval 89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96" name="Oval 89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90" name="Group 889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891" name="Oval 890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92" name="Oval 891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93" name="Oval 892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880" name="Group 879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881" name="Group 88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886" name="Oval 88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87" name="Oval 88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88" name="Oval 88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82" name="Group 88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883" name="Oval 88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84" name="Oval 88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85" name="Oval 88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898" name="Group 897"/>
              <p:cNvGrpSpPr/>
              <p:nvPr/>
            </p:nvGrpSpPr>
            <p:grpSpPr>
              <a:xfrm>
                <a:off x="1821307" y="3581400"/>
                <a:ext cx="1148577" cy="1247774"/>
                <a:chOff x="685864" y="3581400"/>
                <a:chExt cx="1148577" cy="1247774"/>
              </a:xfrm>
            </p:grpSpPr>
            <p:grpSp>
              <p:nvGrpSpPr>
                <p:cNvPr id="899" name="Group 898"/>
                <p:cNvGrpSpPr/>
                <p:nvPr/>
              </p:nvGrpSpPr>
              <p:grpSpPr>
                <a:xfrm>
                  <a:off x="685864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919" name="Group 918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29" name="Group 928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34" name="Oval 93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35" name="Oval 93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36" name="Oval 93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30" name="Group 929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31" name="Oval 930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32" name="Oval 931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33" name="Oval 932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20" name="Group 919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21" name="Group 92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26" name="Oval 92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27" name="Oval 92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28" name="Oval 92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22" name="Group 92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23" name="Oval 92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24" name="Oval 92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25" name="Oval 92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900" name="Group 899"/>
                <p:cNvGrpSpPr/>
                <p:nvPr/>
              </p:nvGrpSpPr>
              <p:grpSpPr>
                <a:xfrm>
                  <a:off x="1256525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901" name="Group 900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11" name="Group 91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16" name="Oval 91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7" name="Oval 91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8" name="Oval 91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12" name="Group 91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13" name="Oval 91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4" name="Oval 91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5" name="Oval 91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02" name="Group 901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03" name="Group 902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08" name="Oval 907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09" name="Oval 908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0" name="Oval 909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04" name="Group 903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05" name="Oval 904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06" name="Oval 905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07" name="Oval 906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</p:grpSp>
        <p:grpSp>
          <p:nvGrpSpPr>
            <p:cNvPr id="938" name="Group 937"/>
            <p:cNvGrpSpPr/>
            <p:nvPr/>
          </p:nvGrpSpPr>
          <p:grpSpPr>
            <a:xfrm>
              <a:off x="2284019" y="2819400"/>
              <a:ext cx="2284020" cy="1247774"/>
              <a:chOff x="685864" y="3581400"/>
              <a:chExt cx="2284020" cy="1247774"/>
            </a:xfrm>
          </p:grpSpPr>
          <p:grpSp>
            <p:nvGrpSpPr>
              <p:cNvPr id="939" name="Group 938"/>
              <p:cNvGrpSpPr/>
              <p:nvPr/>
            </p:nvGrpSpPr>
            <p:grpSpPr>
              <a:xfrm>
                <a:off x="685864" y="3581400"/>
                <a:ext cx="1148577" cy="1247774"/>
                <a:chOff x="685864" y="3581400"/>
                <a:chExt cx="1148577" cy="1247774"/>
              </a:xfrm>
            </p:grpSpPr>
            <p:grpSp>
              <p:nvGrpSpPr>
                <p:cNvPr id="979" name="Group 978"/>
                <p:cNvGrpSpPr/>
                <p:nvPr/>
              </p:nvGrpSpPr>
              <p:grpSpPr>
                <a:xfrm>
                  <a:off x="685864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999" name="Group 998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09" name="Group 1008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14" name="Oval 101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15" name="Oval 101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16" name="Oval 101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10" name="Group 1009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11" name="Oval 1010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12" name="Oval 1011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13" name="Oval 1012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000" name="Group 999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01" name="Group 100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06" name="Oval 100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07" name="Oval 100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08" name="Oval 100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02" name="Group 100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03" name="Oval 100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04" name="Oval 100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05" name="Oval 100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980" name="Group 979"/>
                <p:cNvGrpSpPr/>
                <p:nvPr/>
              </p:nvGrpSpPr>
              <p:grpSpPr>
                <a:xfrm>
                  <a:off x="1256525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981" name="Group 980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91" name="Group 99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96" name="Oval 99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7" name="Oval 99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8" name="Oval 99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92" name="Group 99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93" name="Oval 99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4" name="Oval 99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5" name="Oval 99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82" name="Group 981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83" name="Group 982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88" name="Oval 987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89" name="Oval 988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0" name="Oval 989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84" name="Group 983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85" name="Oval 984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86" name="Oval 985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87" name="Oval 986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940" name="Group 939"/>
              <p:cNvGrpSpPr/>
              <p:nvPr/>
            </p:nvGrpSpPr>
            <p:grpSpPr>
              <a:xfrm>
                <a:off x="1821307" y="3581400"/>
                <a:ext cx="1148577" cy="1247774"/>
                <a:chOff x="685864" y="3581400"/>
                <a:chExt cx="1148577" cy="1247774"/>
              </a:xfrm>
            </p:grpSpPr>
            <p:grpSp>
              <p:nvGrpSpPr>
                <p:cNvPr id="941" name="Group 940"/>
                <p:cNvGrpSpPr/>
                <p:nvPr/>
              </p:nvGrpSpPr>
              <p:grpSpPr>
                <a:xfrm>
                  <a:off x="685864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961" name="Group 960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71" name="Group 97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76" name="Oval 97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7" name="Oval 97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8" name="Oval 97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72" name="Group 97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73" name="Oval 97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4" name="Oval 97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5" name="Oval 97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62" name="Group 961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63" name="Group 962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68" name="Oval 967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69" name="Oval 968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0" name="Oval 969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64" name="Group 963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65" name="Oval 964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66" name="Oval 965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67" name="Oval 966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942" name="Group 941"/>
                <p:cNvGrpSpPr/>
                <p:nvPr/>
              </p:nvGrpSpPr>
              <p:grpSpPr>
                <a:xfrm>
                  <a:off x="1256525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943" name="Group 942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53" name="Group 952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58" name="Oval 957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9" name="Oval 958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60" name="Oval 959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54" name="Group 953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55" name="Oval 954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6" name="Oval 955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7" name="Oval 956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44" name="Group 943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45" name="Group 944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50" name="Oval 949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1" name="Oval 950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2" name="Oval 951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46" name="Group 945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47" name="Oval 946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48" name="Oval 947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49" name="Oval 948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</p:grpSp>
        <p:grpSp>
          <p:nvGrpSpPr>
            <p:cNvPr id="1017" name="Group 1016"/>
            <p:cNvGrpSpPr/>
            <p:nvPr/>
          </p:nvGrpSpPr>
          <p:grpSpPr>
            <a:xfrm>
              <a:off x="4568038" y="2819400"/>
              <a:ext cx="2284020" cy="1247774"/>
              <a:chOff x="685864" y="3581400"/>
              <a:chExt cx="2284020" cy="1247774"/>
            </a:xfrm>
          </p:grpSpPr>
          <p:grpSp>
            <p:nvGrpSpPr>
              <p:cNvPr id="1018" name="Group 1017"/>
              <p:cNvGrpSpPr/>
              <p:nvPr/>
            </p:nvGrpSpPr>
            <p:grpSpPr>
              <a:xfrm>
                <a:off x="685864" y="3581400"/>
                <a:ext cx="1148577" cy="1247774"/>
                <a:chOff x="685864" y="3581400"/>
                <a:chExt cx="1148577" cy="1247774"/>
              </a:xfrm>
            </p:grpSpPr>
            <p:grpSp>
              <p:nvGrpSpPr>
                <p:cNvPr id="1058" name="Group 1057"/>
                <p:cNvGrpSpPr/>
                <p:nvPr/>
              </p:nvGrpSpPr>
              <p:grpSpPr>
                <a:xfrm>
                  <a:off x="685864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1078" name="Group 1077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88" name="Group 1087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93" name="Oval 109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94" name="Oval 109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95" name="Oval 109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89" name="Group 1088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90" name="Oval 1089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91" name="Oval 1090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92" name="Oval 1091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079" name="Group 1078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80" name="Group 1079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85" name="Oval 1084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86" name="Oval 1085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87" name="Oval 1086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81" name="Group 1080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82" name="Oval 1081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83" name="Oval 1082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84" name="Oval 1083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059" name="Group 1058"/>
                <p:cNvGrpSpPr/>
                <p:nvPr/>
              </p:nvGrpSpPr>
              <p:grpSpPr>
                <a:xfrm>
                  <a:off x="1256525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1060" name="Group 1059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70" name="Group 1069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75" name="Oval 1074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76" name="Oval 1075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77" name="Oval 1076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71" name="Group 1070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72" name="Oval 1071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73" name="Oval 1072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74" name="Oval 1073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061" name="Group 1060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62" name="Group 1061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67" name="Oval 1066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68" name="Oval 1067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69" name="Oval 1068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63" name="Group 1062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64" name="Oval 106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65" name="Oval 106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66" name="Oval 106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1019" name="Group 1018"/>
              <p:cNvGrpSpPr/>
              <p:nvPr/>
            </p:nvGrpSpPr>
            <p:grpSpPr>
              <a:xfrm>
                <a:off x="1821307" y="3581400"/>
                <a:ext cx="1148577" cy="1247774"/>
                <a:chOff x="685864" y="3581400"/>
                <a:chExt cx="1148577" cy="1247774"/>
              </a:xfrm>
            </p:grpSpPr>
            <p:grpSp>
              <p:nvGrpSpPr>
                <p:cNvPr id="1020" name="Group 1019"/>
                <p:cNvGrpSpPr/>
                <p:nvPr/>
              </p:nvGrpSpPr>
              <p:grpSpPr>
                <a:xfrm>
                  <a:off x="685864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1040" name="Group 1039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50" name="Group 1049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55" name="Oval 1054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56" name="Oval 1055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57" name="Oval 1056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51" name="Group 1050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52" name="Oval 1051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53" name="Oval 1052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54" name="Oval 1053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041" name="Group 1040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42" name="Group 1041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47" name="Oval 1046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48" name="Oval 1047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49" name="Oval 1048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43" name="Group 1042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44" name="Oval 104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45" name="Oval 104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46" name="Oval 104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021" name="Group 1020"/>
                <p:cNvGrpSpPr/>
                <p:nvPr/>
              </p:nvGrpSpPr>
              <p:grpSpPr>
                <a:xfrm>
                  <a:off x="1256525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1022" name="Group 1021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32" name="Group 1031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37" name="Oval 1036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38" name="Oval 1037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39" name="Oval 1038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33" name="Group 1032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34" name="Oval 103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35" name="Oval 103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36" name="Oval 103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023" name="Group 1022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24" name="Group 1023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29" name="Oval 1028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30" name="Oval 1029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31" name="Oval 1030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25" name="Group 1024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26" name="Oval 102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27" name="Oval 102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28" name="Oval 102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</p:grpSp>
        <p:grpSp>
          <p:nvGrpSpPr>
            <p:cNvPr id="1096" name="Group 1095"/>
            <p:cNvGrpSpPr/>
            <p:nvPr/>
          </p:nvGrpSpPr>
          <p:grpSpPr>
            <a:xfrm>
              <a:off x="6838924" y="2819400"/>
              <a:ext cx="2284020" cy="1247774"/>
              <a:chOff x="685864" y="3581400"/>
              <a:chExt cx="2284020" cy="1247774"/>
            </a:xfrm>
          </p:grpSpPr>
          <p:grpSp>
            <p:nvGrpSpPr>
              <p:cNvPr id="1097" name="Group 1096"/>
              <p:cNvGrpSpPr/>
              <p:nvPr/>
            </p:nvGrpSpPr>
            <p:grpSpPr>
              <a:xfrm>
                <a:off x="685864" y="3581400"/>
                <a:ext cx="1148577" cy="1247774"/>
                <a:chOff x="685864" y="3581400"/>
                <a:chExt cx="1148577" cy="1247774"/>
              </a:xfrm>
            </p:grpSpPr>
            <p:grpSp>
              <p:nvGrpSpPr>
                <p:cNvPr id="1137" name="Group 1136"/>
                <p:cNvGrpSpPr/>
                <p:nvPr/>
              </p:nvGrpSpPr>
              <p:grpSpPr>
                <a:xfrm>
                  <a:off x="685864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1157" name="Group 1156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167" name="Group 1166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72" name="Oval 1171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73" name="Oval 1172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74" name="Oval 1173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68" name="Group 1167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69" name="Oval 1168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70" name="Oval 1169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71" name="Oval 1170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158" name="Group 1157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159" name="Group 1158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64" name="Oval 116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65" name="Oval 116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66" name="Oval 116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60" name="Group 1159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61" name="Oval 1160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62" name="Oval 1161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63" name="Oval 1162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138" name="Group 1137"/>
                <p:cNvGrpSpPr/>
                <p:nvPr/>
              </p:nvGrpSpPr>
              <p:grpSpPr>
                <a:xfrm>
                  <a:off x="1256525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1139" name="Group 1138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149" name="Group 1148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54" name="Oval 115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55" name="Oval 115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56" name="Oval 115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50" name="Group 1149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51" name="Oval 1150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52" name="Oval 1151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53" name="Oval 1152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140" name="Group 1139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141" name="Group 114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46" name="Oval 114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47" name="Oval 114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48" name="Oval 114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42" name="Group 114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43" name="Oval 114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44" name="Oval 114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45" name="Oval 114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1098" name="Group 1097"/>
              <p:cNvGrpSpPr/>
              <p:nvPr/>
            </p:nvGrpSpPr>
            <p:grpSpPr>
              <a:xfrm>
                <a:off x="1821307" y="3581400"/>
                <a:ext cx="1148577" cy="1247774"/>
                <a:chOff x="685864" y="3581400"/>
                <a:chExt cx="1148577" cy="1247774"/>
              </a:xfrm>
            </p:grpSpPr>
            <p:grpSp>
              <p:nvGrpSpPr>
                <p:cNvPr id="1099" name="Group 1098"/>
                <p:cNvGrpSpPr/>
                <p:nvPr/>
              </p:nvGrpSpPr>
              <p:grpSpPr>
                <a:xfrm>
                  <a:off x="685864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1119" name="Group 1118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129" name="Group 1128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34" name="Oval 113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35" name="Oval 113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36" name="Oval 113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30" name="Group 1129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31" name="Oval 1130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32" name="Oval 1131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33" name="Oval 1132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120" name="Group 1119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121" name="Group 112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26" name="Oval 112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27" name="Oval 112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28" name="Oval 112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22" name="Group 112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23" name="Oval 112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24" name="Oval 112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25" name="Oval 112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100" name="Group 1099"/>
                <p:cNvGrpSpPr/>
                <p:nvPr/>
              </p:nvGrpSpPr>
              <p:grpSpPr>
                <a:xfrm>
                  <a:off x="1256525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1101" name="Group 1100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111" name="Group 111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16" name="Oval 111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17" name="Oval 111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18" name="Oval 111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12" name="Group 111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13" name="Oval 111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14" name="Oval 111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15" name="Oval 111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102" name="Group 1101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103" name="Group 1102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08" name="Oval 1107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09" name="Oval 1108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10" name="Oval 1109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04" name="Group 1103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05" name="Oval 1104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06" name="Oval 1105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07" name="Oval 1106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</p:grpSp>
      </p:grpSp>
      <p:sp>
        <p:nvSpPr>
          <p:cNvPr id="1176" name="Rounded Rectangle 1175"/>
          <p:cNvSpPr/>
          <p:nvPr/>
        </p:nvSpPr>
        <p:spPr>
          <a:xfrm>
            <a:off x="610328" y="2228849"/>
            <a:ext cx="1190625" cy="193357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7" name="Rounded Rectangle 1176"/>
          <p:cNvSpPr/>
          <p:nvPr/>
        </p:nvSpPr>
        <p:spPr>
          <a:xfrm>
            <a:off x="4467601" y="2237471"/>
            <a:ext cx="1190625" cy="193357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8" name="Oval 1177"/>
          <p:cNvSpPr/>
          <p:nvPr/>
        </p:nvSpPr>
        <p:spPr>
          <a:xfrm>
            <a:off x="1580708" y="2228849"/>
            <a:ext cx="582841" cy="55305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9" name="Oval 1178"/>
          <p:cNvSpPr/>
          <p:nvPr/>
        </p:nvSpPr>
        <p:spPr>
          <a:xfrm>
            <a:off x="3311503" y="3523546"/>
            <a:ext cx="582841" cy="55305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0" name="Oval 1179"/>
          <p:cNvSpPr/>
          <p:nvPr/>
        </p:nvSpPr>
        <p:spPr>
          <a:xfrm>
            <a:off x="2531609" y="2118407"/>
            <a:ext cx="964717" cy="205740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2" name="Oval 1181"/>
          <p:cNvSpPr/>
          <p:nvPr/>
        </p:nvSpPr>
        <p:spPr>
          <a:xfrm>
            <a:off x="4980010" y="2546484"/>
            <a:ext cx="152122" cy="1428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5" name="Can 1184"/>
          <p:cNvSpPr/>
          <p:nvPr/>
        </p:nvSpPr>
        <p:spPr>
          <a:xfrm>
            <a:off x="7133204" y="2380170"/>
            <a:ext cx="1049877" cy="1873064"/>
          </a:xfrm>
          <a:prstGeom prst="can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94" name="Group 1193"/>
          <p:cNvGrpSpPr/>
          <p:nvPr/>
        </p:nvGrpSpPr>
        <p:grpSpPr>
          <a:xfrm>
            <a:off x="6979843" y="1315439"/>
            <a:ext cx="1383345" cy="1314450"/>
            <a:chOff x="7035657" y="1360196"/>
            <a:chExt cx="1256761" cy="1194170"/>
          </a:xfrm>
        </p:grpSpPr>
        <p:sp>
          <p:nvSpPr>
            <p:cNvPr id="1191" name="Oval 1190"/>
            <p:cNvSpPr/>
            <p:nvPr/>
          </p:nvSpPr>
          <p:spPr>
            <a:xfrm>
              <a:off x="7417808" y="1360196"/>
              <a:ext cx="494878" cy="91432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0" name="Oval 1189"/>
            <p:cNvSpPr/>
            <p:nvPr/>
          </p:nvSpPr>
          <p:spPr>
            <a:xfrm>
              <a:off x="7797540" y="1413174"/>
              <a:ext cx="494878" cy="91432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9" name="Oval 1188"/>
            <p:cNvSpPr/>
            <p:nvPr/>
          </p:nvSpPr>
          <p:spPr>
            <a:xfrm>
              <a:off x="7035657" y="1430453"/>
              <a:ext cx="494878" cy="91432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7" name="Oval 1186"/>
            <p:cNvSpPr/>
            <p:nvPr/>
          </p:nvSpPr>
          <p:spPr>
            <a:xfrm>
              <a:off x="7091285" y="1557488"/>
              <a:ext cx="494878" cy="91432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8" name="Oval 1187"/>
            <p:cNvSpPr/>
            <p:nvPr/>
          </p:nvSpPr>
          <p:spPr>
            <a:xfrm>
              <a:off x="7787342" y="1551471"/>
              <a:ext cx="494878" cy="91432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6" name="Oval 1185"/>
            <p:cNvSpPr/>
            <p:nvPr/>
          </p:nvSpPr>
          <p:spPr>
            <a:xfrm>
              <a:off x="7417808" y="1640042"/>
              <a:ext cx="494878" cy="91432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96" name="Rectangle 1195"/>
          <p:cNvSpPr/>
          <p:nvPr/>
        </p:nvSpPr>
        <p:spPr>
          <a:xfrm>
            <a:off x="7705" y="-58512"/>
            <a:ext cx="9078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Light Dependent Reaction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97" name="Rectangle 1196"/>
          <p:cNvSpPr/>
          <p:nvPr/>
        </p:nvSpPr>
        <p:spPr>
          <a:xfrm>
            <a:off x="794546" y="4892486"/>
            <a:ext cx="858600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7.  </a:t>
            </a:r>
            <a:r>
              <a:rPr lang="en-US" sz="2800" dirty="0"/>
              <a:t>ATP and NADPH are released into the stroma.</a:t>
            </a:r>
          </a:p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8" name="TextBox 337"/>
          <p:cNvSpPr txBox="1"/>
          <p:nvPr/>
        </p:nvSpPr>
        <p:spPr>
          <a:xfrm>
            <a:off x="576682" y="3650793"/>
            <a:ext cx="1296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Photosystem II</a:t>
            </a:r>
            <a:endParaRPr lang="en-US" sz="1200" dirty="0"/>
          </a:p>
        </p:txBody>
      </p:sp>
      <p:sp>
        <p:nvSpPr>
          <p:cNvPr id="339" name="TextBox 338"/>
          <p:cNvSpPr txBox="1"/>
          <p:nvPr/>
        </p:nvSpPr>
        <p:spPr>
          <a:xfrm>
            <a:off x="4428197" y="3602093"/>
            <a:ext cx="1296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Photosystem I</a:t>
            </a:r>
            <a:endParaRPr lang="en-US" sz="1200" dirty="0"/>
          </a:p>
        </p:txBody>
      </p:sp>
      <p:sp>
        <p:nvSpPr>
          <p:cNvPr id="340" name="TextBox 339"/>
          <p:cNvSpPr txBox="1"/>
          <p:nvPr/>
        </p:nvSpPr>
        <p:spPr>
          <a:xfrm>
            <a:off x="6997891" y="3502339"/>
            <a:ext cx="1296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ATP</a:t>
            </a:r>
          </a:p>
          <a:p>
            <a:pPr algn="ctr"/>
            <a:r>
              <a:rPr lang="en-US" sz="1200" dirty="0" smtClean="0"/>
              <a:t>Synthase</a:t>
            </a:r>
            <a:endParaRPr lang="en-US" sz="1200" dirty="0"/>
          </a:p>
        </p:txBody>
      </p:sp>
      <p:sp>
        <p:nvSpPr>
          <p:cNvPr id="341" name="TextBox 340"/>
          <p:cNvSpPr txBox="1"/>
          <p:nvPr/>
        </p:nvSpPr>
        <p:spPr>
          <a:xfrm>
            <a:off x="2644839" y="2975749"/>
            <a:ext cx="1296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Proton</a:t>
            </a:r>
          </a:p>
          <a:p>
            <a:r>
              <a:rPr lang="en-US" sz="1200" dirty="0" smtClean="0"/>
              <a:t> Pump</a:t>
            </a:r>
            <a:endParaRPr lang="en-US" sz="1200" dirty="0"/>
          </a:p>
        </p:txBody>
      </p:sp>
      <p:sp>
        <p:nvSpPr>
          <p:cNvPr id="342" name="TextBox 341"/>
          <p:cNvSpPr txBox="1"/>
          <p:nvPr/>
        </p:nvSpPr>
        <p:spPr>
          <a:xfrm>
            <a:off x="3840987" y="5875770"/>
            <a:ext cx="1879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Inside the Thylakoid</a:t>
            </a:r>
            <a:endParaRPr lang="en-US" sz="1200" dirty="0"/>
          </a:p>
        </p:txBody>
      </p:sp>
      <p:sp>
        <p:nvSpPr>
          <p:cNvPr id="343" name="TextBox 342"/>
          <p:cNvSpPr txBox="1"/>
          <p:nvPr/>
        </p:nvSpPr>
        <p:spPr>
          <a:xfrm>
            <a:off x="3982993" y="837135"/>
            <a:ext cx="1879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Stroma</a:t>
            </a:r>
            <a:endParaRPr lang="en-US" sz="1200" dirty="0"/>
          </a:p>
        </p:txBody>
      </p:sp>
      <p:sp>
        <p:nvSpPr>
          <p:cNvPr id="2" name="Lightning Bolt 1"/>
          <p:cNvSpPr/>
          <p:nvPr/>
        </p:nvSpPr>
        <p:spPr>
          <a:xfrm>
            <a:off x="503060" y="1539131"/>
            <a:ext cx="377615" cy="631455"/>
          </a:xfrm>
          <a:prstGeom prst="lightningBol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Lightning Bolt 344"/>
          <p:cNvSpPr/>
          <p:nvPr/>
        </p:nvSpPr>
        <p:spPr>
          <a:xfrm>
            <a:off x="4500436" y="1574080"/>
            <a:ext cx="377615" cy="631455"/>
          </a:xfrm>
          <a:prstGeom prst="lightningBol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Oval 347"/>
          <p:cNvSpPr/>
          <p:nvPr/>
        </p:nvSpPr>
        <p:spPr>
          <a:xfrm>
            <a:off x="5132410" y="2698884"/>
            <a:ext cx="152122" cy="1428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5304604" y="1130537"/>
            <a:ext cx="813196" cy="468927"/>
            <a:chOff x="5304604" y="1130537"/>
            <a:chExt cx="813196" cy="468927"/>
          </a:xfrm>
        </p:grpSpPr>
        <p:sp>
          <p:nvSpPr>
            <p:cNvPr id="337" name="Oval 336"/>
            <p:cNvSpPr/>
            <p:nvPr/>
          </p:nvSpPr>
          <p:spPr>
            <a:xfrm>
              <a:off x="5562165" y="1456589"/>
              <a:ext cx="152122" cy="1428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5304604" y="1130537"/>
              <a:ext cx="813196" cy="32433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Oval 348"/>
            <p:cNvSpPr/>
            <p:nvPr/>
          </p:nvSpPr>
          <p:spPr>
            <a:xfrm>
              <a:off x="5361822" y="1449473"/>
              <a:ext cx="152122" cy="1428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0" name="TextBox 349"/>
          <p:cNvSpPr txBox="1"/>
          <p:nvPr/>
        </p:nvSpPr>
        <p:spPr>
          <a:xfrm>
            <a:off x="5346351" y="1139245"/>
            <a:ext cx="764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NADPH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2" name="Group 351"/>
          <p:cNvGrpSpPr/>
          <p:nvPr/>
        </p:nvGrpSpPr>
        <p:grpSpPr>
          <a:xfrm>
            <a:off x="3436636" y="1912702"/>
            <a:ext cx="256453" cy="261610"/>
            <a:chOff x="2188716" y="1097162"/>
            <a:chExt cx="256453" cy="261610"/>
          </a:xfrm>
        </p:grpSpPr>
        <p:sp>
          <p:nvSpPr>
            <p:cNvPr id="353" name="Oval 352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TextBox 353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55" name="Group 354"/>
          <p:cNvGrpSpPr/>
          <p:nvPr/>
        </p:nvGrpSpPr>
        <p:grpSpPr>
          <a:xfrm>
            <a:off x="2147849" y="4466040"/>
            <a:ext cx="256453" cy="261610"/>
            <a:chOff x="2188716" y="1097162"/>
            <a:chExt cx="256453" cy="261610"/>
          </a:xfrm>
        </p:grpSpPr>
        <p:sp>
          <p:nvSpPr>
            <p:cNvPr id="356" name="Oval 355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TextBox 356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58" name="Group 357"/>
          <p:cNvGrpSpPr/>
          <p:nvPr/>
        </p:nvGrpSpPr>
        <p:grpSpPr>
          <a:xfrm>
            <a:off x="2531609" y="967459"/>
            <a:ext cx="256453" cy="261610"/>
            <a:chOff x="2188716" y="1097162"/>
            <a:chExt cx="256453" cy="261610"/>
          </a:xfrm>
        </p:grpSpPr>
        <p:sp>
          <p:nvSpPr>
            <p:cNvPr id="359" name="Oval 358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TextBox 359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61" name="Group 360"/>
          <p:cNvGrpSpPr/>
          <p:nvPr/>
        </p:nvGrpSpPr>
        <p:grpSpPr>
          <a:xfrm>
            <a:off x="6208308" y="809559"/>
            <a:ext cx="256453" cy="261610"/>
            <a:chOff x="2188716" y="1097162"/>
            <a:chExt cx="256453" cy="261610"/>
          </a:xfrm>
        </p:grpSpPr>
        <p:sp>
          <p:nvSpPr>
            <p:cNvPr id="362" name="Oval 361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TextBox 362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64" name="Group 363"/>
          <p:cNvGrpSpPr/>
          <p:nvPr/>
        </p:nvGrpSpPr>
        <p:grpSpPr>
          <a:xfrm>
            <a:off x="5997715" y="1785770"/>
            <a:ext cx="256453" cy="261610"/>
            <a:chOff x="2188716" y="1097162"/>
            <a:chExt cx="256453" cy="261610"/>
          </a:xfrm>
        </p:grpSpPr>
        <p:sp>
          <p:nvSpPr>
            <p:cNvPr id="365" name="Oval 364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TextBox 365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67" name="Group 366"/>
          <p:cNvGrpSpPr/>
          <p:nvPr/>
        </p:nvGrpSpPr>
        <p:grpSpPr>
          <a:xfrm>
            <a:off x="1225195" y="1467079"/>
            <a:ext cx="256453" cy="261610"/>
            <a:chOff x="2188716" y="1097162"/>
            <a:chExt cx="256453" cy="261610"/>
          </a:xfrm>
        </p:grpSpPr>
        <p:sp>
          <p:nvSpPr>
            <p:cNvPr id="368" name="Oval 367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TextBox 368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70" name="Group 369"/>
          <p:cNvGrpSpPr/>
          <p:nvPr/>
        </p:nvGrpSpPr>
        <p:grpSpPr>
          <a:xfrm>
            <a:off x="5078142" y="4383387"/>
            <a:ext cx="256453" cy="261610"/>
            <a:chOff x="2188716" y="1097162"/>
            <a:chExt cx="256453" cy="261610"/>
          </a:xfrm>
        </p:grpSpPr>
        <p:sp>
          <p:nvSpPr>
            <p:cNvPr id="371" name="Oval 370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TextBox 371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73" name="Group 372"/>
          <p:cNvGrpSpPr/>
          <p:nvPr/>
        </p:nvGrpSpPr>
        <p:grpSpPr>
          <a:xfrm>
            <a:off x="1734536" y="4229271"/>
            <a:ext cx="256453" cy="261610"/>
            <a:chOff x="2188716" y="1097162"/>
            <a:chExt cx="256453" cy="261610"/>
          </a:xfrm>
        </p:grpSpPr>
        <p:sp>
          <p:nvSpPr>
            <p:cNvPr id="374" name="Oval 373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TextBox 374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79" name="Group 378"/>
          <p:cNvGrpSpPr/>
          <p:nvPr/>
        </p:nvGrpSpPr>
        <p:grpSpPr>
          <a:xfrm>
            <a:off x="6990292" y="989508"/>
            <a:ext cx="256453" cy="261610"/>
            <a:chOff x="2188716" y="1097162"/>
            <a:chExt cx="256453" cy="261610"/>
          </a:xfrm>
        </p:grpSpPr>
        <p:sp>
          <p:nvSpPr>
            <p:cNvPr id="380" name="Oval 379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TextBox 380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82" name="Group 381"/>
          <p:cNvGrpSpPr/>
          <p:nvPr/>
        </p:nvGrpSpPr>
        <p:grpSpPr>
          <a:xfrm>
            <a:off x="3772530" y="2155264"/>
            <a:ext cx="256453" cy="261610"/>
            <a:chOff x="2188716" y="1097162"/>
            <a:chExt cx="256453" cy="261610"/>
          </a:xfrm>
        </p:grpSpPr>
        <p:sp>
          <p:nvSpPr>
            <p:cNvPr id="383" name="Oval 382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TextBox 383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85" name="Group 384"/>
          <p:cNvGrpSpPr/>
          <p:nvPr/>
        </p:nvGrpSpPr>
        <p:grpSpPr>
          <a:xfrm>
            <a:off x="2580899" y="4121495"/>
            <a:ext cx="256453" cy="261610"/>
            <a:chOff x="2188716" y="1097162"/>
            <a:chExt cx="256453" cy="261610"/>
          </a:xfrm>
        </p:grpSpPr>
        <p:sp>
          <p:nvSpPr>
            <p:cNvPr id="386" name="Oval 385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TextBox 386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88" name="Group 387"/>
          <p:cNvGrpSpPr/>
          <p:nvPr/>
        </p:nvGrpSpPr>
        <p:grpSpPr>
          <a:xfrm>
            <a:off x="4149755" y="1879555"/>
            <a:ext cx="256453" cy="261610"/>
            <a:chOff x="2188716" y="1097162"/>
            <a:chExt cx="256453" cy="261610"/>
          </a:xfrm>
        </p:grpSpPr>
        <p:sp>
          <p:nvSpPr>
            <p:cNvPr id="389" name="Oval 388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TextBox 389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91" name="Group 390"/>
          <p:cNvGrpSpPr/>
          <p:nvPr/>
        </p:nvGrpSpPr>
        <p:grpSpPr>
          <a:xfrm>
            <a:off x="2911483" y="5744965"/>
            <a:ext cx="256453" cy="261610"/>
            <a:chOff x="2188716" y="1097162"/>
            <a:chExt cx="256453" cy="261610"/>
          </a:xfrm>
        </p:grpSpPr>
        <p:sp>
          <p:nvSpPr>
            <p:cNvPr id="392" name="Oval 391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TextBox 392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94" name="Group 393"/>
          <p:cNvGrpSpPr/>
          <p:nvPr/>
        </p:nvGrpSpPr>
        <p:grpSpPr>
          <a:xfrm>
            <a:off x="5674541" y="4329868"/>
            <a:ext cx="256453" cy="261610"/>
            <a:chOff x="2188716" y="1097162"/>
            <a:chExt cx="256453" cy="261610"/>
          </a:xfrm>
        </p:grpSpPr>
        <p:sp>
          <p:nvSpPr>
            <p:cNvPr id="395" name="Oval 394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TextBox 395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97" name="Group 396"/>
          <p:cNvGrpSpPr/>
          <p:nvPr/>
        </p:nvGrpSpPr>
        <p:grpSpPr>
          <a:xfrm>
            <a:off x="5920851" y="6216512"/>
            <a:ext cx="256453" cy="261610"/>
            <a:chOff x="2188716" y="1097162"/>
            <a:chExt cx="256453" cy="261610"/>
          </a:xfrm>
        </p:grpSpPr>
        <p:sp>
          <p:nvSpPr>
            <p:cNvPr id="398" name="Oval 397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TextBox 398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00" name="Group 399"/>
          <p:cNvGrpSpPr/>
          <p:nvPr/>
        </p:nvGrpSpPr>
        <p:grpSpPr>
          <a:xfrm>
            <a:off x="6827144" y="5959405"/>
            <a:ext cx="256453" cy="261610"/>
            <a:chOff x="2188716" y="1097162"/>
            <a:chExt cx="256453" cy="261610"/>
          </a:xfrm>
        </p:grpSpPr>
        <p:sp>
          <p:nvSpPr>
            <p:cNvPr id="401" name="Oval 400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TextBox 401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03" name="Group 402"/>
          <p:cNvGrpSpPr/>
          <p:nvPr/>
        </p:nvGrpSpPr>
        <p:grpSpPr>
          <a:xfrm>
            <a:off x="6230919" y="5697795"/>
            <a:ext cx="256453" cy="261610"/>
            <a:chOff x="2188716" y="1097162"/>
            <a:chExt cx="256453" cy="261610"/>
          </a:xfrm>
        </p:grpSpPr>
        <p:sp>
          <p:nvSpPr>
            <p:cNvPr id="404" name="Oval 403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TextBox 404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06" name="Group 405"/>
          <p:cNvGrpSpPr/>
          <p:nvPr/>
        </p:nvGrpSpPr>
        <p:grpSpPr>
          <a:xfrm>
            <a:off x="1866581" y="1349389"/>
            <a:ext cx="256453" cy="261610"/>
            <a:chOff x="2188716" y="1097162"/>
            <a:chExt cx="256453" cy="261610"/>
          </a:xfrm>
        </p:grpSpPr>
        <p:sp>
          <p:nvSpPr>
            <p:cNvPr id="407" name="Oval 406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TextBox 407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09" name="Group 408"/>
          <p:cNvGrpSpPr/>
          <p:nvPr/>
        </p:nvGrpSpPr>
        <p:grpSpPr>
          <a:xfrm>
            <a:off x="3163906" y="1468659"/>
            <a:ext cx="256453" cy="261610"/>
            <a:chOff x="2188716" y="1097162"/>
            <a:chExt cx="256453" cy="261610"/>
          </a:xfrm>
        </p:grpSpPr>
        <p:sp>
          <p:nvSpPr>
            <p:cNvPr id="410" name="Oval 409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TextBox 410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12" name="Group 411"/>
          <p:cNvGrpSpPr/>
          <p:nvPr/>
        </p:nvGrpSpPr>
        <p:grpSpPr>
          <a:xfrm>
            <a:off x="5236482" y="6216512"/>
            <a:ext cx="256453" cy="261610"/>
            <a:chOff x="2188716" y="1097162"/>
            <a:chExt cx="256453" cy="261610"/>
          </a:xfrm>
        </p:grpSpPr>
        <p:sp>
          <p:nvSpPr>
            <p:cNvPr id="413" name="Oval 412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TextBox 413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319686" y="1592086"/>
            <a:ext cx="817620" cy="693983"/>
            <a:chOff x="7462211" y="1619295"/>
            <a:chExt cx="817620" cy="693983"/>
          </a:xfrm>
        </p:grpSpPr>
        <p:sp>
          <p:nvSpPr>
            <p:cNvPr id="13" name="Explosion 1 12"/>
            <p:cNvSpPr/>
            <p:nvPr/>
          </p:nvSpPr>
          <p:spPr>
            <a:xfrm>
              <a:off x="7462211" y="1619295"/>
              <a:ext cx="817620" cy="693983"/>
            </a:xfrm>
            <a:prstGeom prst="irregularSeal1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87607" y="1746244"/>
              <a:ext cx="617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ATP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5871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111E-6 L 0.08594 -0.13264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8" y="-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5" name="Group 1174"/>
          <p:cNvGrpSpPr/>
          <p:nvPr/>
        </p:nvGrpSpPr>
        <p:grpSpPr>
          <a:xfrm>
            <a:off x="21056" y="2571750"/>
            <a:ext cx="9122944" cy="1247774"/>
            <a:chOff x="0" y="2819400"/>
            <a:chExt cx="9122944" cy="1247774"/>
          </a:xfrm>
        </p:grpSpPr>
        <p:grpSp>
          <p:nvGrpSpPr>
            <p:cNvPr id="937" name="Group 936"/>
            <p:cNvGrpSpPr/>
            <p:nvPr/>
          </p:nvGrpSpPr>
          <p:grpSpPr>
            <a:xfrm>
              <a:off x="0" y="2819400"/>
              <a:ext cx="2284020" cy="1247774"/>
              <a:chOff x="685864" y="3581400"/>
              <a:chExt cx="2284020" cy="1247774"/>
            </a:xfrm>
          </p:grpSpPr>
          <p:grpSp>
            <p:nvGrpSpPr>
              <p:cNvPr id="897" name="Group 896"/>
              <p:cNvGrpSpPr/>
              <p:nvPr/>
            </p:nvGrpSpPr>
            <p:grpSpPr>
              <a:xfrm>
                <a:off x="685864" y="3581400"/>
                <a:ext cx="1148577" cy="1247774"/>
                <a:chOff x="685864" y="3581400"/>
                <a:chExt cx="1148577" cy="1247774"/>
              </a:xfrm>
            </p:grpSpPr>
            <p:grpSp>
              <p:nvGrpSpPr>
                <p:cNvPr id="877" name="Group 876"/>
                <p:cNvGrpSpPr/>
                <p:nvPr/>
              </p:nvGrpSpPr>
              <p:grpSpPr>
                <a:xfrm>
                  <a:off x="685864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739" name="Group 738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749" name="Group 748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754" name="Oval 75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5" name="Oval 75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6" name="Oval 75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50" name="Group 749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751" name="Oval 750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2" name="Oval 751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3" name="Oval 752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40" name="Group 739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741" name="Group 74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746" name="Oval 74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7" name="Oval 74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8" name="Oval 74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42" name="Group 74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743" name="Oval 74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4" name="Oval 74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5" name="Oval 74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878" name="Group 877"/>
                <p:cNvGrpSpPr/>
                <p:nvPr/>
              </p:nvGrpSpPr>
              <p:grpSpPr>
                <a:xfrm>
                  <a:off x="1256525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879" name="Group 878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889" name="Group 888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894" name="Oval 89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95" name="Oval 89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96" name="Oval 89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90" name="Group 889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891" name="Oval 890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92" name="Oval 891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93" name="Oval 892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880" name="Group 879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881" name="Group 88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886" name="Oval 88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87" name="Oval 88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88" name="Oval 88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82" name="Group 88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883" name="Oval 88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84" name="Oval 88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85" name="Oval 88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898" name="Group 897"/>
              <p:cNvGrpSpPr/>
              <p:nvPr/>
            </p:nvGrpSpPr>
            <p:grpSpPr>
              <a:xfrm>
                <a:off x="1821307" y="3581400"/>
                <a:ext cx="1148577" cy="1247774"/>
                <a:chOff x="685864" y="3581400"/>
                <a:chExt cx="1148577" cy="1247774"/>
              </a:xfrm>
            </p:grpSpPr>
            <p:grpSp>
              <p:nvGrpSpPr>
                <p:cNvPr id="899" name="Group 898"/>
                <p:cNvGrpSpPr/>
                <p:nvPr/>
              </p:nvGrpSpPr>
              <p:grpSpPr>
                <a:xfrm>
                  <a:off x="685864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919" name="Group 918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29" name="Group 928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34" name="Oval 93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35" name="Oval 93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36" name="Oval 93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30" name="Group 929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31" name="Oval 930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32" name="Oval 931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33" name="Oval 932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20" name="Group 919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21" name="Group 92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26" name="Oval 92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27" name="Oval 92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28" name="Oval 92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22" name="Group 92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23" name="Oval 92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24" name="Oval 92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25" name="Oval 92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900" name="Group 899"/>
                <p:cNvGrpSpPr/>
                <p:nvPr/>
              </p:nvGrpSpPr>
              <p:grpSpPr>
                <a:xfrm>
                  <a:off x="1256525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901" name="Group 900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11" name="Group 91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16" name="Oval 91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7" name="Oval 91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8" name="Oval 91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12" name="Group 91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13" name="Oval 91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4" name="Oval 91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5" name="Oval 91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02" name="Group 901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03" name="Group 902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08" name="Oval 907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09" name="Oval 908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0" name="Oval 909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04" name="Group 903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05" name="Oval 904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06" name="Oval 905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07" name="Oval 906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</p:grpSp>
        <p:grpSp>
          <p:nvGrpSpPr>
            <p:cNvPr id="938" name="Group 937"/>
            <p:cNvGrpSpPr/>
            <p:nvPr/>
          </p:nvGrpSpPr>
          <p:grpSpPr>
            <a:xfrm>
              <a:off x="2284019" y="2819400"/>
              <a:ext cx="2284020" cy="1247774"/>
              <a:chOff x="685864" y="3581400"/>
              <a:chExt cx="2284020" cy="1247774"/>
            </a:xfrm>
          </p:grpSpPr>
          <p:grpSp>
            <p:nvGrpSpPr>
              <p:cNvPr id="939" name="Group 938"/>
              <p:cNvGrpSpPr/>
              <p:nvPr/>
            </p:nvGrpSpPr>
            <p:grpSpPr>
              <a:xfrm>
                <a:off x="685864" y="3581400"/>
                <a:ext cx="1148577" cy="1247774"/>
                <a:chOff x="685864" y="3581400"/>
                <a:chExt cx="1148577" cy="1247774"/>
              </a:xfrm>
            </p:grpSpPr>
            <p:grpSp>
              <p:nvGrpSpPr>
                <p:cNvPr id="979" name="Group 978"/>
                <p:cNvGrpSpPr/>
                <p:nvPr/>
              </p:nvGrpSpPr>
              <p:grpSpPr>
                <a:xfrm>
                  <a:off x="685864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999" name="Group 998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09" name="Group 1008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14" name="Oval 101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15" name="Oval 101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16" name="Oval 101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10" name="Group 1009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11" name="Oval 1010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12" name="Oval 1011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13" name="Oval 1012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000" name="Group 999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01" name="Group 100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06" name="Oval 100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07" name="Oval 100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08" name="Oval 100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02" name="Group 100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03" name="Oval 100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04" name="Oval 100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05" name="Oval 100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980" name="Group 979"/>
                <p:cNvGrpSpPr/>
                <p:nvPr/>
              </p:nvGrpSpPr>
              <p:grpSpPr>
                <a:xfrm>
                  <a:off x="1256525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981" name="Group 980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91" name="Group 99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96" name="Oval 99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7" name="Oval 99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8" name="Oval 99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92" name="Group 99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93" name="Oval 99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4" name="Oval 99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5" name="Oval 99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82" name="Group 981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83" name="Group 982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88" name="Oval 987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89" name="Oval 988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0" name="Oval 989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84" name="Group 983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85" name="Oval 984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86" name="Oval 985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87" name="Oval 986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940" name="Group 939"/>
              <p:cNvGrpSpPr/>
              <p:nvPr/>
            </p:nvGrpSpPr>
            <p:grpSpPr>
              <a:xfrm>
                <a:off x="1821307" y="3581400"/>
                <a:ext cx="1148577" cy="1247774"/>
                <a:chOff x="685864" y="3581400"/>
                <a:chExt cx="1148577" cy="1247774"/>
              </a:xfrm>
            </p:grpSpPr>
            <p:grpSp>
              <p:nvGrpSpPr>
                <p:cNvPr id="941" name="Group 940"/>
                <p:cNvGrpSpPr/>
                <p:nvPr/>
              </p:nvGrpSpPr>
              <p:grpSpPr>
                <a:xfrm>
                  <a:off x="685864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961" name="Group 960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71" name="Group 97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76" name="Oval 97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7" name="Oval 97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8" name="Oval 97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72" name="Group 97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73" name="Oval 97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4" name="Oval 97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5" name="Oval 97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62" name="Group 961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63" name="Group 962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68" name="Oval 967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69" name="Oval 968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0" name="Oval 969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64" name="Group 963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65" name="Oval 964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66" name="Oval 965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67" name="Oval 966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942" name="Group 941"/>
                <p:cNvGrpSpPr/>
                <p:nvPr/>
              </p:nvGrpSpPr>
              <p:grpSpPr>
                <a:xfrm>
                  <a:off x="1256525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943" name="Group 942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53" name="Group 952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58" name="Oval 957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9" name="Oval 958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60" name="Oval 959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54" name="Group 953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55" name="Oval 954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6" name="Oval 955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7" name="Oval 956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44" name="Group 943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45" name="Group 944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50" name="Oval 949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1" name="Oval 950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2" name="Oval 951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46" name="Group 945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47" name="Oval 946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48" name="Oval 947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49" name="Oval 948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</p:grpSp>
        <p:grpSp>
          <p:nvGrpSpPr>
            <p:cNvPr id="1017" name="Group 1016"/>
            <p:cNvGrpSpPr/>
            <p:nvPr/>
          </p:nvGrpSpPr>
          <p:grpSpPr>
            <a:xfrm>
              <a:off x="4568038" y="2819400"/>
              <a:ext cx="2284020" cy="1247774"/>
              <a:chOff x="685864" y="3581400"/>
              <a:chExt cx="2284020" cy="1247774"/>
            </a:xfrm>
          </p:grpSpPr>
          <p:grpSp>
            <p:nvGrpSpPr>
              <p:cNvPr id="1018" name="Group 1017"/>
              <p:cNvGrpSpPr/>
              <p:nvPr/>
            </p:nvGrpSpPr>
            <p:grpSpPr>
              <a:xfrm>
                <a:off x="685864" y="3581400"/>
                <a:ext cx="1148577" cy="1247774"/>
                <a:chOff x="685864" y="3581400"/>
                <a:chExt cx="1148577" cy="1247774"/>
              </a:xfrm>
            </p:grpSpPr>
            <p:grpSp>
              <p:nvGrpSpPr>
                <p:cNvPr id="1058" name="Group 1057"/>
                <p:cNvGrpSpPr/>
                <p:nvPr/>
              </p:nvGrpSpPr>
              <p:grpSpPr>
                <a:xfrm>
                  <a:off x="685864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1078" name="Group 1077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88" name="Group 1087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93" name="Oval 109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94" name="Oval 109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95" name="Oval 109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89" name="Group 1088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90" name="Oval 1089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91" name="Oval 1090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92" name="Oval 1091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079" name="Group 1078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80" name="Group 1079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85" name="Oval 1084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86" name="Oval 1085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87" name="Oval 1086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81" name="Group 1080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82" name="Oval 1081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83" name="Oval 1082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84" name="Oval 1083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059" name="Group 1058"/>
                <p:cNvGrpSpPr/>
                <p:nvPr/>
              </p:nvGrpSpPr>
              <p:grpSpPr>
                <a:xfrm>
                  <a:off x="1256525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1060" name="Group 1059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70" name="Group 1069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75" name="Oval 1074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76" name="Oval 1075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77" name="Oval 1076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71" name="Group 1070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72" name="Oval 1071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73" name="Oval 1072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74" name="Oval 1073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061" name="Group 1060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62" name="Group 1061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67" name="Oval 1066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68" name="Oval 1067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69" name="Oval 1068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63" name="Group 1062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64" name="Oval 106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65" name="Oval 106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66" name="Oval 106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1019" name="Group 1018"/>
              <p:cNvGrpSpPr/>
              <p:nvPr/>
            </p:nvGrpSpPr>
            <p:grpSpPr>
              <a:xfrm>
                <a:off x="1821307" y="3581400"/>
                <a:ext cx="1148577" cy="1247774"/>
                <a:chOff x="685864" y="3581400"/>
                <a:chExt cx="1148577" cy="1247774"/>
              </a:xfrm>
            </p:grpSpPr>
            <p:grpSp>
              <p:nvGrpSpPr>
                <p:cNvPr id="1020" name="Group 1019"/>
                <p:cNvGrpSpPr/>
                <p:nvPr/>
              </p:nvGrpSpPr>
              <p:grpSpPr>
                <a:xfrm>
                  <a:off x="685864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1040" name="Group 1039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50" name="Group 1049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55" name="Oval 1054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56" name="Oval 1055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57" name="Oval 1056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51" name="Group 1050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52" name="Oval 1051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53" name="Oval 1052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54" name="Oval 1053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041" name="Group 1040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42" name="Group 1041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47" name="Oval 1046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48" name="Oval 1047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49" name="Oval 1048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43" name="Group 1042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44" name="Oval 104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45" name="Oval 104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46" name="Oval 104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021" name="Group 1020"/>
                <p:cNvGrpSpPr/>
                <p:nvPr/>
              </p:nvGrpSpPr>
              <p:grpSpPr>
                <a:xfrm>
                  <a:off x="1256525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1022" name="Group 1021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32" name="Group 1031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37" name="Oval 1036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38" name="Oval 1037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39" name="Oval 1038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33" name="Group 1032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34" name="Oval 103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35" name="Oval 103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36" name="Oval 103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023" name="Group 1022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24" name="Group 1023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29" name="Oval 1028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30" name="Oval 1029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31" name="Oval 1030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25" name="Group 1024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26" name="Oval 102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27" name="Oval 102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28" name="Oval 102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</p:grpSp>
        <p:grpSp>
          <p:nvGrpSpPr>
            <p:cNvPr id="1096" name="Group 1095"/>
            <p:cNvGrpSpPr/>
            <p:nvPr/>
          </p:nvGrpSpPr>
          <p:grpSpPr>
            <a:xfrm>
              <a:off x="6838924" y="2819400"/>
              <a:ext cx="2284020" cy="1247774"/>
              <a:chOff x="685864" y="3581400"/>
              <a:chExt cx="2284020" cy="1247774"/>
            </a:xfrm>
          </p:grpSpPr>
          <p:grpSp>
            <p:nvGrpSpPr>
              <p:cNvPr id="1097" name="Group 1096"/>
              <p:cNvGrpSpPr/>
              <p:nvPr/>
            </p:nvGrpSpPr>
            <p:grpSpPr>
              <a:xfrm>
                <a:off x="685864" y="3581400"/>
                <a:ext cx="1148577" cy="1247774"/>
                <a:chOff x="685864" y="3581400"/>
                <a:chExt cx="1148577" cy="1247774"/>
              </a:xfrm>
            </p:grpSpPr>
            <p:grpSp>
              <p:nvGrpSpPr>
                <p:cNvPr id="1137" name="Group 1136"/>
                <p:cNvGrpSpPr/>
                <p:nvPr/>
              </p:nvGrpSpPr>
              <p:grpSpPr>
                <a:xfrm>
                  <a:off x="685864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1157" name="Group 1156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167" name="Group 1166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72" name="Oval 1171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73" name="Oval 1172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74" name="Oval 1173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68" name="Group 1167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69" name="Oval 1168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70" name="Oval 1169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71" name="Oval 1170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158" name="Group 1157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159" name="Group 1158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64" name="Oval 116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65" name="Oval 116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66" name="Oval 116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60" name="Group 1159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61" name="Oval 1160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62" name="Oval 1161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63" name="Oval 1162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138" name="Group 1137"/>
                <p:cNvGrpSpPr/>
                <p:nvPr/>
              </p:nvGrpSpPr>
              <p:grpSpPr>
                <a:xfrm>
                  <a:off x="1256525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1139" name="Group 1138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149" name="Group 1148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54" name="Oval 115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55" name="Oval 115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56" name="Oval 115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50" name="Group 1149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51" name="Oval 1150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52" name="Oval 1151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53" name="Oval 1152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140" name="Group 1139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141" name="Group 114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46" name="Oval 114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47" name="Oval 114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48" name="Oval 114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42" name="Group 114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43" name="Oval 114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44" name="Oval 114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45" name="Oval 114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1098" name="Group 1097"/>
              <p:cNvGrpSpPr/>
              <p:nvPr/>
            </p:nvGrpSpPr>
            <p:grpSpPr>
              <a:xfrm>
                <a:off x="1821307" y="3581400"/>
                <a:ext cx="1148577" cy="1247774"/>
                <a:chOff x="685864" y="3581400"/>
                <a:chExt cx="1148577" cy="1247774"/>
              </a:xfrm>
            </p:grpSpPr>
            <p:grpSp>
              <p:nvGrpSpPr>
                <p:cNvPr id="1099" name="Group 1098"/>
                <p:cNvGrpSpPr/>
                <p:nvPr/>
              </p:nvGrpSpPr>
              <p:grpSpPr>
                <a:xfrm>
                  <a:off x="685864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1119" name="Group 1118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129" name="Group 1128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34" name="Oval 113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35" name="Oval 113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36" name="Oval 113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30" name="Group 1129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31" name="Oval 1130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32" name="Oval 1131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33" name="Oval 1132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120" name="Group 1119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121" name="Group 112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26" name="Oval 112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27" name="Oval 112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28" name="Oval 112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22" name="Group 112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23" name="Oval 112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24" name="Oval 112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25" name="Oval 112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100" name="Group 1099"/>
                <p:cNvGrpSpPr/>
                <p:nvPr/>
              </p:nvGrpSpPr>
              <p:grpSpPr>
                <a:xfrm>
                  <a:off x="1256525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1101" name="Group 1100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111" name="Group 111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16" name="Oval 111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17" name="Oval 111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18" name="Oval 111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12" name="Group 111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13" name="Oval 111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14" name="Oval 111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15" name="Oval 111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102" name="Group 1101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103" name="Group 1102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08" name="Oval 1107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09" name="Oval 1108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10" name="Oval 1109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04" name="Group 1103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05" name="Oval 1104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06" name="Oval 1105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07" name="Oval 1106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</p:grpSp>
      </p:grpSp>
      <p:sp>
        <p:nvSpPr>
          <p:cNvPr id="1176" name="Rounded Rectangle 1175"/>
          <p:cNvSpPr/>
          <p:nvPr/>
        </p:nvSpPr>
        <p:spPr>
          <a:xfrm>
            <a:off x="610328" y="2228849"/>
            <a:ext cx="1190625" cy="193357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7" name="Rounded Rectangle 1176"/>
          <p:cNvSpPr/>
          <p:nvPr/>
        </p:nvSpPr>
        <p:spPr>
          <a:xfrm>
            <a:off x="4467601" y="2237471"/>
            <a:ext cx="1190625" cy="193357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8" name="Oval 1177"/>
          <p:cNvSpPr/>
          <p:nvPr/>
        </p:nvSpPr>
        <p:spPr>
          <a:xfrm>
            <a:off x="1580708" y="2228849"/>
            <a:ext cx="582841" cy="55305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9" name="Oval 1178"/>
          <p:cNvSpPr/>
          <p:nvPr/>
        </p:nvSpPr>
        <p:spPr>
          <a:xfrm>
            <a:off x="3311503" y="3523546"/>
            <a:ext cx="582841" cy="55305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0" name="Oval 1179"/>
          <p:cNvSpPr/>
          <p:nvPr/>
        </p:nvSpPr>
        <p:spPr>
          <a:xfrm>
            <a:off x="2531609" y="2118407"/>
            <a:ext cx="964717" cy="205740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2" name="Oval 1181"/>
          <p:cNvSpPr/>
          <p:nvPr/>
        </p:nvSpPr>
        <p:spPr>
          <a:xfrm>
            <a:off x="4980010" y="2546484"/>
            <a:ext cx="152122" cy="1428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5" name="Can 1184"/>
          <p:cNvSpPr/>
          <p:nvPr/>
        </p:nvSpPr>
        <p:spPr>
          <a:xfrm>
            <a:off x="7133204" y="2380170"/>
            <a:ext cx="1049877" cy="1873064"/>
          </a:xfrm>
          <a:prstGeom prst="can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94" name="Group 1193"/>
          <p:cNvGrpSpPr/>
          <p:nvPr/>
        </p:nvGrpSpPr>
        <p:grpSpPr>
          <a:xfrm>
            <a:off x="6979843" y="1315439"/>
            <a:ext cx="1383345" cy="1314450"/>
            <a:chOff x="7035657" y="1360196"/>
            <a:chExt cx="1256761" cy="1194170"/>
          </a:xfrm>
        </p:grpSpPr>
        <p:sp>
          <p:nvSpPr>
            <p:cNvPr id="1191" name="Oval 1190"/>
            <p:cNvSpPr/>
            <p:nvPr/>
          </p:nvSpPr>
          <p:spPr>
            <a:xfrm>
              <a:off x="7417808" y="1360196"/>
              <a:ext cx="494878" cy="91432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0" name="Oval 1189"/>
            <p:cNvSpPr/>
            <p:nvPr/>
          </p:nvSpPr>
          <p:spPr>
            <a:xfrm>
              <a:off x="7797540" y="1413174"/>
              <a:ext cx="494878" cy="91432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9" name="Oval 1188"/>
            <p:cNvSpPr/>
            <p:nvPr/>
          </p:nvSpPr>
          <p:spPr>
            <a:xfrm>
              <a:off x="7035657" y="1430453"/>
              <a:ext cx="494878" cy="91432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7" name="Oval 1186"/>
            <p:cNvSpPr/>
            <p:nvPr/>
          </p:nvSpPr>
          <p:spPr>
            <a:xfrm>
              <a:off x="7091285" y="1557488"/>
              <a:ext cx="494878" cy="91432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8" name="Oval 1187"/>
            <p:cNvSpPr/>
            <p:nvPr/>
          </p:nvSpPr>
          <p:spPr>
            <a:xfrm>
              <a:off x="7787342" y="1551471"/>
              <a:ext cx="494878" cy="91432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6" name="Oval 1185"/>
            <p:cNvSpPr/>
            <p:nvPr/>
          </p:nvSpPr>
          <p:spPr>
            <a:xfrm>
              <a:off x="7417808" y="1640042"/>
              <a:ext cx="494878" cy="91432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96" name="Rectangle 1195"/>
          <p:cNvSpPr/>
          <p:nvPr/>
        </p:nvSpPr>
        <p:spPr>
          <a:xfrm>
            <a:off x="7705" y="-58512"/>
            <a:ext cx="9078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Light Dependent Reaction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97" name="Rectangle 1196"/>
          <p:cNvSpPr/>
          <p:nvPr/>
        </p:nvSpPr>
        <p:spPr>
          <a:xfrm>
            <a:off x="855460" y="4892486"/>
            <a:ext cx="781175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/>
              <a:t>8. Breaking of water replenishes electrons to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Photosystem II</a:t>
            </a:r>
            <a:endParaRPr lang="en-US" sz="2800" dirty="0" smtClean="0"/>
          </a:p>
        </p:txBody>
      </p:sp>
      <p:sp>
        <p:nvSpPr>
          <p:cNvPr id="338" name="TextBox 337"/>
          <p:cNvSpPr txBox="1"/>
          <p:nvPr/>
        </p:nvSpPr>
        <p:spPr>
          <a:xfrm>
            <a:off x="576682" y="3650793"/>
            <a:ext cx="1296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Photosystem II</a:t>
            </a:r>
            <a:endParaRPr lang="en-US" sz="1200" dirty="0"/>
          </a:p>
        </p:txBody>
      </p:sp>
      <p:sp>
        <p:nvSpPr>
          <p:cNvPr id="339" name="TextBox 338"/>
          <p:cNvSpPr txBox="1"/>
          <p:nvPr/>
        </p:nvSpPr>
        <p:spPr>
          <a:xfrm>
            <a:off x="4428197" y="3602093"/>
            <a:ext cx="1296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Photosystem I</a:t>
            </a:r>
            <a:endParaRPr lang="en-US" sz="1200" dirty="0"/>
          </a:p>
        </p:txBody>
      </p:sp>
      <p:sp>
        <p:nvSpPr>
          <p:cNvPr id="340" name="TextBox 339"/>
          <p:cNvSpPr txBox="1"/>
          <p:nvPr/>
        </p:nvSpPr>
        <p:spPr>
          <a:xfrm>
            <a:off x="6997891" y="3502339"/>
            <a:ext cx="1296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ATP</a:t>
            </a:r>
          </a:p>
          <a:p>
            <a:pPr algn="ctr"/>
            <a:r>
              <a:rPr lang="en-US" sz="1200" dirty="0" smtClean="0"/>
              <a:t>Synthase</a:t>
            </a:r>
            <a:endParaRPr lang="en-US" sz="1200" dirty="0"/>
          </a:p>
        </p:txBody>
      </p:sp>
      <p:sp>
        <p:nvSpPr>
          <p:cNvPr id="341" name="TextBox 340"/>
          <p:cNvSpPr txBox="1"/>
          <p:nvPr/>
        </p:nvSpPr>
        <p:spPr>
          <a:xfrm>
            <a:off x="2644839" y="2975749"/>
            <a:ext cx="1296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Proton</a:t>
            </a:r>
          </a:p>
          <a:p>
            <a:r>
              <a:rPr lang="en-US" sz="1200" dirty="0" smtClean="0"/>
              <a:t> Pump</a:t>
            </a:r>
            <a:endParaRPr lang="en-US" sz="1200" dirty="0"/>
          </a:p>
        </p:txBody>
      </p:sp>
      <p:sp>
        <p:nvSpPr>
          <p:cNvPr id="342" name="TextBox 341"/>
          <p:cNvSpPr txBox="1"/>
          <p:nvPr/>
        </p:nvSpPr>
        <p:spPr>
          <a:xfrm>
            <a:off x="3298428" y="6399570"/>
            <a:ext cx="3244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Inside the Thylakoid</a:t>
            </a:r>
            <a:endParaRPr lang="en-US" sz="2000" dirty="0"/>
          </a:p>
        </p:txBody>
      </p:sp>
      <p:sp>
        <p:nvSpPr>
          <p:cNvPr id="343" name="TextBox 342"/>
          <p:cNvSpPr txBox="1"/>
          <p:nvPr/>
        </p:nvSpPr>
        <p:spPr>
          <a:xfrm>
            <a:off x="3982993" y="837135"/>
            <a:ext cx="1879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Stroma</a:t>
            </a:r>
            <a:endParaRPr lang="en-US" sz="1200" dirty="0"/>
          </a:p>
        </p:txBody>
      </p:sp>
      <p:sp>
        <p:nvSpPr>
          <p:cNvPr id="2" name="Lightning Bolt 1"/>
          <p:cNvSpPr/>
          <p:nvPr/>
        </p:nvSpPr>
        <p:spPr>
          <a:xfrm>
            <a:off x="503060" y="1539131"/>
            <a:ext cx="377615" cy="631455"/>
          </a:xfrm>
          <a:prstGeom prst="lightningBol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Lightning Bolt 344"/>
          <p:cNvSpPr/>
          <p:nvPr/>
        </p:nvSpPr>
        <p:spPr>
          <a:xfrm>
            <a:off x="4500436" y="1574080"/>
            <a:ext cx="377615" cy="631455"/>
          </a:xfrm>
          <a:prstGeom prst="lightningBol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Oval 347"/>
          <p:cNvSpPr/>
          <p:nvPr/>
        </p:nvSpPr>
        <p:spPr>
          <a:xfrm>
            <a:off x="5132410" y="2698884"/>
            <a:ext cx="152122" cy="1428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5304604" y="1130537"/>
            <a:ext cx="813196" cy="468927"/>
            <a:chOff x="5304604" y="1130537"/>
            <a:chExt cx="813196" cy="468927"/>
          </a:xfrm>
        </p:grpSpPr>
        <p:sp>
          <p:nvSpPr>
            <p:cNvPr id="337" name="Oval 336"/>
            <p:cNvSpPr/>
            <p:nvPr/>
          </p:nvSpPr>
          <p:spPr>
            <a:xfrm>
              <a:off x="5562165" y="1456589"/>
              <a:ext cx="152122" cy="1428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5304604" y="1130537"/>
              <a:ext cx="813196" cy="32433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Oval 348"/>
            <p:cNvSpPr/>
            <p:nvPr/>
          </p:nvSpPr>
          <p:spPr>
            <a:xfrm>
              <a:off x="5361822" y="1449473"/>
              <a:ext cx="152122" cy="1428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0" name="TextBox 349"/>
          <p:cNvSpPr txBox="1"/>
          <p:nvPr/>
        </p:nvSpPr>
        <p:spPr>
          <a:xfrm>
            <a:off x="5346351" y="1139245"/>
            <a:ext cx="764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NADPH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2" name="Group 351"/>
          <p:cNvGrpSpPr/>
          <p:nvPr/>
        </p:nvGrpSpPr>
        <p:grpSpPr>
          <a:xfrm>
            <a:off x="3436636" y="1912702"/>
            <a:ext cx="256453" cy="261610"/>
            <a:chOff x="2188716" y="1097162"/>
            <a:chExt cx="256453" cy="261610"/>
          </a:xfrm>
        </p:grpSpPr>
        <p:sp>
          <p:nvSpPr>
            <p:cNvPr id="353" name="Oval 352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TextBox 353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55" name="Group 354"/>
          <p:cNvGrpSpPr/>
          <p:nvPr/>
        </p:nvGrpSpPr>
        <p:grpSpPr>
          <a:xfrm>
            <a:off x="2147849" y="4466040"/>
            <a:ext cx="256453" cy="261610"/>
            <a:chOff x="2188716" y="1097162"/>
            <a:chExt cx="256453" cy="261610"/>
          </a:xfrm>
        </p:grpSpPr>
        <p:sp>
          <p:nvSpPr>
            <p:cNvPr id="356" name="Oval 355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TextBox 356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58" name="Group 357"/>
          <p:cNvGrpSpPr/>
          <p:nvPr/>
        </p:nvGrpSpPr>
        <p:grpSpPr>
          <a:xfrm>
            <a:off x="2531609" y="967459"/>
            <a:ext cx="256453" cy="261610"/>
            <a:chOff x="2188716" y="1097162"/>
            <a:chExt cx="256453" cy="261610"/>
          </a:xfrm>
        </p:grpSpPr>
        <p:sp>
          <p:nvSpPr>
            <p:cNvPr id="359" name="Oval 358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TextBox 359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61" name="Group 360"/>
          <p:cNvGrpSpPr/>
          <p:nvPr/>
        </p:nvGrpSpPr>
        <p:grpSpPr>
          <a:xfrm>
            <a:off x="6208308" y="809559"/>
            <a:ext cx="256453" cy="261610"/>
            <a:chOff x="2188716" y="1097162"/>
            <a:chExt cx="256453" cy="261610"/>
          </a:xfrm>
        </p:grpSpPr>
        <p:sp>
          <p:nvSpPr>
            <p:cNvPr id="362" name="Oval 361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TextBox 362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64" name="Group 363"/>
          <p:cNvGrpSpPr/>
          <p:nvPr/>
        </p:nvGrpSpPr>
        <p:grpSpPr>
          <a:xfrm>
            <a:off x="5997715" y="1785770"/>
            <a:ext cx="256453" cy="261610"/>
            <a:chOff x="2188716" y="1097162"/>
            <a:chExt cx="256453" cy="261610"/>
          </a:xfrm>
        </p:grpSpPr>
        <p:sp>
          <p:nvSpPr>
            <p:cNvPr id="365" name="Oval 364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TextBox 365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67" name="Group 366"/>
          <p:cNvGrpSpPr/>
          <p:nvPr/>
        </p:nvGrpSpPr>
        <p:grpSpPr>
          <a:xfrm>
            <a:off x="1225195" y="1467079"/>
            <a:ext cx="256453" cy="261610"/>
            <a:chOff x="2188716" y="1097162"/>
            <a:chExt cx="256453" cy="261610"/>
          </a:xfrm>
        </p:grpSpPr>
        <p:sp>
          <p:nvSpPr>
            <p:cNvPr id="368" name="Oval 367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TextBox 368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70" name="Group 369"/>
          <p:cNvGrpSpPr/>
          <p:nvPr/>
        </p:nvGrpSpPr>
        <p:grpSpPr>
          <a:xfrm>
            <a:off x="5078142" y="4383387"/>
            <a:ext cx="256453" cy="261610"/>
            <a:chOff x="2188716" y="1097162"/>
            <a:chExt cx="256453" cy="261610"/>
          </a:xfrm>
        </p:grpSpPr>
        <p:sp>
          <p:nvSpPr>
            <p:cNvPr id="371" name="Oval 370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TextBox 371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73" name="Group 372"/>
          <p:cNvGrpSpPr/>
          <p:nvPr/>
        </p:nvGrpSpPr>
        <p:grpSpPr>
          <a:xfrm>
            <a:off x="1734536" y="4229271"/>
            <a:ext cx="256453" cy="261610"/>
            <a:chOff x="2188716" y="1097162"/>
            <a:chExt cx="256453" cy="261610"/>
          </a:xfrm>
        </p:grpSpPr>
        <p:sp>
          <p:nvSpPr>
            <p:cNvPr id="374" name="Oval 373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TextBox 374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79" name="Group 378"/>
          <p:cNvGrpSpPr/>
          <p:nvPr/>
        </p:nvGrpSpPr>
        <p:grpSpPr>
          <a:xfrm>
            <a:off x="6990292" y="989508"/>
            <a:ext cx="256453" cy="261610"/>
            <a:chOff x="2188716" y="1097162"/>
            <a:chExt cx="256453" cy="261610"/>
          </a:xfrm>
        </p:grpSpPr>
        <p:sp>
          <p:nvSpPr>
            <p:cNvPr id="380" name="Oval 379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TextBox 380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82" name="Group 381"/>
          <p:cNvGrpSpPr/>
          <p:nvPr/>
        </p:nvGrpSpPr>
        <p:grpSpPr>
          <a:xfrm>
            <a:off x="3772530" y="2155264"/>
            <a:ext cx="256453" cy="261610"/>
            <a:chOff x="2188716" y="1097162"/>
            <a:chExt cx="256453" cy="261610"/>
          </a:xfrm>
        </p:grpSpPr>
        <p:sp>
          <p:nvSpPr>
            <p:cNvPr id="383" name="Oval 382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TextBox 383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85" name="Group 384"/>
          <p:cNvGrpSpPr/>
          <p:nvPr/>
        </p:nvGrpSpPr>
        <p:grpSpPr>
          <a:xfrm>
            <a:off x="2580899" y="4121495"/>
            <a:ext cx="256453" cy="261610"/>
            <a:chOff x="2188716" y="1097162"/>
            <a:chExt cx="256453" cy="261610"/>
          </a:xfrm>
        </p:grpSpPr>
        <p:sp>
          <p:nvSpPr>
            <p:cNvPr id="386" name="Oval 385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TextBox 386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88" name="Group 387"/>
          <p:cNvGrpSpPr/>
          <p:nvPr/>
        </p:nvGrpSpPr>
        <p:grpSpPr>
          <a:xfrm>
            <a:off x="4149755" y="1879555"/>
            <a:ext cx="256453" cy="261610"/>
            <a:chOff x="2188716" y="1097162"/>
            <a:chExt cx="256453" cy="261610"/>
          </a:xfrm>
        </p:grpSpPr>
        <p:sp>
          <p:nvSpPr>
            <p:cNvPr id="389" name="Oval 388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TextBox 389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91" name="Group 390"/>
          <p:cNvGrpSpPr/>
          <p:nvPr/>
        </p:nvGrpSpPr>
        <p:grpSpPr>
          <a:xfrm>
            <a:off x="2911483" y="5744965"/>
            <a:ext cx="256453" cy="261610"/>
            <a:chOff x="2188716" y="1097162"/>
            <a:chExt cx="256453" cy="261610"/>
          </a:xfrm>
        </p:grpSpPr>
        <p:sp>
          <p:nvSpPr>
            <p:cNvPr id="392" name="Oval 391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TextBox 392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94" name="Group 393"/>
          <p:cNvGrpSpPr/>
          <p:nvPr/>
        </p:nvGrpSpPr>
        <p:grpSpPr>
          <a:xfrm>
            <a:off x="5674541" y="4329868"/>
            <a:ext cx="256453" cy="261610"/>
            <a:chOff x="2188716" y="1097162"/>
            <a:chExt cx="256453" cy="261610"/>
          </a:xfrm>
        </p:grpSpPr>
        <p:sp>
          <p:nvSpPr>
            <p:cNvPr id="395" name="Oval 394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TextBox 395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97" name="Group 396"/>
          <p:cNvGrpSpPr/>
          <p:nvPr/>
        </p:nvGrpSpPr>
        <p:grpSpPr>
          <a:xfrm>
            <a:off x="5920851" y="6216512"/>
            <a:ext cx="256453" cy="261610"/>
            <a:chOff x="2188716" y="1097162"/>
            <a:chExt cx="256453" cy="261610"/>
          </a:xfrm>
        </p:grpSpPr>
        <p:sp>
          <p:nvSpPr>
            <p:cNvPr id="398" name="Oval 397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TextBox 398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00" name="Group 399"/>
          <p:cNvGrpSpPr/>
          <p:nvPr/>
        </p:nvGrpSpPr>
        <p:grpSpPr>
          <a:xfrm>
            <a:off x="6827144" y="5959405"/>
            <a:ext cx="256453" cy="261610"/>
            <a:chOff x="2188716" y="1097162"/>
            <a:chExt cx="256453" cy="261610"/>
          </a:xfrm>
        </p:grpSpPr>
        <p:sp>
          <p:nvSpPr>
            <p:cNvPr id="401" name="Oval 400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TextBox 401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03" name="Group 402"/>
          <p:cNvGrpSpPr/>
          <p:nvPr/>
        </p:nvGrpSpPr>
        <p:grpSpPr>
          <a:xfrm>
            <a:off x="6230919" y="5697795"/>
            <a:ext cx="256453" cy="261610"/>
            <a:chOff x="2188716" y="1097162"/>
            <a:chExt cx="256453" cy="261610"/>
          </a:xfrm>
        </p:grpSpPr>
        <p:sp>
          <p:nvSpPr>
            <p:cNvPr id="404" name="Oval 403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TextBox 404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06" name="Group 405"/>
          <p:cNvGrpSpPr/>
          <p:nvPr/>
        </p:nvGrpSpPr>
        <p:grpSpPr>
          <a:xfrm>
            <a:off x="1866581" y="1349389"/>
            <a:ext cx="256453" cy="261610"/>
            <a:chOff x="2188716" y="1097162"/>
            <a:chExt cx="256453" cy="261610"/>
          </a:xfrm>
        </p:grpSpPr>
        <p:sp>
          <p:nvSpPr>
            <p:cNvPr id="407" name="Oval 406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TextBox 407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09" name="Group 408"/>
          <p:cNvGrpSpPr/>
          <p:nvPr/>
        </p:nvGrpSpPr>
        <p:grpSpPr>
          <a:xfrm>
            <a:off x="3163906" y="1468659"/>
            <a:ext cx="256453" cy="261610"/>
            <a:chOff x="2188716" y="1097162"/>
            <a:chExt cx="256453" cy="261610"/>
          </a:xfrm>
        </p:grpSpPr>
        <p:sp>
          <p:nvSpPr>
            <p:cNvPr id="410" name="Oval 409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TextBox 410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12" name="Group 411"/>
          <p:cNvGrpSpPr/>
          <p:nvPr/>
        </p:nvGrpSpPr>
        <p:grpSpPr>
          <a:xfrm>
            <a:off x="5236482" y="6216512"/>
            <a:ext cx="256453" cy="261610"/>
            <a:chOff x="2188716" y="1097162"/>
            <a:chExt cx="256453" cy="261610"/>
          </a:xfrm>
        </p:grpSpPr>
        <p:sp>
          <p:nvSpPr>
            <p:cNvPr id="413" name="Oval 412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TextBox 413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090826" y="726726"/>
            <a:ext cx="817620" cy="693983"/>
            <a:chOff x="7462211" y="1619295"/>
            <a:chExt cx="817620" cy="693983"/>
          </a:xfrm>
        </p:grpSpPr>
        <p:sp>
          <p:nvSpPr>
            <p:cNvPr id="13" name="Explosion 1 12"/>
            <p:cNvSpPr/>
            <p:nvPr/>
          </p:nvSpPr>
          <p:spPr>
            <a:xfrm>
              <a:off x="7462211" y="1619295"/>
              <a:ext cx="817620" cy="693983"/>
            </a:xfrm>
            <a:prstGeom prst="irregularSeal1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87607" y="1746244"/>
              <a:ext cx="617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ATP</a:t>
              </a:r>
              <a:endParaRPr lang="en-US" dirty="0"/>
            </a:p>
          </p:txBody>
        </p:sp>
      </p:grpSp>
      <p:grpSp>
        <p:nvGrpSpPr>
          <p:cNvPr id="415" name="Group 414"/>
          <p:cNvGrpSpPr/>
          <p:nvPr/>
        </p:nvGrpSpPr>
        <p:grpSpPr>
          <a:xfrm>
            <a:off x="461060" y="4617201"/>
            <a:ext cx="256453" cy="261610"/>
            <a:chOff x="2188716" y="1097162"/>
            <a:chExt cx="256453" cy="261610"/>
          </a:xfrm>
        </p:grpSpPr>
        <p:sp>
          <p:nvSpPr>
            <p:cNvPr id="416" name="Oval 415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TextBox 416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18" name="Group 417"/>
          <p:cNvGrpSpPr/>
          <p:nvPr/>
        </p:nvGrpSpPr>
        <p:grpSpPr>
          <a:xfrm>
            <a:off x="695594" y="4617201"/>
            <a:ext cx="256453" cy="261610"/>
            <a:chOff x="2188716" y="1097162"/>
            <a:chExt cx="256453" cy="261610"/>
          </a:xfrm>
        </p:grpSpPr>
        <p:sp>
          <p:nvSpPr>
            <p:cNvPr id="419" name="Oval 418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TextBox 419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21" name="Oval 420"/>
          <p:cNvSpPr/>
          <p:nvPr/>
        </p:nvSpPr>
        <p:spPr>
          <a:xfrm>
            <a:off x="687571" y="4520040"/>
            <a:ext cx="152122" cy="1428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Oval 421"/>
          <p:cNvSpPr/>
          <p:nvPr/>
        </p:nvSpPr>
        <p:spPr>
          <a:xfrm>
            <a:off x="628232" y="4520039"/>
            <a:ext cx="152122" cy="1428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3" name="Group 422"/>
          <p:cNvGrpSpPr/>
          <p:nvPr/>
        </p:nvGrpSpPr>
        <p:grpSpPr>
          <a:xfrm>
            <a:off x="1756455" y="5651773"/>
            <a:ext cx="256453" cy="261610"/>
            <a:chOff x="2188716" y="1097162"/>
            <a:chExt cx="256453" cy="261610"/>
          </a:xfrm>
        </p:grpSpPr>
        <p:sp>
          <p:nvSpPr>
            <p:cNvPr id="424" name="Oval 423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TextBox 424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26" name="Group 425"/>
          <p:cNvGrpSpPr/>
          <p:nvPr/>
        </p:nvGrpSpPr>
        <p:grpSpPr>
          <a:xfrm>
            <a:off x="1990989" y="5651773"/>
            <a:ext cx="256453" cy="261610"/>
            <a:chOff x="2188716" y="1097162"/>
            <a:chExt cx="256453" cy="261610"/>
          </a:xfrm>
        </p:grpSpPr>
        <p:sp>
          <p:nvSpPr>
            <p:cNvPr id="427" name="Oval 426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TextBox 427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29" name="Oval 428"/>
          <p:cNvSpPr/>
          <p:nvPr/>
        </p:nvSpPr>
        <p:spPr>
          <a:xfrm>
            <a:off x="1982966" y="5554612"/>
            <a:ext cx="152122" cy="1428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" name="Oval 429"/>
          <p:cNvSpPr/>
          <p:nvPr/>
        </p:nvSpPr>
        <p:spPr>
          <a:xfrm>
            <a:off x="1923627" y="5554611"/>
            <a:ext cx="152122" cy="1428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" name="Oval 430"/>
          <p:cNvSpPr/>
          <p:nvPr/>
        </p:nvSpPr>
        <p:spPr>
          <a:xfrm>
            <a:off x="1905723" y="5500612"/>
            <a:ext cx="257213" cy="28196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10328" y="4466040"/>
            <a:ext cx="257213" cy="28196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2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4.16667E-6 -4.81481E-6 C -0.00105 -0.00324 -0.00174 -0.00671 -0.00278 -0.00972 C -0.00348 -0.01157 -0.004 -0.01435 -0.00556 -0.01458 C -0.01007 -0.01574 -0.01476 -0.01388 -0.01928 -0.01342 C -0.02032 -0.0125 -0.02119 -0.0118 -0.02205 -0.01088 C -0.02622 -0.00787 -0.02969 -0.00717 -0.03299 -0.00115 C -0.03681 0.00556 -0.03507 0.00186 -0.03855 0.00973 C -0.03889 0.01181 -0.03907 0.01389 -0.03941 0.01598 C -0.03976 0.01713 -0.04028 0.01829 -0.04028 0.01968 C -0.04028 0.0375 -0.03994 0.05556 -0.03941 0.07338 C -0.03941 0.07547 -0.03872 0.07755 -0.03855 0.07963 C -0.0382 0.08287 -0.03785 0.08612 -0.03768 0.08936 C -0.03733 0.10602 -0.03733 0.12269 -0.03664 0.13936 C -0.03664 0.14121 -0.03612 0.1426 -0.03577 0.14422 C -0.03542 0.14676 -0.03525 0.14931 -0.0349 0.15162 C -0.03455 0.15695 -0.03438 0.16227 -0.03403 0.1676 C -0.03282 0.18033 -0.03299 0.16227 -0.03299 0.175 L -0.03299 0.175 " pathEditMode="relative" ptsTypes="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 -0.00231 0.00069 -0.01828 0.00173 -0.02338 C 0.00208 -0.025 0.00295 -0.02662 0.00364 -0.02824 C 0.00382 -0.03148 0.00399 -0.03472 0.00451 -0.03796 C 0.0059 -0.04652 0.00607 -0.04305 0.00729 -0.04907 C 0.00798 -0.05301 0.00816 -0.05532 0.01007 -0.05879 C 0.01232 -0.06319 0.01267 -0.0618 0.01545 -0.06504 C 0.01649 -0.06597 0.01753 -0.06736 0.01822 -0.06875 C 0.0217 -0.07453 0.02135 -0.07569 0.02465 -0.08078 C 0.02586 -0.08264 0.02708 -0.08402 0.02829 -0.08565 C 0.02899 -0.08773 0.02951 -0.08981 0.0302 -0.0919 C 0.03159 -0.0956 0.0335 -0.09745 0.03576 -0.10046 C 0.03628 -0.10254 0.0368 -0.10463 0.0375 -0.10648 C 0.03802 -0.10787 0.03888 -0.10902 0.03941 -0.11018 C 0.03975 -0.11134 0.03993 -0.11273 0.04027 -0.11389 C 0.04114 -0.1169 0.04218 -0.11967 0.04305 -0.12245 C 0.0434 -0.12361 0.04357 -0.125 0.04392 -0.12615 C 0.04461 -0.12824 0.04531 -0.13009 0.04583 -0.13217 C 0.04652 -0.13472 0.04722 -0.13703 0.04757 -0.13958 C 0.04965 -0.15185 0.04861 -0.14699 0.05034 -0.15416 C 0.05069 -0.15879 0.05086 -0.16319 0.05138 -0.16782 C 0.05208 -0.1743 0.05416 -0.18727 0.05416 -0.18727 L 0.05416 -0.18842 " pathEditMode="relative" ptsTypes="AAAAAAAAAAAAAAAAAAAAAAAA">
                                      <p:cBhvr>
                                        <p:cTn id="8" dur="20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0023 L 3.05556E-6 0.00024 C 3.05556E-6 -0.00254 0.00087 -0.01851 0.00225 -0.02361 C 0.00277 -0.02523 0.00399 -0.02685 0.00503 -0.02847 C 0.00521 -0.03171 0.00538 -0.03495 0.00625 -0.03819 C 0.00816 -0.04675 0.00833 -0.04328 0.01007 -0.04953 C 0.01093 -0.05347 0.01128 -0.05578 0.01389 -0.05925 C 0.01701 -0.06365 0.01753 -0.06226 0.02135 -0.0655 C 0.02274 -0.06643 0.02413 -0.06782 0.02517 -0.06921 C 0.03003 -0.075 0.02951 -0.07615 0.03402 -0.08125 C 0.03576 -0.0831 0.0375 -0.08449 0.03906 -0.08611 C 0.0401 -0.08819 0.0408 -0.09027 0.04166 -0.09236 C 0.04375 -0.09629 0.04635 -0.09814 0.04948 -0.10115 C 0.05017 -0.10324 0.05087 -0.10532 0.05191 -0.10717 C 0.0526 -0.10856 0.05382 -0.10972 0.05451 -0.11088 C 0.05503 -0.11203 0.05521 -0.11342 0.05573 -0.11458 C 0.05694 -0.11759 0.05833 -0.12037 0.05955 -0.12314 C 0.06007 -0.1243 0.06024 -0.12569 0.06076 -0.12685 C 0.06163 -0.12893 0.06267 -0.13078 0.06337 -0.13287 C 0.06441 -0.13541 0.06527 -0.13773 0.0658 -0.14027 C 0.06875 -0.15277 0.06718 -0.14791 0.06962 -0.15509 C 0.07014 -0.15972 0.07031 -0.16412 0.071 -0.16875 C 0.07205 -0.17523 0.075 -0.18819 0.075 -0.18796 L 0.075 -0.18935 " pathEditMode="relative" rAng="0" ptsTypes="AAAAAAAAAAAAAAAAAAAAAAAA">
                                      <p:cBhvr>
                                        <p:cTn id="10" dur="20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944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1.11111E-6 L 8.67362E-19 1.11111E-6 C 0.00261 -0.00139 0.00539 -0.00301 0.00816 -0.00371 C 0.01112 -0.00463 0.01424 -0.00463 0.01737 -0.00509 C 0.02223 -0.00579 0.02709 -0.00648 0.03195 -0.00741 C 0.03334 -0.00764 0.03438 -0.00857 0.03577 -0.0088 C 0.03959 -0.00926 0.04358 -0.00949 0.04757 -0.00996 C 0.05834 -0.00949 0.0691 -0.00949 0.07969 -0.0088 C 0.08073 -0.00857 0.0816 -0.00787 0.08247 -0.00741 C 0.09046 -0.0044 0.0823 -0.00787 0.08889 -0.00509 C 0.09653 0.00278 0.0882 -0.00463 0.09705 1.11111E-6 C 0.09809 0.00046 0.09879 0.00185 0.09983 0.00231 C 0.10157 0.00347 0.10365 0.00393 0.10539 0.00486 C 0.11407 0.00949 0.10348 0.00717 0.12014 0.01342 C 0.12223 0.01435 0.12431 0.01481 0.12639 0.01597 C 0.12865 0.0169 0.13073 0.01852 0.13282 0.01967 C 0.13542 0.02083 0.14237 0.02384 0.1448 0.02454 C 0.14688 0.02523 0.15504 0.02662 0.15678 0.02708 L 0.22275 0.02569 C 0.22396 0.02569 0.22518 0.02477 0.22639 0.02454 C 0.22917 0.02384 0.23195 0.02361 0.23473 0.02338 C 0.24879 0.0169 0.23386 0.02477 0.24289 0.01713 C 0.24532 0.01504 0.24792 0.01412 0.25035 0.01227 C 0.25174 0.01088 0.2533 0.00949 0.25487 0.00856 C 0.25573 0.00787 0.25678 0.00764 0.25764 0.00741 C 0.25921 0.00648 0.26059 0.00555 0.26216 0.00486 C 0.26719 0.00254 0.26702 0.00254 0.27136 0.00116 C 0.28021 -0.00787 0.27084 0.00092 0.27778 -0.00371 C 0.28577 -0.00903 0.279 -0.00625 0.28612 -0.0088 L 0.28889 -0.01111 L 0.28889 -0.01227 " pathEditMode="relative" ptsTypes="AAAAAAAAAAAAAAAAAAAAAAAAAAAAAAA">
                                      <p:cBhvr>
                                        <p:cTn id="12" dur="20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-2.5E-6 2.59259E-6 C -2.5E-6 2.59259E-6 0.00677 0.00856 0.00903 0.00972 C 0.01025 0.01041 0.01163 0.01041 0.01268 0.01111 C 0.01406 0.0118 0.01511 0.01296 0.0165 0.01342 C 0.01771 0.01412 0.02743 0.01574 0.0283 0.01597 C 0.03143 0.01666 0.03455 0.01759 0.0375 0.01852 C 0.04983 0.01805 0.06198 0.01852 0.07431 0.01713 C 0.07604 0.0169 0.07726 0.01458 0.07882 0.01342 C 0.08004 0.01273 0.08125 0.01203 0.08247 0.01111 C 0.104 -0.00463 0.07761 0.01527 0.09254 0.00115 C 0.09427 -0.00023 0.09636 -0.00116 0.09809 -0.00232 C 0.10087 -0.0044 0.10365 -0.00648 0.10643 -0.00857 C 0.11893 -0.01736 0.10834 -0.00973 0.12292 -0.01829 C 0.12604 -0.02014 0.12882 -0.02292 0.13212 -0.02454 C 0.13472 -0.0257 0.13768 -0.0257 0.14028 -0.02685 C 0.15122 -0.03125 0.15747 -0.03565 0.16788 -0.03797 C 0.17084 -0.03866 0.17396 -0.03866 0.17709 -0.03912 L 0.21372 -0.03797 C 0.21684 -0.03773 0.21997 -0.03773 0.22292 -0.03658 C 0.22604 -0.03565 0.22882 -0.0331 0.23212 -0.03172 C 0.23507 -0.03056 0.2382 -0.03056 0.24115 -0.0294 C 0.25972 -0.02223 0.24358 -0.0257 0.25868 -0.02315 C 0.27014 -0.01435 0.25955 -0.0213 0.27431 -0.01598 C 0.27674 -0.01505 0.279 -0.0132 0.2816 -0.01227 C 0.28368 -0.01135 0.28594 -0.01135 0.28802 -0.01088 C 0.28959 -0.01065 0.29115 -0.01019 0.29254 -0.00973 C 0.29479 -0.00926 0.29688 -0.00903 0.29896 -0.00857 C 0.30278 -0.00764 0.30643 -0.00672 0.31007 -0.00602 C 0.31285 -0.00556 0.31563 -0.0051 0.31823 -0.00486 C 0.33021 -0.00348 0.33577 -0.00324 0.34861 -0.00232 C 0.35799 -0.00324 0.36754 -0.00371 0.37709 -0.00486 C 0.38004 -0.0051 0.38316 -0.00949 0.38525 -0.01088 C 0.3915 -0.01551 0.38872 -0.01065 0.39445 -0.01829 C 0.39549 -0.01968 0.39636 -0.02153 0.39722 -0.02315 C 0.39896 -0.02685 0.40104 -0.03102 0.40174 -0.03542 C 0.40434 -0.05023 0.40087 -0.03542 0.40452 -0.05023 L 0.40556 -0.06227 L 0.40556 -0.06227 " pathEditMode="relative" ptsTypes="AAAAAAAAAAAAAAAAAAAAAAAAAAAAAAAAAAAAAAA">
                                      <p:cBhvr>
                                        <p:cTn id="14" dur="2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636 -0.15741 L -0.09636 -0.15718 C -0.09809 -0.16065 -0.09914 -0.16413 -0.10087 -0.16713 C -0.10191 -0.16899 -0.10261 -0.17176 -0.10521 -0.172 C -0.11216 -0.17338 -0.11945 -0.1713 -0.12657 -0.17084 C -0.1283 -0.16991 -0.12952 -0.16922 -0.13091 -0.16829 C -0.1375 -0.16528 -0.14289 -0.16459 -0.14809 -0.15857 C -0.154 -0.15186 -0.15139 -0.15556 -0.15677 -0.14746 C -0.1573 -0.14538 -0.15764 -0.14329 -0.15816 -0.14121 C -0.15868 -0.14005 -0.15938 -0.13889 -0.15938 -0.1375 C -0.15938 -0.11945 -0.15886 -0.10116 -0.15816 -0.08311 C -0.15816 -0.08102 -0.15695 -0.07894 -0.15677 -0.07686 C -0.15625 -0.07362 -0.15573 -0.07038 -0.15539 -0.06713 C -0.15487 -0.05024 -0.15487 -0.03334 -0.15382 -0.01644 C -0.15382 -0.01459 -0.15296 -0.0132 -0.15243 -0.01158 C -0.15191 -0.00903 -0.15157 -0.00649 -0.15105 -0.00417 C -0.15052 0.00138 -0.15018 0.00671 -0.14966 0.01203 C -0.14775 0.025 -0.14809 0.00671 -0.14809 0.01944 L -0.14809 0.0199 " pathEditMode="relative" rAng="0" ptsTypes="AAAAAAAAAAAAAAAAAAA">
                                      <p:cBhvr>
                                        <p:cTn id="16" dur="2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810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0.00023 L 2.77556E-17 0.00023 C 2.77556E-17 -0.0037 -0.00139 -0.02824 -0.0033 -0.03588 C -0.00399 -0.03843 -0.00556 -0.04097 -0.00694 -0.04329 C -0.00729 -0.04838 -0.00764 -0.05324 -0.00851 -0.05833 C -0.01111 -0.0713 -0.01146 -0.06597 -0.01389 -0.07523 C -0.0151 -0.08125 -0.01545 -0.08472 -0.0191 -0.09005 C -0.02326 -0.09676 -0.02396 -0.09468 -0.02917 -0.09954 C -0.03108 -0.10093 -0.03316 -0.10324 -0.03437 -0.10532 C -0.04097 -0.11412 -0.04028 -0.11597 -0.04653 -0.12361 C -0.04878 -0.12639 -0.05104 -0.1287 -0.0533 -0.13102 C -0.05469 -0.13426 -0.05556 -0.1375 -0.05694 -0.14051 C -0.05955 -0.1463 -0.06319 -0.14907 -0.06736 -0.1537 C -0.0684 -0.15694 -0.06927 -0.16018 -0.07066 -0.16296 C -0.0717 -0.16505 -0.07326 -0.1669 -0.07431 -0.16852 C -0.07483 -0.17037 -0.07517 -0.17245 -0.07587 -0.17431 C -0.07743 -0.1787 -0.07951 -0.1831 -0.08108 -0.18727 C -0.08177 -0.18912 -0.08212 -0.1912 -0.08264 -0.19306 C -0.08403 -0.19606 -0.08542 -0.19907 -0.08628 -0.20208 C -0.08767 -0.20602 -0.08889 -0.20949 -0.08958 -0.21343 C -0.09358 -0.23218 -0.09149 -0.22477 -0.09479 -0.23565 C -0.09549 -0.24282 -0.09583 -0.24954 -0.0967 -0.25671 C -0.09809 -0.26643 -0.10191 -0.28634 -0.10191 -0.28588 L -0.10191 -0.28796 " pathEditMode="relative" rAng="0" ptsTypes="AAAAAAAAAAAAAAAAAAAAAAAA">
                                      <p:cBhvr>
                                        <p:cTn id="18" dur="2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-1437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00069 L -3.61111E-6 0.00023 C -3.61111E-6 -0.00532 -0.00069 -0.03727 -0.00173 -0.04745 C -0.00208 -0.05069 -0.00312 -0.05393 -0.00382 -0.05718 C -0.00399 -0.06366 -0.00416 -0.07014 -0.00468 -0.07662 C -0.00607 -0.09375 -0.00625 -0.08681 -0.00764 -0.09931 C -0.00816 -0.10718 -0.0085 -0.11181 -0.01041 -0.11875 C -0.01267 -0.12755 -0.01319 -0.12477 -0.01597 -0.13125 C -0.01701 -0.1331 -0.01805 -0.13588 -0.01875 -0.13866 C -0.02239 -0.15023 -0.02204 -0.15255 -0.02534 -0.16273 C -0.02673 -0.16643 -0.02795 -0.16921 -0.02916 -0.17245 C -0.02986 -0.17662 -0.03038 -0.18079 -0.03107 -0.18495 C -0.03264 -0.19282 -0.03454 -0.19653 -0.0368 -0.20255 C -0.03732 -0.20671 -0.03784 -0.21088 -0.03871 -0.21458 C -0.03923 -0.21736 -0.0401 -0.21968 -0.04062 -0.22199 C -0.04097 -0.22431 -0.04114 -0.22708 -0.04149 -0.2294 C -0.04236 -0.23542 -0.0434 -0.24097 -0.04427 -0.24653 C -0.04479 -0.24884 -0.04479 -0.25162 -0.04531 -0.25393 C -0.04583 -0.2581 -0.0467 -0.26181 -0.04722 -0.26597 C -0.04791 -0.27106 -0.04861 -0.27569 -0.04895 -0.28079 C -0.05121 -0.30579 -0.05 -0.29606 -0.05173 -0.31042 C -0.05225 -0.31968 -0.05225 -0.32847 -0.05277 -0.33773 C -0.05364 -0.35069 -0.05573 -0.37662 -0.05573 -0.37616 L -0.05573 -0.3787 " pathEditMode="relative" rAng="0" ptsTypes="AAAAAAAAAAAAAAAAAAAAAAAA">
                                      <p:cBhvr>
                                        <p:cTn id="20" dur="2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5" y="-1886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-8.33333E-7 0.00023 C 0.00261 -0.00139 0.00538 -0.00301 0.00816 -0.00371 C 0.01111 -0.00463 0.01424 -0.00463 0.01736 -0.0051 C 0.02222 -0.00579 0.02708 -0.00649 0.03195 -0.00741 C 0.03333 -0.00764 0.03438 -0.00857 0.03576 -0.0088 C 0.03958 -0.00926 0.04358 -0.0095 0.04757 -0.00996 C 0.05833 -0.0095 0.0691 -0.0095 0.07969 -0.0088 C 0.08073 -0.00857 0.0816 -0.00787 0.08247 -0.00741 C 0.09045 -0.0044 0.08229 -0.00787 0.08889 -0.0051 C 0.09653 0.00277 0.0882 -0.00463 0.09705 4.44444E-6 C 0.09809 0.00046 0.09879 0.00185 0.09983 0.00231 C 0.10156 0.00347 0.10365 0.00393 0.10538 0.00486 C 0.11406 0.00949 0.10347 0.00717 0.12014 0.01342 C 0.12222 0.01435 0.12431 0.01481 0.12639 0.01597 C 0.12865 0.01689 0.13073 0.01851 0.13281 0.01967 C 0.13542 0.02083 0.14236 0.02384 0.14479 0.02453 C 0.14688 0.02523 0.15504 0.02662 0.15677 0.02708 L 0.22274 0.02569 C 0.22396 0.02569 0.22517 0.02476 0.22639 0.02453 C 0.22917 0.02384 0.23195 0.02361 0.23472 0.02338 C 0.24879 0.01689 0.23386 0.02476 0.24288 0.01713 C 0.24531 0.01504 0.24792 0.01412 0.25035 0.01226 C 0.25174 0.01088 0.2533 0.00949 0.25486 0.00856 C 0.25573 0.00787 0.25677 0.00763 0.25764 0.0074 C 0.2592 0.00648 0.26059 0.00555 0.26215 0.00486 C 0.26719 0.00254 0.26701 0.00254 0.27136 0.00115 C 0.28021 -0.00787 0.27083 0.00092 0.27778 -0.00371 C 0.28576 -0.00903 0.27899 -0.00625 0.28611 -0.0088 L 0.28889 -0.01112 L 0.28889 -0.01227 " pathEditMode="relative" rAng="0" ptsTypes="AAAAAAAAAAAAAAAAAAAAAAAAAAAAAAA">
                                      <p:cBhvr>
                                        <p:cTn id="22" dur="20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44" y="74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44444E-6 L 3.61111E-6 0.00023 C 3.61111E-6 4.44444E-6 0.00677 0.00856 0.00902 0.00972 C 0.01024 0.01041 0.01163 0.01041 0.01267 0.01111 C 0.01406 0.0118 0.0151 0.01296 0.01649 0.01342 C 0.0177 0.01412 0.02743 0.01574 0.0283 0.01597 C 0.03142 0.01666 0.03455 0.01759 0.0375 0.01851 C 0.04982 0.01805 0.06198 0.01851 0.0743 0.01713 C 0.07604 0.01689 0.07725 0.01458 0.07882 0.01342 C 0.08003 0.01273 0.08125 0.01203 0.08246 0.01111 C 0.10399 -0.00463 0.0776 0.01527 0.09253 0.00115 C 0.09427 -0.00024 0.09635 -0.00116 0.09809 -0.00232 C 0.10086 -0.0044 0.10364 -0.00649 0.10642 -0.00857 C 0.11892 -0.01737 0.10833 -0.00973 0.12291 -0.01829 C 0.12604 -0.02014 0.12882 -0.02292 0.13211 -0.02454 C 0.13472 -0.0257 0.13767 -0.0257 0.14027 -0.02686 C 0.15121 -0.03125 0.15746 -0.03565 0.16788 -0.03797 C 0.17083 -0.03866 0.17395 -0.03866 0.17708 -0.03912 L 0.21371 -0.03797 C 0.21684 -0.03774 0.21996 -0.03774 0.22291 -0.03658 C 0.22604 -0.03565 0.22882 -0.03311 0.23211 -0.03172 C 0.23507 -0.03056 0.23819 -0.03056 0.24114 -0.0294 C 0.25972 -0.02223 0.24357 -0.0257 0.25868 -0.02315 C 0.27014 -0.01436 0.25955 -0.0213 0.2743 -0.01598 C 0.27673 -0.01505 0.27899 -0.0132 0.28159 -0.01227 C 0.28368 -0.01135 0.28593 -0.01135 0.28802 -0.01088 C 0.28958 -0.01065 0.29114 -0.01019 0.29253 -0.00973 C 0.29479 -0.00926 0.29687 -0.00903 0.29895 -0.00857 C 0.30277 -0.00764 0.30642 -0.00672 0.31007 -0.00602 C 0.31284 -0.00556 0.31562 -0.0051 0.31823 -0.00487 C 0.3302 -0.00348 0.33576 -0.00325 0.34861 -0.00232 C 0.35798 -0.00325 0.36753 -0.00371 0.37708 -0.00487 C 0.37986 -0.0051 0.38316 -0.0095 0.38524 -0.01088 C 0.39149 -0.01551 0.38871 -0.01065 0.39427 -0.01829 C 0.39548 -0.01968 0.39635 -0.02153 0.39722 -0.02315 C 0.39895 -0.02686 0.40104 -0.03102 0.40173 -0.03542 C 0.40434 -0.05024 0.40086 -0.03542 0.40451 -0.05024 L 0.40555 -0.06227 L 0.40555 -0.06204 " pathEditMode="relative" rAng="0" ptsTypes="AAAAAAAAAAAAAAAAAAAAAAAAAAAAAAAAAAAAAAA">
                                      <p:cBhvr>
                                        <p:cTn id="24" dur="20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78" y="-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" grpId="0" animBg="1"/>
      <p:bldP spid="422" grpId="0" animBg="1"/>
      <p:bldP spid="429" grpId="0" animBg="1"/>
      <p:bldP spid="430" grpId="0" animBg="1"/>
      <p:bldP spid="431" grpId="0" animBg="1"/>
      <p:bldP spid="5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5" name="Group 1174"/>
          <p:cNvGrpSpPr/>
          <p:nvPr/>
        </p:nvGrpSpPr>
        <p:grpSpPr>
          <a:xfrm>
            <a:off x="21056" y="2571750"/>
            <a:ext cx="9122944" cy="1247774"/>
            <a:chOff x="0" y="2819400"/>
            <a:chExt cx="9122944" cy="1247774"/>
          </a:xfrm>
        </p:grpSpPr>
        <p:grpSp>
          <p:nvGrpSpPr>
            <p:cNvPr id="937" name="Group 936"/>
            <p:cNvGrpSpPr/>
            <p:nvPr/>
          </p:nvGrpSpPr>
          <p:grpSpPr>
            <a:xfrm>
              <a:off x="0" y="2819400"/>
              <a:ext cx="2284020" cy="1247774"/>
              <a:chOff x="685864" y="3581400"/>
              <a:chExt cx="2284020" cy="1247774"/>
            </a:xfrm>
          </p:grpSpPr>
          <p:grpSp>
            <p:nvGrpSpPr>
              <p:cNvPr id="897" name="Group 896"/>
              <p:cNvGrpSpPr/>
              <p:nvPr/>
            </p:nvGrpSpPr>
            <p:grpSpPr>
              <a:xfrm>
                <a:off x="685864" y="3581400"/>
                <a:ext cx="1148577" cy="1247774"/>
                <a:chOff x="685864" y="3581400"/>
                <a:chExt cx="1148577" cy="1247774"/>
              </a:xfrm>
            </p:grpSpPr>
            <p:grpSp>
              <p:nvGrpSpPr>
                <p:cNvPr id="877" name="Group 876"/>
                <p:cNvGrpSpPr/>
                <p:nvPr/>
              </p:nvGrpSpPr>
              <p:grpSpPr>
                <a:xfrm>
                  <a:off x="685864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739" name="Group 738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749" name="Group 748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754" name="Oval 75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5" name="Oval 75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6" name="Oval 75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50" name="Group 749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751" name="Oval 750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2" name="Oval 751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3" name="Oval 752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40" name="Group 739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741" name="Group 74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746" name="Oval 74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7" name="Oval 74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8" name="Oval 74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42" name="Group 74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743" name="Oval 74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4" name="Oval 74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5" name="Oval 74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878" name="Group 877"/>
                <p:cNvGrpSpPr/>
                <p:nvPr/>
              </p:nvGrpSpPr>
              <p:grpSpPr>
                <a:xfrm>
                  <a:off x="1256525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879" name="Group 878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889" name="Group 888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894" name="Oval 89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95" name="Oval 89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96" name="Oval 89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90" name="Group 889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891" name="Oval 890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92" name="Oval 891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93" name="Oval 892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880" name="Group 879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881" name="Group 88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886" name="Oval 88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87" name="Oval 88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88" name="Oval 88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82" name="Group 88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883" name="Oval 88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84" name="Oval 88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85" name="Oval 88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898" name="Group 897"/>
              <p:cNvGrpSpPr/>
              <p:nvPr/>
            </p:nvGrpSpPr>
            <p:grpSpPr>
              <a:xfrm>
                <a:off x="1821307" y="3581400"/>
                <a:ext cx="1148577" cy="1247774"/>
                <a:chOff x="685864" y="3581400"/>
                <a:chExt cx="1148577" cy="1247774"/>
              </a:xfrm>
            </p:grpSpPr>
            <p:grpSp>
              <p:nvGrpSpPr>
                <p:cNvPr id="899" name="Group 898"/>
                <p:cNvGrpSpPr/>
                <p:nvPr/>
              </p:nvGrpSpPr>
              <p:grpSpPr>
                <a:xfrm>
                  <a:off x="685864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919" name="Group 918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29" name="Group 928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34" name="Oval 93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35" name="Oval 93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36" name="Oval 93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30" name="Group 929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31" name="Oval 930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32" name="Oval 931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33" name="Oval 932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20" name="Group 919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21" name="Group 92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26" name="Oval 92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27" name="Oval 92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28" name="Oval 92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22" name="Group 92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23" name="Oval 92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24" name="Oval 92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25" name="Oval 92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900" name="Group 899"/>
                <p:cNvGrpSpPr/>
                <p:nvPr/>
              </p:nvGrpSpPr>
              <p:grpSpPr>
                <a:xfrm>
                  <a:off x="1256525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901" name="Group 900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11" name="Group 91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16" name="Oval 91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7" name="Oval 91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8" name="Oval 91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12" name="Group 91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13" name="Oval 91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4" name="Oval 91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5" name="Oval 91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02" name="Group 901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03" name="Group 902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08" name="Oval 907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09" name="Oval 908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0" name="Oval 909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04" name="Group 903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05" name="Oval 904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06" name="Oval 905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07" name="Oval 906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</p:grpSp>
        <p:grpSp>
          <p:nvGrpSpPr>
            <p:cNvPr id="938" name="Group 937"/>
            <p:cNvGrpSpPr/>
            <p:nvPr/>
          </p:nvGrpSpPr>
          <p:grpSpPr>
            <a:xfrm>
              <a:off x="2284019" y="2819400"/>
              <a:ext cx="2284020" cy="1247774"/>
              <a:chOff x="685864" y="3581400"/>
              <a:chExt cx="2284020" cy="1247774"/>
            </a:xfrm>
          </p:grpSpPr>
          <p:grpSp>
            <p:nvGrpSpPr>
              <p:cNvPr id="939" name="Group 938"/>
              <p:cNvGrpSpPr/>
              <p:nvPr/>
            </p:nvGrpSpPr>
            <p:grpSpPr>
              <a:xfrm>
                <a:off x="685864" y="3581400"/>
                <a:ext cx="1148577" cy="1247774"/>
                <a:chOff x="685864" y="3581400"/>
                <a:chExt cx="1148577" cy="1247774"/>
              </a:xfrm>
            </p:grpSpPr>
            <p:grpSp>
              <p:nvGrpSpPr>
                <p:cNvPr id="979" name="Group 978"/>
                <p:cNvGrpSpPr/>
                <p:nvPr/>
              </p:nvGrpSpPr>
              <p:grpSpPr>
                <a:xfrm>
                  <a:off x="685864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999" name="Group 998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09" name="Group 1008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14" name="Oval 101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15" name="Oval 101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16" name="Oval 101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10" name="Group 1009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11" name="Oval 1010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12" name="Oval 1011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13" name="Oval 1012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000" name="Group 999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01" name="Group 100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06" name="Oval 100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07" name="Oval 100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08" name="Oval 100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02" name="Group 100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03" name="Oval 100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04" name="Oval 100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05" name="Oval 100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980" name="Group 979"/>
                <p:cNvGrpSpPr/>
                <p:nvPr/>
              </p:nvGrpSpPr>
              <p:grpSpPr>
                <a:xfrm>
                  <a:off x="1256525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981" name="Group 980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91" name="Group 99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96" name="Oval 99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7" name="Oval 99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8" name="Oval 99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92" name="Group 99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93" name="Oval 99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4" name="Oval 99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5" name="Oval 99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82" name="Group 981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83" name="Group 982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88" name="Oval 987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89" name="Oval 988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0" name="Oval 989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84" name="Group 983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85" name="Oval 984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86" name="Oval 985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87" name="Oval 986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940" name="Group 939"/>
              <p:cNvGrpSpPr/>
              <p:nvPr/>
            </p:nvGrpSpPr>
            <p:grpSpPr>
              <a:xfrm>
                <a:off x="1821307" y="3581400"/>
                <a:ext cx="1148577" cy="1247774"/>
                <a:chOff x="685864" y="3581400"/>
                <a:chExt cx="1148577" cy="1247774"/>
              </a:xfrm>
            </p:grpSpPr>
            <p:grpSp>
              <p:nvGrpSpPr>
                <p:cNvPr id="941" name="Group 940"/>
                <p:cNvGrpSpPr/>
                <p:nvPr/>
              </p:nvGrpSpPr>
              <p:grpSpPr>
                <a:xfrm>
                  <a:off x="685864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961" name="Group 960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71" name="Group 97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76" name="Oval 97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7" name="Oval 97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8" name="Oval 97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72" name="Group 97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73" name="Oval 97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4" name="Oval 97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5" name="Oval 97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62" name="Group 961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63" name="Group 962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68" name="Oval 967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69" name="Oval 968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0" name="Oval 969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64" name="Group 963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65" name="Oval 964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66" name="Oval 965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67" name="Oval 966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942" name="Group 941"/>
                <p:cNvGrpSpPr/>
                <p:nvPr/>
              </p:nvGrpSpPr>
              <p:grpSpPr>
                <a:xfrm>
                  <a:off x="1256525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943" name="Group 942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53" name="Group 952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58" name="Oval 957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9" name="Oval 958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60" name="Oval 959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54" name="Group 953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55" name="Oval 954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6" name="Oval 955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7" name="Oval 956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44" name="Group 943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945" name="Group 944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50" name="Oval 949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1" name="Oval 950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2" name="Oval 951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46" name="Group 945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947" name="Oval 946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48" name="Oval 947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49" name="Oval 948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</p:grpSp>
        <p:grpSp>
          <p:nvGrpSpPr>
            <p:cNvPr id="1017" name="Group 1016"/>
            <p:cNvGrpSpPr/>
            <p:nvPr/>
          </p:nvGrpSpPr>
          <p:grpSpPr>
            <a:xfrm>
              <a:off x="4568038" y="2819400"/>
              <a:ext cx="2284020" cy="1247774"/>
              <a:chOff x="685864" y="3581400"/>
              <a:chExt cx="2284020" cy="1247774"/>
            </a:xfrm>
          </p:grpSpPr>
          <p:grpSp>
            <p:nvGrpSpPr>
              <p:cNvPr id="1018" name="Group 1017"/>
              <p:cNvGrpSpPr/>
              <p:nvPr/>
            </p:nvGrpSpPr>
            <p:grpSpPr>
              <a:xfrm>
                <a:off x="685864" y="3581400"/>
                <a:ext cx="1148577" cy="1247774"/>
                <a:chOff x="685864" y="3581400"/>
                <a:chExt cx="1148577" cy="1247774"/>
              </a:xfrm>
            </p:grpSpPr>
            <p:grpSp>
              <p:nvGrpSpPr>
                <p:cNvPr id="1058" name="Group 1057"/>
                <p:cNvGrpSpPr/>
                <p:nvPr/>
              </p:nvGrpSpPr>
              <p:grpSpPr>
                <a:xfrm>
                  <a:off x="685864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1078" name="Group 1077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88" name="Group 1087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93" name="Oval 109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94" name="Oval 109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95" name="Oval 109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89" name="Group 1088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90" name="Oval 1089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91" name="Oval 1090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92" name="Oval 1091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079" name="Group 1078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80" name="Group 1079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85" name="Oval 1084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86" name="Oval 1085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87" name="Oval 1086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81" name="Group 1080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82" name="Oval 1081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83" name="Oval 1082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84" name="Oval 1083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059" name="Group 1058"/>
                <p:cNvGrpSpPr/>
                <p:nvPr/>
              </p:nvGrpSpPr>
              <p:grpSpPr>
                <a:xfrm>
                  <a:off x="1256525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1060" name="Group 1059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70" name="Group 1069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75" name="Oval 1074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76" name="Oval 1075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77" name="Oval 1076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71" name="Group 1070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72" name="Oval 1071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73" name="Oval 1072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74" name="Oval 1073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061" name="Group 1060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62" name="Group 1061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67" name="Oval 1066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68" name="Oval 1067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69" name="Oval 1068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63" name="Group 1062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64" name="Oval 106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65" name="Oval 106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66" name="Oval 106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1019" name="Group 1018"/>
              <p:cNvGrpSpPr/>
              <p:nvPr/>
            </p:nvGrpSpPr>
            <p:grpSpPr>
              <a:xfrm>
                <a:off x="1821307" y="3581400"/>
                <a:ext cx="1148577" cy="1247774"/>
                <a:chOff x="685864" y="3581400"/>
                <a:chExt cx="1148577" cy="1247774"/>
              </a:xfrm>
            </p:grpSpPr>
            <p:grpSp>
              <p:nvGrpSpPr>
                <p:cNvPr id="1020" name="Group 1019"/>
                <p:cNvGrpSpPr/>
                <p:nvPr/>
              </p:nvGrpSpPr>
              <p:grpSpPr>
                <a:xfrm>
                  <a:off x="685864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1040" name="Group 1039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50" name="Group 1049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55" name="Oval 1054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56" name="Oval 1055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57" name="Oval 1056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51" name="Group 1050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52" name="Oval 1051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53" name="Oval 1052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54" name="Oval 1053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041" name="Group 1040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42" name="Group 1041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47" name="Oval 1046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48" name="Oval 1047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49" name="Oval 1048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43" name="Group 1042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44" name="Oval 104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45" name="Oval 104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46" name="Oval 104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021" name="Group 1020"/>
                <p:cNvGrpSpPr/>
                <p:nvPr/>
              </p:nvGrpSpPr>
              <p:grpSpPr>
                <a:xfrm>
                  <a:off x="1256525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1022" name="Group 1021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32" name="Group 1031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37" name="Oval 1036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38" name="Oval 1037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39" name="Oval 1038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33" name="Group 1032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34" name="Oval 103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35" name="Oval 103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36" name="Oval 103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023" name="Group 1022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024" name="Group 1023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29" name="Oval 1028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30" name="Oval 1029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31" name="Oval 1030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25" name="Group 1024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026" name="Oval 102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27" name="Oval 102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28" name="Oval 102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</p:grpSp>
        <p:grpSp>
          <p:nvGrpSpPr>
            <p:cNvPr id="1096" name="Group 1095"/>
            <p:cNvGrpSpPr/>
            <p:nvPr/>
          </p:nvGrpSpPr>
          <p:grpSpPr>
            <a:xfrm>
              <a:off x="6838924" y="2819400"/>
              <a:ext cx="2284020" cy="1247774"/>
              <a:chOff x="685864" y="3581400"/>
              <a:chExt cx="2284020" cy="1247774"/>
            </a:xfrm>
          </p:grpSpPr>
          <p:grpSp>
            <p:nvGrpSpPr>
              <p:cNvPr id="1097" name="Group 1096"/>
              <p:cNvGrpSpPr/>
              <p:nvPr/>
            </p:nvGrpSpPr>
            <p:grpSpPr>
              <a:xfrm>
                <a:off x="685864" y="3581400"/>
                <a:ext cx="1148577" cy="1247774"/>
                <a:chOff x="685864" y="3581400"/>
                <a:chExt cx="1148577" cy="1247774"/>
              </a:xfrm>
            </p:grpSpPr>
            <p:grpSp>
              <p:nvGrpSpPr>
                <p:cNvPr id="1137" name="Group 1136"/>
                <p:cNvGrpSpPr/>
                <p:nvPr/>
              </p:nvGrpSpPr>
              <p:grpSpPr>
                <a:xfrm>
                  <a:off x="685864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1157" name="Group 1156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167" name="Group 1166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72" name="Oval 1171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73" name="Oval 1172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74" name="Oval 1173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68" name="Group 1167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69" name="Oval 1168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70" name="Oval 1169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71" name="Oval 1170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158" name="Group 1157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159" name="Group 1158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64" name="Oval 116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65" name="Oval 116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66" name="Oval 116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60" name="Group 1159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61" name="Oval 1160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62" name="Oval 1161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63" name="Oval 1162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138" name="Group 1137"/>
                <p:cNvGrpSpPr/>
                <p:nvPr/>
              </p:nvGrpSpPr>
              <p:grpSpPr>
                <a:xfrm>
                  <a:off x="1256525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1139" name="Group 1138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149" name="Group 1148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54" name="Oval 115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55" name="Oval 115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56" name="Oval 115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50" name="Group 1149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51" name="Oval 1150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52" name="Oval 1151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53" name="Oval 1152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140" name="Group 1139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141" name="Group 114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46" name="Oval 114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47" name="Oval 114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48" name="Oval 114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42" name="Group 114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43" name="Oval 114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44" name="Oval 114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45" name="Oval 114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1098" name="Group 1097"/>
              <p:cNvGrpSpPr/>
              <p:nvPr/>
            </p:nvGrpSpPr>
            <p:grpSpPr>
              <a:xfrm>
                <a:off x="1821307" y="3581400"/>
                <a:ext cx="1148577" cy="1247774"/>
                <a:chOff x="685864" y="3581400"/>
                <a:chExt cx="1148577" cy="1247774"/>
              </a:xfrm>
            </p:grpSpPr>
            <p:grpSp>
              <p:nvGrpSpPr>
                <p:cNvPr id="1099" name="Group 1098"/>
                <p:cNvGrpSpPr/>
                <p:nvPr/>
              </p:nvGrpSpPr>
              <p:grpSpPr>
                <a:xfrm>
                  <a:off x="685864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1119" name="Group 1118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129" name="Group 1128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34" name="Oval 1133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35" name="Oval 1134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36" name="Oval 1135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30" name="Group 1129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31" name="Oval 1130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32" name="Oval 1131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33" name="Oval 1132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120" name="Group 1119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121" name="Group 112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26" name="Oval 112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27" name="Oval 112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28" name="Oval 112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22" name="Group 112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23" name="Oval 112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24" name="Oval 112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25" name="Oval 112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100" name="Group 1099"/>
                <p:cNvGrpSpPr/>
                <p:nvPr/>
              </p:nvGrpSpPr>
              <p:grpSpPr>
                <a:xfrm>
                  <a:off x="1256525" y="3581400"/>
                  <a:ext cx="577916" cy="1247774"/>
                  <a:chOff x="685864" y="3581400"/>
                  <a:chExt cx="577916" cy="1247774"/>
                </a:xfrm>
              </p:grpSpPr>
              <p:grpSp>
                <p:nvGrpSpPr>
                  <p:cNvPr id="1101" name="Group 1100"/>
                  <p:cNvGrpSpPr/>
                  <p:nvPr/>
                </p:nvGrpSpPr>
                <p:grpSpPr>
                  <a:xfrm>
                    <a:off x="685864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111" name="Group 1110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16" name="Oval 1115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17" name="Oval 1116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18" name="Oval 1117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12" name="Group 1111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13" name="Oval 1112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14" name="Oval 1113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15" name="Oval 1114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102" name="Group 1101"/>
                  <p:cNvGrpSpPr/>
                  <p:nvPr/>
                </p:nvGrpSpPr>
                <p:grpSpPr>
                  <a:xfrm>
                    <a:off x="974822" y="3581400"/>
                    <a:ext cx="288958" cy="1247774"/>
                    <a:chOff x="609600" y="2628900"/>
                    <a:chExt cx="419100" cy="1809749"/>
                  </a:xfrm>
                </p:grpSpPr>
                <p:grpSp>
                  <p:nvGrpSpPr>
                    <p:cNvPr id="1103" name="Group 1102"/>
                    <p:cNvGrpSpPr/>
                    <p:nvPr/>
                  </p:nvGrpSpPr>
                  <p:grpSpPr>
                    <a:xfrm>
                      <a:off x="628650" y="2628900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08" name="Oval 1107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09" name="Oval 1108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10" name="Oval 1109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04" name="Group 1103"/>
                    <p:cNvGrpSpPr/>
                    <p:nvPr/>
                  </p:nvGrpSpPr>
                  <p:grpSpPr>
                    <a:xfrm rot="10800000">
                      <a:off x="609600" y="3533774"/>
                      <a:ext cx="400050" cy="904875"/>
                      <a:chOff x="1714500" y="1247775"/>
                      <a:chExt cx="400050" cy="904875"/>
                    </a:xfrm>
                  </p:grpSpPr>
                  <p:sp>
                    <p:nvSpPr>
                      <p:cNvPr id="1105" name="Oval 1104"/>
                      <p:cNvSpPr/>
                      <p:nvPr/>
                    </p:nvSpPr>
                    <p:spPr>
                      <a:xfrm>
                        <a:off x="1762125" y="1552575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06" name="Oval 1105"/>
                      <p:cNvSpPr/>
                      <p:nvPr/>
                    </p:nvSpPr>
                    <p:spPr>
                      <a:xfrm>
                        <a:off x="1947862" y="1552574"/>
                        <a:ext cx="104775" cy="60007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07" name="Oval 1106"/>
                      <p:cNvSpPr/>
                      <p:nvPr/>
                    </p:nvSpPr>
                    <p:spPr>
                      <a:xfrm>
                        <a:off x="1714500" y="1247775"/>
                        <a:ext cx="400050" cy="390525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</p:grpSp>
      </p:grpSp>
      <p:sp>
        <p:nvSpPr>
          <p:cNvPr id="1176" name="Rounded Rectangle 1175"/>
          <p:cNvSpPr/>
          <p:nvPr/>
        </p:nvSpPr>
        <p:spPr>
          <a:xfrm>
            <a:off x="610328" y="2228849"/>
            <a:ext cx="1190625" cy="193357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7" name="Rounded Rectangle 1176"/>
          <p:cNvSpPr/>
          <p:nvPr/>
        </p:nvSpPr>
        <p:spPr>
          <a:xfrm>
            <a:off x="4467601" y="2237471"/>
            <a:ext cx="1190625" cy="193357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8" name="Oval 1177"/>
          <p:cNvSpPr/>
          <p:nvPr/>
        </p:nvSpPr>
        <p:spPr>
          <a:xfrm>
            <a:off x="1580708" y="2228849"/>
            <a:ext cx="582841" cy="55305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9" name="Oval 1178"/>
          <p:cNvSpPr/>
          <p:nvPr/>
        </p:nvSpPr>
        <p:spPr>
          <a:xfrm>
            <a:off x="3311503" y="3523546"/>
            <a:ext cx="582841" cy="55305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0" name="Oval 1179"/>
          <p:cNvSpPr/>
          <p:nvPr/>
        </p:nvSpPr>
        <p:spPr>
          <a:xfrm>
            <a:off x="2531609" y="2118407"/>
            <a:ext cx="964717" cy="205740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2" name="Oval 1181"/>
          <p:cNvSpPr/>
          <p:nvPr/>
        </p:nvSpPr>
        <p:spPr>
          <a:xfrm>
            <a:off x="4980010" y="2546484"/>
            <a:ext cx="152122" cy="1428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5" name="Can 1184"/>
          <p:cNvSpPr/>
          <p:nvPr/>
        </p:nvSpPr>
        <p:spPr>
          <a:xfrm>
            <a:off x="7133204" y="2380170"/>
            <a:ext cx="1049877" cy="1873064"/>
          </a:xfrm>
          <a:prstGeom prst="can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94" name="Group 1193"/>
          <p:cNvGrpSpPr/>
          <p:nvPr/>
        </p:nvGrpSpPr>
        <p:grpSpPr>
          <a:xfrm>
            <a:off x="6979843" y="1315439"/>
            <a:ext cx="1383345" cy="1314450"/>
            <a:chOff x="7035657" y="1360196"/>
            <a:chExt cx="1256761" cy="1194170"/>
          </a:xfrm>
        </p:grpSpPr>
        <p:sp>
          <p:nvSpPr>
            <p:cNvPr id="1191" name="Oval 1190"/>
            <p:cNvSpPr/>
            <p:nvPr/>
          </p:nvSpPr>
          <p:spPr>
            <a:xfrm>
              <a:off x="7417808" y="1360196"/>
              <a:ext cx="494878" cy="91432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0" name="Oval 1189"/>
            <p:cNvSpPr/>
            <p:nvPr/>
          </p:nvSpPr>
          <p:spPr>
            <a:xfrm>
              <a:off x="7797540" y="1413174"/>
              <a:ext cx="494878" cy="91432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9" name="Oval 1188"/>
            <p:cNvSpPr/>
            <p:nvPr/>
          </p:nvSpPr>
          <p:spPr>
            <a:xfrm>
              <a:off x="7035657" y="1430453"/>
              <a:ext cx="494878" cy="91432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7" name="Oval 1186"/>
            <p:cNvSpPr/>
            <p:nvPr/>
          </p:nvSpPr>
          <p:spPr>
            <a:xfrm>
              <a:off x="7091285" y="1557488"/>
              <a:ext cx="494878" cy="91432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8" name="Oval 1187"/>
            <p:cNvSpPr/>
            <p:nvPr/>
          </p:nvSpPr>
          <p:spPr>
            <a:xfrm>
              <a:off x="7787342" y="1551471"/>
              <a:ext cx="494878" cy="91432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6" name="Oval 1185"/>
            <p:cNvSpPr/>
            <p:nvPr/>
          </p:nvSpPr>
          <p:spPr>
            <a:xfrm>
              <a:off x="7417808" y="1640042"/>
              <a:ext cx="494878" cy="91432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96" name="Rectangle 1195"/>
          <p:cNvSpPr/>
          <p:nvPr/>
        </p:nvSpPr>
        <p:spPr>
          <a:xfrm>
            <a:off x="7705" y="-58512"/>
            <a:ext cx="9078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Light Dependent Reaction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97" name="Rectangle 1196"/>
          <p:cNvSpPr/>
          <p:nvPr/>
        </p:nvSpPr>
        <p:spPr>
          <a:xfrm>
            <a:off x="2479306" y="4892486"/>
            <a:ext cx="45640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/>
              <a:t>9. Oxygen leaves the cell</a:t>
            </a:r>
          </a:p>
        </p:txBody>
      </p:sp>
      <p:sp>
        <p:nvSpPr>
          <p:cNvPr id="338" name="TextBox 337"/>
          <p:cNvSpPr txBox="1"/>
          <p:nvPr/>
        </p:nvSpPr>
        <p:spPr>
          <a:xfrm>
            <a:off x="576682" y="3650793"/>
            <a:ext cx="1296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Photosystem II</a:t>
            </a:r>
            <a:endParaRPr lang="en-US" sz="1200" dirty="0"/>
          </a:p>
        </p:txBody>
      </p:sp>
      <p:sp>
        <p:nvSpPr>
          <p:cNvPr id="339" name="TextBox 338"/>
          <p:cNvSpPr txBox="1"/>
          <p:nvPr/>
        </p:nvSpPr>
        <p:spPr>
          <a:xfrm>
            <a:off x="4428197" y="3602093"/>
            <a:ext cx="1296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Photosystem I</a:t>
            </a:r>
            <a:endParaRPr lang="en-US" sz="1200" dirty="0"/>
          </a:p>
        </p:txBody>
      </p:sp>
      <p:sp>
        <p:nvSpPr>
          <p:cNvPr id="340" name="TextBox 339"/>
          <p:cNvSpPr txBox="1"/>
          <p:nvPr/>
        </p:nvSpPr>
        <p:spPr>
          <a:xfrm>
            <a:off x="6997891" y="3502339"/>
            <a:ext cx="1296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ATP</a:t>
            </a:r>
          </a:p>
          <a:p>
            <a:pPr algn="ctr"/>
            <a:r>
              <a:rPr lang="en-US" sz="1200" dirty="0" smtClean="0"/>
              <a:t>Synthase</a:t>
            </a:r>
            <a:endParaRPr lang="en-US" sz="1200" dirty="0"/>
          </a:p>
        </p:txBody>
      </p:sp>
      <p:sp>
        <p:nvSpPr>
          <p:cNvPr id="341" name="TextBox 340"/>
          <p:cNvSpPr txBox="1"/>
          <p:nvPr/>
        </p:nvSpPr>
        <p:spPr>
          <a:xfrm>
            <a:off x="2644839" y="2975749"/>
            <a:ext cx="1296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Proton</a:t>
            </a:r>
          </a:p>
          <a:p>
            <a:r>
              <a:rPr lang="en-US" sz="1200" dirty="0" smtClean="0"/>
              <a:t> Pump</a:t>
            </a:r>
            <a:endParaRPr lang="en-US" sz="1200" dirty="0"/>
          </a:p>
        </p:txBody>
      </p:sp>
      <p:sp>
        <p:nvSpPr>
          <p:cNvPr id="342" name="TextBox 341"/>
          <p:cNvSpPr txBox="1"/>
          <p:nvPr/>
        </p:nvSpPr>
        <p:spPr>
          <a:xfrm>
            <a:off x="3298428" y="6399570"/>
            <a:ext cx="3244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Inside the Thylakoid</a:t>
            </a:r>
            <a:endParaRPr lang="en-US" sz="2000" dirty="0"/>
          </a:p>
        </p:txBody>
      </p:sp>
      <p:sp>
        <p:nvSpPr>
          <p:cNvPr id="343" name="TextBox 342"/>
          <p:cNvSpPr txBox="1"/>
          <p:nvPr/>
        </p:nvSpPr>
        <p:spPr>
          <a:xfrm>
            <a:off x="3982993" y="837135"/>
            <a:ext cx="1879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Stroma</a:t>
            </a:r>
            <a:endParaRPr lang="en-US" sz="1200" dirty="0"/>
          </a:p>
        </p:txBody>
      </p:sp>
      <p:sp>
        <p:nvSpPr>
          <p:cNvPr id="2" name="Lightning Bolt 1"/>
          <p:cNvSpPr/>
          <p:nvPr/>
        </p:nvSpPr>
        <p:spPr>
          <a:xfrm>
            <a:off x="503060" y="1539131"/>
            <a:ext cx="377615" cy="631455"/>
          </a:xfrm>
          <a:prstGeom prst="lightningBol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Lightning Bolt 344"/>
          <p:cNvSpPr/>
          <p:nvPr/>
        </p:nvSpPr>
        <p:spPr>
          <a:xfrm>
            <a:off x="4500436" y="1574080"/>
            <a:ext cx="377615" cy="631455"/>
          </a:xfrm>
          <a:prstGeom prst="lightningBol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Oval 347"/>
          <p:cNvSpPr/>
          <p:nvPr/>
        </p:nvSpPr>
        <p:spPr>
          <a:xfrm>
            <a:off x="5132410" y="2698884"/>
            <a:ext cx="152122" cy="1428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5304604" y="1130537"/>
            <a:ext cx="813196" cy="468927"/>
            <a:chOff x="5304604" y="1130537"/>
            <a:chExt cx="813196" cy="468927"/>
          </a:xfrm>
        </p:grpSpPr>
        <p:sp>
          <p:nvSpPr>
            <p:cNvPr id="337" name="Oval 336"/>
            <p:cNvSpPr/>
            <p:nvPr/>
          </p:nvSpPr>
          <p:spPr>
            <a:xfrm>
              <a:off x="5562165" y="1456589"/>
              <a:ext cx="152122" cy="1428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5304604" y="1130537"/>
              <a:ext cx="813196" cy="32433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Oval 348"/>
            <p:cNvSpPr/>
            <p:nvPr/>
          </p:nvSpPr>
          <p:spPr>
            <a:xfrm>
              <a:off x="5361822" y="1449473"/>
              <a:ext cx="152122" cy="1428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0" name="TextBox 349"/>
          <p:cNvSpPr txBox="1"/>
          <p:nvPr/>
        </p:nvSpPr>
        <p:spPr>
          <a:xfrm>
            <a:off x="5346351" y="1139245"/>
            <a:ext cx="764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NADPH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2" name="Group 351"/>
          <p:cNvGrpSpPr/>
          <p:nvPr/>
        </p:nvGrpSpPr>
        <p:grpSpPr>
          <a:xfrm>
            <a:off x="3436636" y="1912702"/>
            <a:ext cx="256453" cy="261610"/>
            <a:chOff x="2188716" y="1097162"/>
            <a:chExt cx="256453" cy="261610"/>
          </a:xfrm>
        </p:grpSpPr>
        <p:sp>
          <p:nvSpPr>
            <p:cNvPr id="353" name="Oval 352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TextBox 353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55" name="Group 354"/>
          <p:cNvGrpSpPr/>
          <p:nvPr/>
        </p:nvGrpSpPr>
        <p:grpSpPr>
          <a:xfrm>
            <a:off x="2147849" y="4466040"/>
            <a:ext cx="256453" cy="261610"/>
            <a:chOff x="2188716" y="1097162"/>
            <a:chExt cx="256453" cy="261610"/>
          </a:xfrm>
        </p:grpSpPr>
        <p:sp>
          <p:nvSpPr>
            <p:cNvPr id="356" name="Oval 355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TextBox 356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58" name="Group 357"/>
          <p:cNvGrpSpPr/>
          <p:nvPr/>
        </p:nvGrpSpPr>
        <p:grpSpPr>
          <a:xfrm>
            <a:off x="2531609" y="967459"/>
            <a:ext cx="256453" cy="261610"/>
            <a:chOff x="2188716" y="1097162"/>
            <a:chExt cx="256453" cy="261610"/>
          </a:xfrm>
        </p:grpSpPr>
        <p:sp>
          <p:nvSpPr>
            <p:cNvPr id="359" name="Oval 358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TextBox 359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61" name="Group 360"/>
          <p:cNvGrpSpPr/>
          <p:nvPr/>
        </p:nvGrpSpPr>
        <p:grpSpPr>
          <a:xfrm>
            <a:off x="6208308" y="809559"/>
            <a:ext cx="256453" cy="261610"/>
            <a:chOff x="2188716" y="1097162"/>
            <a:chExt cx="256453" cy="261610"/>
          </a:xfrm>
        </p:grpSpPr>
        <p:sp>
          <p:nvSpPr>
            <p:cNvPr id="362" name="Oval 361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TextBox 362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64" name="Group 363"/>
          <p:cNvGrpSpPr/>
          <p:nvPr/>
        </p:nvGrpSpPr>
        <p:grpSpPr>
          <a:xfrm>
            <a:off x="5997715" y="1785770"/>
            <a:ext cx="256453" cy="261610"/>
            <a:chOff x="2188716" y="1097162"/>
            <a:chExt cx="256453" cy="261610"/>
          </a:xfrm>
        </p:grpSpPr>
        <p:sp>
          <p:nvSpPr>
            <p:cNvPr id="365" name="Oval 364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TextBox 365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67" name="Group 366"/>
          <p:cNvGrpSpPr/>
          <p:nvPr/>
        </p:nvGrpSpPr>
        <p:grpSpPr>
          <a:xfrm>
            <a:off x="1225195" y="1467079"/>
            <a:ext cx="256453" cy="261610"/>
            <a:chOff x="2188716" y="1097162"/>
            <a:chExt cx="256453" cy="261610"/>
          </a:xfrm>
        </p:grpSpPr>
        <p:sp>
          <p:nvSpPr>
            <p:cNvPr id="368" name="Oval 367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TextBox 368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70" name="Group 369"/>
          <p:cNvGrpSpPr/>
          <p:nvPr/>
        </p:nvGrpSpPr>
        <p:grpSpPr>
          <a:xfrm>
            <a:off x="5078142" y="4383387"/>
            <a:ext cx="256453" cy="261610"/>
            <a:chOff x="2188716" y="1097162"/>
            <a:chExt cx="256453" cy="261610"/>
          </a:xfrm>
        </p:grpSpPr>
        <p:sp>
          <p:nvSpPr>
            <p:cNvPr id="371" name="Oval 370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TextBox 371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73" name="Group 372"/>
          <p:cNvGrpSpPr/>
          <p:nvPr/>
        </p:nvGrpSpPr>
        <p:grpSpPr>
          <a:xfrm>
            <a:off x="1734536" y="4229271"/>
            <a:ext cx="256453" cy="261610"/>
            <a:chOff x="2188716" y="1097162"/>
            <a:chExt cx="256453" cy="261610"/>
          </a:xfrm>
        </p:grpSpPr>
        <p:sp>
          <p:nvSpPr>
            <p:cNvPr id="374" name="Oval 373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TextBox 374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79" name="Group 378"/>
          <p:cNvGrpSpPr/>
          <p:nvPr/>
        </p:nvGrpSpPr>
        <p:grpSpPr>
          <a:xfrm>
            <a:off x="6990292" y="989508"/>
            <a:ext cx="256453" cy="261610"/>
            <a:chOff x="2188716" y="1097162"/>
            <a:chExt cx="256453" cy="261610"/>
          </a:xfrm>
        </p:grpSpPr>
        <p:sp>
          <p:nvSpPr>
            <p:cNvPr id="380" name="Oval 379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TextBox 380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82" name="Group 381"/>
          <p:cNvGrpSpPr/>
          <p:nvPr/>
        </p:nvGrpSpPr>
        <p:grpSpPr>
          <a:xfrm>
            <a:off x="3772530" y="2155264"/>
            <a:ext cx="256453" cy="261610"/>
            <a:chOff x="2188716" y="1097162"/>
            <a:chExt cx="256453" cy="261610"/>
          </a:xfrm>
        </p:grpSpPr>
        <p:sp>
          <p:nvSpPr>
            <p:cNvPr id="383" name="Oval 382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TextBox 383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85" name="Group 384"/>
          <p:cNvGrpSpPr/>
          <p:nvPr/>
        </p:nvGrpSpPr>
        <p:grpSpPr>
          <a:xfrm>
            <a:off x="2580899" y="4121495"/>
            <a:ext cx="256453" cy="261610"/>
            <a:chOff x="2188716" y="1097162"/>
            <a:chExt cx="256453" cy="261610"/>
          </a:xfrm>
        </p:grpSpPr>
        <p:sp>
          <p:nvSpPr>
            <p:cNvPr id="386" name="Oval 385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TextBox 386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88" name="Group 387"/>
          <p:cNvGrpSpPr/>
          <p:nvPr/>
        </p:nvGrpSpPr>
        <p:grpSpPr>
          <a:xfrm>
            <a:off x="4149755" y="1879555"/>
            <a:ext cx="256453" cy="261610"/>
            <a:chOff x="2188716" y="1097162"/>
            <a:chExt cx="256453" cy="261610"/>
          </a:xfrm>
        </p:grpSpPr>
        <p:sp>
          <p:nvSpPr>
            <p:cNvPr id="389" name="Oval 388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TextBox 389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91" name="Group 390"/>
          <p:cNvGrpSpPr/>
          <p:nvPr/>
        </p:nvGrpSpPr>
        <p:grpSpPr>
          <a:xfrm>
            <a:off x="2911483" y="5744965"/>
            <a:ext cx="256453" cy="261610"/>
            <a:chOff x="2188716" y="1097162"/>
            <a:chExt cx="256453" cy="261610"/>
          </a:xfrm>
        </p:grpSpPr>
        <p:sp>
          <p:nvSpPr>
            <p:cNvPr id="392" name="Oval 391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TextBox 392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94" name="Group 393"/>
          <p:cNvGrpSpPr/>
          <p:nvPr/>
        </p:nvGrpSpPr>
        <p:grpSpPr>
          <a:xfrm>
            <a:off x="5674541" y="4329868"/>
            <a:ext cx="256453" cy="261610"/>
            <a:chOff x="2188716" y="1097162"/>
            <a:chExt cx="256453" cy="261610"/>
          </a:xfrm>
        </p:grpSpPr>
        <p:sp>
          <p:nvSpPr>
            <p:cNvPr id="395" name="Oval 394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TextBox 395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97" name="Group 396"/>
          <p:cNvGrpSpPr/>
          <p:nvPr/>
        </p:nvGrpSpPr>
        <p:grpSpPr>
          <a:xfrm>
            <a:off x="5920851" y="6216512"/>
            <a:ext cx="256453" cy="261610"/>
            <a:chOff x="2188716" y="1097162"/>
            <a:chExt cx="256453" cy="261610"/>
          </a:xfrm>
        </p:grpSpPr>
        <p:sp>
          <p:nvSpPr>
            <p:cNvPr id="398" name="Oval 397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TextBox 398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00" name="Group 399"/>
          <p:cNvGrpSpPr/>
          <p:nvPr/>
        </p:nvGrpSpPr>
        <p:grpSpPr>
          <a:xfrm>
            <a:off x="6827144" y="5959405"/>
            <a:ext cx="256453" cy="261610"/>
            <a:chOff x="2188716" y="1097162"/>
            <a:chExt cx="256453" cy="261610"/>
          </a:xfrm>
        </p:grpSpPr>
        <p:sp>
          <p:nvSpPr>
            <p:cNvPr id="401" name="Oval 400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TextBox 401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03" name="Group 402"/>
          <p:cNvGrpSpPr/>
          <p:nvPr/>
        </p:nvGrpSpPr>
        <p:grpSpPr>
          <a:xfrm>
            <a:off x="6230919" y="5697795"/>
            <a:ext cx="256453" cy="261610"/>
            <a:chOff x="2188716" y="1097162"/>
            <a:chExt cx="256453" cy="261610"/>
          </a:xfrm>
        </p:grpSpPr>
        <p:sp>
          <p:nvSpPr>
            <p:cNvPr id="404" name="Oval 403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TextBox 404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06" name="Group 405"/>
          <p:cNvGrpSpPr/>
          <p:nvPr/>
        </p:nvGrpSpPr>
        <p:grpSpPr>
          <a:xfrm>
            <a:off x="1866581" y="1349389"/>
            <a:ext cx="256453" cy="261610"/>
            <a:chOff x="2188716" y="1097162"/>
            <a:chExt cx="256453" cy="261610"/>
          </a:xfrm>
        </p:grpSpPr>
        <p:sp>
          <p:nvSpPr>
            <p:cNvPr id="407" name="Oval 406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TextBox 407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09" name="Group 408"/>
          <p:cNvGrpSpPr/>
          <p:nvPr/>
        </p:nvGrpSpPr>
        <p:grpSpPr>
          <a:xfrm>
            <a:off x="3163906" y="1468659"/>
            <a:ext cx="256453" cy="261610"/>
            <a:chOff x="2188716" y="1097162"/>
            <a:chExt cx="256453" cy="261610"/>
          </a:xfrm>
        </p:grpSpPr>
        <p:sp>
          <p:nvSpPr>
            <p:cNvPr id="410" name="Oval 409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TextBox 410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12" name="Group 411"/>
          <p:cNvGrpSpPr/>
          <p:nvPr/>
        </p:nvGrpSpPr>
        <p:grpSpPr>
          <a:xfrm>
            <a:off x="5236482" y="6216512"/>
            <a:ext cx="256453" cy="261610"/>
            <a:chOff x="2188716" y="1097162"/>
            <a:chExt cx="256453" cy="261610"/>
          </a:xfrm>
        </p:grpSpPr>
        <p:sp>
          <p:nvSpPr>
            <p:cNvPr id="413" name="Oval 412"/>
            <p:cNvSpPr/>
            <p:nvPr/>
          </p:nvSpPr>
          <p:spPr>
            <a:xfrm>
              <a:off x="2259106" y="1130309"/>
              <a:ext cx="160896" cy="185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TextBox 413"/>
            <p:cNvSpPr txBox="1"/>
            <p:nvPr/>
          </p:nvSpPr>
          <p:spPr>
            <a:xfrm>
              <a:off x="2188716" y="1097162"/>
              <a:ext cx="256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090826" y="726726"/>
            <a:ext cx="817620" cy="693983"/>
            <a:chOff x="7462211" y="1619295"/>
            <a:chExt cx="817620" cy="693983"/>
          </a:xfrm>
        </p:grpSpPr>
        <p:sp>
          <p:nvSpPr>
            <p:cNvPr id="13" name="Explosion 1 12"/>
            <p:cNvSpPr/>
            <p:nvPr/>
          </p:nvSpPr>
          <p:spPr>
            <a:xfrm>
              <a:off x="7462211" y="1619295"/>
              <a:ext cx="817620" cy="693983"/>
            </a:xfrm>
            <a:prstGeom prst="irregularSeal1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87607" y="1746244"/>
              <a:ext cx="617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ATP</a:t>
              </a:r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42763" y="5541541"/>
            <a:ext cx="761799" cy="543576"/>
            <a:chOff x="742763" y="5541541"/>
            <a:chExt cx="761799" cy="543576"/>
          </a:xfrm>
        </p:grpSpPr>
        <p:sp>
          <p:nvSpPr>
            <p:cNvPr id="432" name="Oval 431"/>
            <p:cNvSpPr/>
            <p:nvPr/>
          </p:nvSpPr>
          <p:spPr>
            <a:xfrm>
              <a:off x="873305" y="5541541"/>
              <a:ext cx="257213" cy="28196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Oval 432"/>
            <p:cNvSpPr/>
            <p:nvPr/>
          </p:nvSpPr>
          <p:spPr>
            <a:xfrm>
              <a:off x="1035885" y="5556812"/>
              <a:ext cx="257213" cy="28196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42763" y="5823507"/>
              <a:ext cx="76179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Oxygen</a:t>
              </a:r>
              <a:endParaRPr lang="en-US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158132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5.92593E-6 L 5.55556E-7 -5.92593E-6 C -0.00261 0.00277 -0.00521 0.00555 -0.00764 0.00856 C -0.00903 0.01041 -0.0099 0.01295 -0.01129 0.01481 C -0.01216 0.01596 -0.01337 0.01619 -0.01407 0.01735 C -0.01684 0.02082 -0.02014 0.028 -0.02344 0.03101 C -0.02448 0.03194 -0.02587 0.03194 -0.02709 0.03217 C -0.02865 0.03425 -0.03021 0.03657 -0.03177 0.03842 C -0.03438 0.04166 -0.03594 0.04143 -0.03924 0.04351 C -0.04757 0.0486 -0.04184 0.04652 -0.04966 0.04837 C -0.05052 0.04976 -0.05122 0.05138 -0.05243 0.05231 C -0.05382 0.05323 -0.05556 0.053 -0.05712 0.05346 C -0.0599 0.05416 -0.06268 0.05508 -0.06546 0.05601 C -0.06875 0.0567 -0.07448 0.05786 -0.07761 0.05856 L -0.14289 0.05717 C -0.14896 0.05694 -0.14792 0.05624 -0.15209 0.05462 C -0.1533 0.05416 -0.15469 0.05393 -0.15591 0.05346 C -0.15782 0.05277 -0.16146 0.05092 -0.16146 0.05092 C -0.16233 0.04976 -0.16355 0.0486 -0.16424 0.04721 C -0.16511 0.04582 -0.16546 0.04374 -0.16615 0.04235 C -0.16771 0.03865 -0.16789 0.03865 -0.16997 0.0361 L -0.16997 0.0361 " pathEditMode="relative" ptsTypes="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Independent Reaction</a:t>
            </a:r>
            <a:br>
              <a:rPr lang="en-US" dirty="0" smtClean="0"/>
            </a:br>
            <a:r>
              <a:rPr lang="en-US" dirty="0" smtClean="0"/>
              <a:t>(Calvin Cycle)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 smtClean="0"/>
              <a:t>ATP and NADPH provide energy and electrons to turn CO</a:t>
            </a:r>
            <a:r>
              <a:rPr lang="en-US" baseline="-25000" dirty="0" smtClean="0"/>
              <a:t>2</a:t>
            </a:r>
            <a:r>
              <a:rPr lang="en-US" dirty="0" smtClean="0"/>
              <a:t> into Glucose (C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6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2540635" y="3397542"/>
          <a:ext cx="4338338" cy="3179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928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369266"/>
            <a:ext cx="9144000" cy="65604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719791"/>
            <a:ext cx="91440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75983" y="360593"/>
            <a:ext cx="3087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Light Reaction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53101" y="712727"/>
            <a:ext cx="4418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Where:  Electron Transport Chain of the Thylakoid 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52433" y="1006294"/>
            <a:ext cx="4620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Input:  Water(H2O), NADP+, ADP + Pi, and Sunlight</a:t>
            </a:r>
            <a:br>
              <a:rPr lang="en-US" sz="1400" dirty="0" smtClean="0"/>
            </a:br>
            <a:r>
              <a:rPr lang="en-US" sz="1400" dirty="0" smtClean="0"/>
              <a:t>Output:  ATP, NADPH, and O2</a:t>
            </a:r>
            <a:endParaRPr lang="en-US" sz="1400" dirty="0"/>
          </a:p>
        </p:txBody>
      </p:sp>
      <p:grpSp>
        <p:nvGrpSpPr>
          <p:cNvPr id="42" name="Group 41"/>
          <p:cNvGrpSpPr/>
          <p:nvPr/>
        </p:nvGrpSpPr>
        <p:grpSpPr>
          <a:xfrm>
            <a:off x="775983" y="2227367"/>
            <a:ext cx="7364667" cy="4454508"/>
            <a:chOff x="775983" y="2227367"/>
            <a:chExt cx="7364667" cy="4454508"/>
          </a:xfrm>
        </p:grpSpPr>
        <p:sp>
          <p:nvSpPr>
            <p:cNvPr id="19" name="Oval 18"/>
            <p:cNvSpPr/>
            <p:nvPr/>
          </p:nvSpPr>
          <p:spPr>
            <a:xfrm>
              <a:off x="775983" y="2227367"/>
              <a:ext cx="7364667" cy="44545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932576" y="2322082"/>
              <a:ext cx="7051479" cy="426507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010174" y="2369018"/>
              <a:ext cx="6896282" cy="4171206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079733" y="2411089"/>
              <a:ext cx="6757164" cy="4087061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124541" y="3852813"/>
            <a:ext cx="897622" cy="1283653"/>
            <a:chOff x="2225181" y="3796399"/>
            <a:chExt cx="897622" cy="1283653"/>
          </a:xfrm>
        </p:grpSpPr>
        <p:sp>
          <p:nvSpPr>
            <p:cNvPr id="23" name="Can 22"/>
            <p:cNvSpPr/>
            <p:nvPr/>
          </p:nvSpPr>
          <p:spPr>
            <a:xfrm>
              <a:off x="2225181" y="4886970"/>
              <a:ext cx="897622" cy="193082"/>
            </a:xfrm>
            <a:prstGeom prst="can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an 23"/>
            <p:cNvSpPr/>
            <p:nvPr/>
          </p:nvSpPr>
          <p:spPr>
            <a:xfrm>
              <a:off x="2225181" y="4767382"/>
              <a:ext cx="897622" cy="193082"/>
            </a:xfrm>
            <a:prstGeom prst="can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an 24"/>
            <p:cNvSpPr/>
            <p:nvPr/>
          </p:nvSpPr>
          <p:spPr>
            <a:xfrm>
              <a:off x="2225181" y="4620913"/>
              <a:ext cx="897622" cy="193082"/>
            </a:xfrm>
            <a:prstGeom prst="can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an 25"/>
            <p:cNvSpPr/>
            <p:nvPr/>
          </p:nvSpPr>
          <p:spPr>
            <a:xfrm>
              <a:off x="2225181" y="4481185"/>
              <a:ext cx="897622" cy="193082"/>
            </a:xfrm>
            <a:prstGeom prst="can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an 26"/>
            <p:cNvSpPr/>
            <p:nvPr/>
          </p:nvSpPr>
          <p:spPr>
            <a:xfrm>
              <a:off x="2225181" y="4361597"/>
              <a:ext cx="897622" cy="193082"/>
            </a:xfrm>
            <a:prstGeom prst="can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an 27"/>
            <p:cNvSpPr/>
            <p:nvPr/>
          </p:nvSpPr>
          <p:spPr>
            <a:xfrm>
              <a:off x="2225181" y="4215128"/>
              <a:ext cx="897622" cy="193082"/>
            </a:xfrm>
            <a:prstGeom prst="can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an 28"/>
            <p:cNvSpPr/>
            <p:nvPr/>
          </p:nvSpPr>
          <p:spPr>
            <a:xfrm>
              <a:off x="2225181" y="4062456"/>
              <a:ext cx="897622" cy="193082"/>
            </a:xfrm>
            <a:prstGeom prst="can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an 29"/>
            <p:cNvSpPr/>
            <p:nvPr/>
          </p:nvSpPr>
          <p:spPr>
            <a:xfrm>
              <a:off x="2225181" y="3942868"/>
              <a:ext cx="897622" cy="193082"/>
            </a:xfrm>
            <a:prstGeom prst="can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Can 30"/>
            <p:cNvSpPr/>
            <p:nvPr/>
          </p:nvSpPr>
          <p:spPr>
            <a:xfrm>
              <a:off x="2225181" y="3796399"/>
              <a:ext cx="897622" cy="193082"/>
            </a:xfrm>
            <a:prstGeom prst="can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Straight Connector 7"/>
          <p:cNvCxnSpPr>
            <a:stCxn id="4" idx="2"/>
            <a:endCxn id="4" idx="0"/>
          </p:cNvCxnSpPr>
          <p:nvPr/>
        </p:nvCxnSpPr>
        <p:spPr>
          <a:xfrm flipV="1">
            <a:off x="4572000" y="369266"/>
            <a:ext cx="0" cy="656045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Down Arrow 33"/>
          <p:cNvSpPr/>
          <p:nvPr/>
        </p:nvSpPr>
        <p:spPr>
          <a:xfrm>
            <a:off x="2457392" y="2357524"/>
            <a:ext cx="231920" cy="12096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 rot="18929941">
            <a:off x="1528429" y="2797741"/>
            <a:ext cx="231920" cy="11233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2" descr="C:\Documents and Settings\rodeteri\Local Settings\Temporary Internet Files\Content.IE5\VUC5XEA5\dglxasset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311" y="1990181"/>
            <a:ext cx="936548" cy="936548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91110" y="2994870"/>
            <a:ext cx="10768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Sunlight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034915" y="1718200"/>
            <a:ext cx="107687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Water</a:t>
            </a:r>
            <a:br>
              <a:rPr lang="en-US" dirty="0" smtClean="0"/>
            </a:br>
            <a:r>
              <a:rPr lang="en-US" dirty="0" smtClean="0"/>
              <a:t>H2O</a:t>
            </a:r>
            <a:endParaRPr lang="en-US" dirty="0"/>
          </a:p>
        </p:txBody>
      </p:sp>
      <p:sp>
        <p:nvSpPr>
          <p:cNvPr id="39" name="Down Arrow 38"/>
          <p:cNvSpPr/>
          <p:nvPr/>
        </p:nvSpPr>
        <p:spPr>
          <a:xfrm>
            <a:off x="2410729" y="5188365"/>
            <a:ext cx="231920" cy="11120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988252" y="6343929"/>
            <a:ext cx="107687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Oxygen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996047" y="4881411"/>
            <a:ext cx="107687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ATP + NADPH</a:t>
            </a:r>
            <a:endParaRPr lang="en-US" dirty="0"/>
          </a:p>
        </p:txBody>
      </p:sp>
      <p:sp>
        <p:nvSpPr>
          <p:cNvPr id="47" name="Down Arrow 46"/>
          <p:cNvSpPr/>
          <p:nvPr/>
        </p:nvSpPr>
        <p:spPr>
          <a:xfrm>
            <a:off x="6246132" y="2146928"/>
            <a:ext cx="231920" cy="12096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5430496" y="1718884"/>
            <a:ext cx="198509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Carbon Dioxide</a:t>
            </a:r>
          </a:p>
          <a:p>
            <a:pPr algn="ctr"/>
            <a:r>
              <a:rPr lang="en-US" dirty="0" smtClean="0"/>
              <a:t>CO2</a:t>
            </a:r>
            <a:endParaRPr lang="en-US" dirty="0"/>
          </a:p>
        </p:txBody>
      </p:sp>
      <p:graphicFrame>
        <p:nvGraphicFramePr>
          <p:cNvPr id="49" name="Diagram 48"/>
          <p:cNvGraphicFramePr/>
          <p:nvPr>
            <p:extLst/>
          </p:nvPr>
        </p:nvGraphicFramePr>
        <p:xfrm>
          <a:off x="5032165" y="3459338"/>
          <a:ext cx="2758239" cy="1819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0" name="Curved Up Arrow 49"/>
          <p:cNvSpPr/>
          <p:nvPr/>
        </p:nvSpPr>
        <p:spPr>
          <a:xfrm>
            <a:off x="3394846" y="5301907"/>
            <a:ext cx="2239861" cy="95155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Curved Down Arrow 50"/>
          <p:cNvSpPr/>
          <p:nvPr/>
        </p:nvSpPr>
        <p:spPr>
          <a:xfrm flipH="1">
            <a:off x="3277984" y="2607893"/>
            <a:ext cx="2234379" cy="98701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010863" y="3116079"/>
            <a:ext cx="1076874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ADP + Pi, NADP+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867711" y="413264"/>
            <a:ext cx="3487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Dark Reaction (Calvin Cycle)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538562" y="722498"/>
            <a:ext cx="4418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Where:  Stroma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4534484" y="986337"/>
            <a:ext cx="4418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Input:  CO2, NADPH, ATP, </a:t>
            </a:r>
            <a:br>
              <a:rPr lang="en-US" sz="1400" dirty="0" smtClean="0"/>
            </a:br>
            <a:r>
              <a:rPr lang="en-US" sz="1400" dirty="0" smtClean="0"/>
              <a:t>Output:  ADP + Pi, NADP+, Glucose</a:t>
            </a:r>
            <a:endParaRPr lang="en-US" sz="1400" dirty="0"/>
          </a:p>
        </p:txBody>
      </p:sp>
      <p:sp>
        <p:nvSpPr>
          <p:cNvPr id="58" name="Down Arrow 57"/>
          <p:cNvSpPr/>
          <p:nvPr/>
        </p:nvSpPr>
        <p:spPr>
          <a:xfrm>
            <a:off x="6355309" y="5398889"/>
            <a:ext cx="231920" cy="7965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5939614" y="6331114"/>
            <a:ext cx="122458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Glucose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5884604" y="4271542"/>
            <a:ext cx="1076874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Calvin Cycle</a:t>
            </a:r>
            <a:endParaRPr lang="en-US" sz="1100" dirty="0"/>
          </a:p>
        </p:txBody>
      </p:sp>
      <p:cxnSp>
        <p:nvCxnSpPr>
          <p:cNvPr id="62" name="Straight Arrow Connector 61"/>
          <p:cNvCxnSpPr>
            <a:stCxn id="68" idx="0"/>
          </p:cNvCxnSpPr>
          <p:nvPr/>
        </p:nvCxnSpPr>
        <p:spPr>
          <a:xfrm flipV="1">
            <a:off x="666213" y="4949445"/>
            <a:ext cx="265665" cy="44944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715" y="5398889"/>
            <a:ext cx="1330996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Outer Membrane</a:t>
            </a:r>
            <a:endParaRPr lang="en-US" sz="1000" dirty="0"/>
          </a:p>
        </p:txBody>
      </p:sp>
      <p:cxnSp>
        <p:nvCxnSpPr>
          <p:cNvPr id="70" name="Straight Arrow Connector 69"/>
          <p:cNvCxnSpPr/>
          <p:nvPr/>
        </p:nvCxnSpPr>
        <p:spPr>
          <a:xfrm flipV="1">
            <a:off x="1025737" y="5615828"/>
            <a:ext cx="505120" cy="47203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28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Rounded Rectangle 3"/>
            <p:cNvSpPr/>
            <p:nvPr/>
          </p:nvSpPr>
          <p:spPr>
            <a:xfrm>
              <a:off x="0" y="0"/>
              <a:ext cx="9144000" cy="6858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" descr="C:\Documents and Settings\rodeteri\Local Settings\Temporary Internet Files\Content.IE5\VUC5XEA5\dglxasset[1]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87311" y="1990181"/>
              <a:ext cx="936548" cy="9365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cxnSp>
          <p:nvCxnSpPr>
            <p:cNvPr id="5" name="Straight Connector 4"/>
            <p:cNvCxnSpPr/>
            <p:nvPr/>
          </p:nvCxnSpPr>
          <p:spPr>
            <a:xfrm>
              <a:off x="0" y="1719791"/>
              <a:ext cx="9144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896274" y="59138"/>
              <a:ext cx="30871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________________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5560" y="459724"/>
              <a:ext cx="4057475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Where:</a:t>
              </a:r>
              <a:endParaRPr lang="en-US" sz="12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6000" y="745166"/>
              <a:ext cx="4059018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 </a:t>
              </a:r>
              <a:r>
                <a:rPr lang="en-US" sz="1200" dirty="0" smtClean="0"/>
                <a:t>Input:</a:t>
              </a:r>
              <a:endParaRPr lang="en-US" sz="1200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775983" y="2227367"/>
              <a:ext cx="7364667" cy="44545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932576" y="2322082"/>
              <a:ext cx="7051479" cy="4265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010174" y="2369018"/>
              <a:ext cx="6896282" cy="417120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079733" y="2411089"/>
              <a:ext cx="6757164" cy="408706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124541" y="3852813"/>
              <a:ext cx="897622" cy="1283653"/>
              <a:chOff x="2225181" y="3796399"/>
              <a:chExt cx="897622" cy="1283653"/>
            </a:xfrm>
            <a:solidFill>
              <a:schemeClr val="bg1"/>
            </a:solidFill>
          </p:grpSpPr>
          <p:sp>
            <p:nvSpPr>
              <p:cNvPr id="15" name="Can 14"/>
              <p:cNvSpPr/>
              <p:nvPr/>
            </p:nvSpPr>
            <p:spPr>
              <a:xfrm>
                <a:off x="2225181" y="4886970"/>
                <a:ext cx="897622" cy="193082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Can 15"/>
              <p:cNvSpPr/>
              <p:nvPr/>
            </p:nvSpPr>
            <p:spPr>
              <a:xfrm>
                <a:off x="2225181" y="4767382"/>
                <a:ext cx="897622" cy="193082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Can 16"/>
              <p:cNvSpPr/>
              <p:nvPr/>
            </p:nvSpPr>
            <p:spPr>
              <a:xfrm>
                <a:off x="2225181" y="4620913"/>
                <a:ext cx="897622" cy="193082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Can 17"/>
              <p:cNvSpPr/>
              <p:nvPr/>
            </p:nvSpPr>
            <p:spPr>
              <a:xfrm>
                <a:off x="2225181" y="4481185"/>
                <a:ext cx="897622" cy="193082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Can 18"/>
              <p:cNvSpPr/>
              <p:nvPr/>
            </p:nvSpPr>
            <p:spPr>
              <a:xfrm>
                <a:off x="2225181" y="4361597"/>
                <a:ext cx="897622" cy="193082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Can 19"/>
              <p:cNvSpPr/>
              <p:nvPr/>
            </p:nvSpPr>
            <p:spPr>
              <a:xfrm>
                <a:off x="2225181" y="4215128"/>
                <a:ext cx="897622" cy="193082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Can 20"/>
              <p:cNvSpPr/>
              <p:nvPr/>
            </p:nvSpPr>
            <p:spPr>
              <a:xfrm>
                <a:off x="2225181" y="4062456"/>
                <a:ext cx="897622" cy="193082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Can 21"/>
              <p:cNvSpPr/>
              <p:nvPr/>
            </p:nvSpPr>
            <p:spPr>
              <a:xfrm>
                <a:off x="2225181" y="3942868"/>
                <a:ext cx="897622" cy="193082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Can 22"/>
              <p:cNvSpPr/>
              <p:nvPr/>
            </p:nvSpPr>
            <p:spPr>
              <a:xfrm>
                <a:off x="2225181" y="3796399"/>
                <a:ext cx="897622" cy="193082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4" name="Straight Connector 23"/>
            <p:cNvCxnSpPr>
              <a:stCxn id="4" idx="2"/>
              <a:endCxn id="4" idx="0"/>
            </p:cNvCxnSpPr>
            <p:nvPr/>
          </p:nvCxnSpPr>
          <p:spPr>
            <a:xfrm flipV="1">
              <a:off x="4572000" y="0"/>
              <a:ext cx="0" cy="6858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Down Arrow 24"/>
            <p:cNvSpPr/>
            <p:nvPr/>
          </p:nvSpPr>
          <p:spPr>
            <a:xfrm>
              <a:off x="2457392" y="2247459"/>
              <a:ext cx="231920" cy="1319701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wn Arrow 25"/>
            <p:cNvSpPr/>
            <p:nvPr/>
          </p:nvSpPr>
          <p:spPr>
            <a:xfrm rot="18929941">
              <a:off x="1412143" y="2513508"/>
              <a:ext cx="231920" cy="1455176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1110" y="2994870"/>
              <a:ext cx="1076874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07227" y="1878127"/>
              <a:ext cx="1076874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Down Arrow 29"/>
            <p:cNvSpPr/>
            <p:nvPr/>
          </p:nvSpPr>
          <p:spPr>
            <a:xfrm>
              <a:off x="2410729" y="5188365"/>
              <a:ext cx="231920" cy="1112051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988252" y="6343929"/>
              <a:ext cx="1076874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996047" y="4881411"/>
              <a:ext cx="1076874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ATP + NADPH</a:t>
              </a:r>
              <a:endParaRPr lang="en-US" dirty="0"/>
            </a:p>
          </p:txBody>
        </p:sp>
        <p:sp>
          <p:nvSpPr>
            <p:cNvPr id="33" name="Down Arrow 32"/>
            <p:cNvSpPr/>
            <p:nvPr/>
          </p:nvSpPr>
          <p:spPr>
            <a:xfrm>
              <a:off x="6246132" y="2146928"/>
              <a:ext cx="231920" cy="1209636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362764" y="1880474"/>
              <a:ext cx="198509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/>
            </a:p>
          </p:txBody>
        </p:sp>
        <p:graphicFrame>
          <p:nvGraphicFramePr>
            <p:cNvPr id="35" name="Diagram 34"/>
            <p:cNvGraphicFramePr/>
            <p:nvPr>
              <p:extLst/>
            </p:nvPr>
          </p:nvGraphicFramePr>
          <p:xfrm>
            <a:off x="5032165" y="3459338"/>
            <a:ext cx="2758239" cy="181972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36" name="Curved Up Arrow 35"/>
            <p:cNvSpPr/>
            <p:nvPr/>
          </p:nvSpPr>
          <p:spPr>
            <a:xfrm>
              <a:off x="3394846" y="5301907"/>
              <a:ext cx="2239861" cy="951551"/>
            </a:xfrm>
            <a:prstGeom prst="curvedUp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Curved Down Arrow 36"/>
            <p:cNvSpPr/>
            <p:nvPr/>
          </p:nvSpPr>
          <p:spPr>
            <a:xfrm flipH="1">
              <a:off x="3277984" y="2607893"/>
              <a:ext cx="2234379" cy="987012"/>
            </a:xfrm>
            <a:prstGeom prst="curved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010863" y="3116079"/>
              <a:ext cx="1076874" cy="9233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ADP + Pi, NADP+</a:t>
              </a:r>
              <a:endParaRPr lang="en-US" dirty="0"/>
            </a:p>
          </p:txBody>
        </p:sp>
        <p:sp>
          <p:nvSpPr>
            <p:cNvPr id="42" name="Down Arrow 41"/>
            <p:cNvSpPr/>
            <p:nvPr/>
          </p:nvSpPr>
          <p:spPr>
            <a:xfrm>
              <a:off x="6355309" y="5398889"/>
              <a:ext cx="231920" cy="796590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939614" y="6331114"/>
              <a:ext cx="1224583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884604" y="4271542"/>
              <a:ext cx="1076874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100" dirty="0"/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H="1">
              <a:off x="7326517" y="2609796"/>
              <a:ext cx="588678" cy="55755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7915194" y="2353312"/>
              <a:ext cx="1167797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000" dirty="0"/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flipH="1">
              <a:off x="7638787" y="3209421"/>
              <a:ext cx="458934" cy="42438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337297" y="1066598"/>
              <a:ext cx="4059018" cy="6001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Output:</a:t>
              </a:r>
            </a:p>
            <a:p>
              <a:r>
                <a:rPr lang="en-US" sz="1100" dirty="0" smtClean="0"/>
                <a:t>To Stroma:</a:t>
              </a:r>
            </a:p>
            <a:p>
              <a:r>
                <a:rPr lang="en-US" sz="1100" dirty="0" smtClean="0"/>
                <a:t>Out of Cell:</a:t>
              </a:r>
              <a:endParaRPr lang="en-US" sz="11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207634" y="68235"/>
              <a:ext cx="30871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________________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646920" y="468821"/>
              <a:ext cx="4057475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Where:</a:t>
              </a:r>
              <a:endParaRPr lang="en-US" sz="12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647360" y="754263"/>
              <a:ext cx="4059018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 </a:t>
              </a:r>
              <a:r>
                <a:rPr lang="en-US" sz="1200" dirty="0" smtClean="0"/>
                <a:t>Input:</a:t>
              </a:r>
              <a:endParaRPr lang="en-US" sz="12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648657" y="1075695"/>
              <a:ext cx="4059018" cy="6001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Output:</a:t>
              </a:r>
            </a:p>
            <a:p>
              <a:r>
                <a:rPr lang="en-US" sz="1100" dirty="0" smtClean="0"/>
                <a:t>To Stroma:</a:t>
              </a:r>
            </a:p>
            <a:p>
              <a:r>
                <a:rPr lang="en-US" sz="1100" dirty="0" smtClean="0"/>
                <a:t>Out of Cell:</a:t>
              </a:r>
              <a:endParaRPr lang="en-US" sz="11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97732" y="6020972"/>
              <a:ext cx="1330996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0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082141" y="2981454"/>
              <a:ext cx="1006406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000" dirty="0"/>
            </a:p>
          </p:txBody>
        </p:sp>
        <p:cxnSp>
          <p:nvCxnSpPr>
            <p:cNvPr id="66" name="Straight Arrow Connector 65"/>
            <p:cNvCxnSpPr>
              <a:stCxn id="69" idx="1"/>
            </p:cNvCxnSpPr>
            <p:nvPr/>
          </p:nvCxnSpPr>
          <p:spPr>
            <a:xfrm flipH="1">
              <a:off x="7748152" y="3551815"/>
              <a:ext cx="411588" cy="43953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8159740" y="3428704"/>
              <a:ext cx="903907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000" dirty="0"/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flipH="1">
              <a:off x="7557592" y="4272817"/>
              <a:ext cx="767288" cy="21301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8183046" y="4148431"/>
              <a:ext cx="903907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000" dirty="0"/>
            </a:p>
          </p:txBody>
        </p:sp>
        <p:cxnSp>
          <p:nvCxnSpPr>
            <p:cNvPr id="75" name="Straight Arrow Connector 74"/>
            <p:cNvCxnSpPr/>
            <p:nvPr/>
          </p:nvCxnSpPr>
          <p:spPr>
            <a:xfrm flipV="1">
              <a:off x="450410" y="3949354"/>
              <a:ext cx="1831396" cy="3572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29977" y="4116105"/>
              <a:ext cx="903907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000" dirty="0"/>
            </a:p>
          </p:txBody>
        </p:sp>
        <p:sp>
          <p:nvSpPr>
            <p:cNvPr id="79" name="Left Brace 78"/>
            <p:cNvSpPr/>
            <p:nvPr/>
          </p:nvSpPr>
          <p:spPr>
            <a:xfrm>
              <a:off x="1834047" y="3765567"/>
              <a:ext cx="271404" cy="1513718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 flipV="1">
              <a:off x="629547" y="4522426"/>
              <a:ext cx="1193764" cy="36936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24731" y="4721097"/>
              <a:ext cx="903907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000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022623" y="4272803"/>
              <a:ext cx="1076874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2070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Energy Source for Life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418796" y="3390900"/>
            <a:ext cx="6859914" cy="3436619"/>
            <a:chOff x="1418796" y="3390900"/>
            <a:chExt cx="6859914" cy="3436619"/>
          </a:xfrm>
        </p:grpSpPr>
        <p:pic>
          <p:nvPicPr>
            <p:cNvPr id="1030" name="Picture 6" descr="http://www.johnsonwindowfilms.com/dealer/images/art_148/SunWavesToEarthBlu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8796" y="3390900"/>
              <a:ext cx="6859914" cy="3436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Left Bracket 7"/>
            <p:cNvSpPr/>
            <p:nvPr/>
          </p:nvSpPr>
          <p:spPr>
            <a:xfrm rot="5732074">
              <a:off x="4733322" y="2743646"/>
              <a:ext cx="246582" cy="3523049"/>
            </a:xfrm>
            <a:prstGeom prst="leftBracket">
              <a:avLst/>
            </a:prstGeom>
            <a:ln w="349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 rot="302670">
              <a:off x="3513937" y="4027896"/>
              <a:ext cx="2914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 seconds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10933" y="6281668"/>
              <a:ext cx="2914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~17 MJ/M</a:t>
              </a:r>
              <a:r>
                <a:rPr lang="en-US" b="1" baseline="30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per Day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28438" y="1264555"/>
            <a:ext cx="7885651" cy="2459395"/>
          </a:xfrm>
          <a:solidFill>
            <a:schemeClr val="bg1">
              <a:alpha val="65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000" b="1" dirty="0" smtClean="0"/>
              <a:t>Energy is the ability to do work.</a:t>
            </a:r>
          </a:p>
          <a:p>
            <a:r>
              <a:rPr lang="en-US" sz="2000" b="1" dirty="0" smtClean="0"/>
              <a:t>The major source of energy for life is the sun.</a:t>
            </a:r>
          </a:p>
          <a:p>
            <a:pPr lvl="1"/>
            <a:r>
              <a:rPr lang="en-US" sz="1800" b="1" dirty="0" smtClean="0"/>
              <a:t>The sun sends radiant energy in the form of light to earth.</a:t>
            </a:r>
          </a:p>
          <a:p>
            <a:pPr lvl="2"/>
            <a:r>
              <a:rPr lang="en-US" sz="1600" dirty="0" smtClean="0"/>
              <a:t>It takes 8 seconds for the energy from the sun to reach the earth</a:t>
            </a:r>
          </a:p>
          <a:p>
            <a:pPr lvl="2"/>
            <a:r>
              <a:rPr lang="en-US" sz="1600" dirty="0" smtClean="0"/>
              <a:t>Earth receives about 17 Mega Joules (MJ) of energy per square meter each day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53909" y="-63374"/>
            <a:ext cx="2937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 the Bolded words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72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3885" y="1379349"/>
            <a:ext cx="7480515" cy="5207431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2400" dirty="0" smtClean="0"/>
              <a:t>What is energy?</a:t>
            </a:r>
            <a:br>
              <a:rPr lang="en-US" sz="2400" dirty="0" smtClean="0"/>
            </a:br>
            <a:endParaRPr lang="en-US" sz="2400" dirty="0" smtClean="0"/>
          </a:p>
          <a:p>
            <a:pPr>
              <a:buFont typeface="+mj-lt"/>
              <a:buAutoNum type="arabicPeriod"/>
            </a:pPr>
            <a:r>
              <a:rPr lang="en-US" sz="2400" dirty="0" smtClean="0"/>
              <a:t>What is the major source of energy for life on earth?</a:t>
            </a:r>
            <a:br>
              <a:rPr lang="en-US" sz="2400" dirty="0" smtClean="0"/>
            </a:br>
            <a:endParaRPr lang="en-US" sz="2400" dirty="0" smtClean="0"/>
          </a:p>
          <a:p>
            <a:pPr>
              <a:buFont typeface="+mj-lt"/>
              <a:buAutoNum type="arabicPeriod"/>
            </a:pPr>
            <a:r>
              <a:rPr lang="en-US" sz="2400" dirty="0" smtClean="0"/>
              <a:t>What type of energy does the sun emit?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21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2272</Words>
  <Application>Microsoft Office PowerPoint</Application>
  <PresentationFormat>On-screen Show (4:3)</PresentationFormat>
  <Paragraphs>786</Paragraphs>
  <Slides>78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6" baseType="lpstr">
      <vt:lpstr>Arial</vt:lpstr>
      <vt:lpstr>Calibri</vt:lpstr>
      <vt:lpstr>Calibri Light</vt:lpstr>
      <vt:lpstr>Times New Roman</vt:lpstr>
      <vt:lpstr>Verdana</vt:lpstr>
      <vt:lpstr>Wingdings</vt:lpstr>
      <vt:lpstr>Wingdings 3</vt:lpstr>
      <vt:lpstr>Office Theme</vt:lpstr>
      <vt:lpstr>PowerPoint Presentation</vt:lpstr>
      <vt:lpstr>Unit 04 Cellular Energy</vt:lpstr>
      <vt:lpstr>Unit 04 Vocabulary</vt:lpstr>
      <vt:lpstr>Latin Root Words</vt:lpstr>
      <vt:lpstr>PowerPoint Presentation</vt:lpstr>
      <vt:lpstr>Latin Root Word Game</vt:lpstr>
      <vt:lpstr>The Energy Source for Life</vt:lpstr>
      <vt:lpstr>The Energy Source for Life</vt:lpstr>
      <vt:lpstr>Section Review</vt:lpstr>
      <vt:lpstr>Radiant and Chemical Energy</vt:lpstr>
      <vt:lpstr>Energy</vt:lpstr>
      <vt:lpstr>Electromagenticwha?</vt:lpstr>
      <vt:lpstr>Electromagnetic Spectrum</vt:lpstr>
      <vt:lpstr>The Solar Spectrum</vt:lpstr>
      <vt:lpstr>Why Do We See Colors?</vt:lpstr>
      <vt:lpstr>Visible Light is Color</vt:lpstr>
      <vt:lpstr>Bill Nye – Light and Color</vt:lpstr>
      <vt:lpstr>Why Plants are Green</vt:lpstr>
      <vt:lpstr>Chlorophyll </vt:lpstr>
      <vt:lpstr>Chemical Energy</vt:lpstr>
      <vt:lpstr>Section Review</vt:lpstr>
      <vt:lpstr>ATP – The Battery of Life</vt:lpstr>
      <vt:lpstr>ATP</vt:lpstr>
      <vt:lpstr>ATP</vt:lpstr>
      <vt:lpstr>Using ATP</vt:lpstr>
      <vt:lpstr>ADP</vt:lpstr>
      <vt:lpstr>ATP and ADP</vt:lpstr>
      <vt:lpstr>Charging ADP into ATP</vt:lpstr>
      <vt:lpstr>ATP and ADP Cycle</vt:lpstr>
      <vt:lpstr>PowerPoint Presentation</vt:lpstr>
      <vt:lpstr>PowerPoint Presentation</vt:lpstr>
      <vt:lpstr>Section Review</vt:lpstr>
      <vt:lpstr>PowerPoint Presentation</vt:lpstr>
      <vt:lpstr>Autotrophs and Heterotrophs</vt:lpstr>
      <vt:lpstr>Autotrophs and Heterotrophs</vt:lpstr>
      <vt:lpstr>The Chloroplast</vt:lpstr>
      <vt:lpstr>Chloroplasts</vt:lpstr>
      <vt:lpstr>Chlorophyll in plant cells</vt:lpstr>
      <vt:lpstr>Anatomy of a Chloroplast</vt:lpstr>
      <vt:lpstr>Anatomy of a Chloroplast</vt:lpstr>
      <vt:lpstr>Photosynthesis </vt:lpstr>
      <vt:lpstr>Photosynthesis W’s</vt:lpstr>
      <vt:lpstr>Photosynthesis Etymology</vt:lpstr>
      <vt:lpstr>Photosynthesis Equation</vt:lpstr>
      <vt:lpstr>Photosynthesis Equation</vt:lpstr>
      <vt:lpstr>Chemical Names</vt:lpstr>
      <vt:lpstr>Chemical Names</vt:lpstr>
      <vt:lpstr>Chemical Names</vt:lpstr>
      <vt:lpstr>Chemical Names</vt:lpstr>
      <vt:lpstr>PowerPoint Presentation</vt:lpstr>
      <vt:lpstr>Activity</vt:lpstr>
      <vt:lpstr>Activity Assessment</vt:lpstr>
      <vt:lpstr>The Electron Transport Chain</vt:lpstr>
      <vt:lpstr>What is an Electron Transport Chain?</vt:lpstr>
      <vt:lpstr>PowerPoint Presentation</vt:lpstr>
      <vt:lpstr>PowerPoint Presentation</vt:lpstr>
      <vt:lpstr>ATP Synthase</vt:lpstr>
      <vt:lpstr>Electron Transport Chains</vt:lpstr>
      <vt:lpstr>Light Dependent and Light Independent Reactions of Photosynthesis</vt:lpstr>
      <vt:lpstr>PowerPoint Presentation</vt:lpstr>
      <vt:lpstr>Breaking the Equation</vt:lpstr>
      <vt:lpstr>Electron Carriers</vt:lpstr>
      <vt:lpstr>NAD+</vt:lpstr>
      <vt:lpstr>NAD+</vt:lpstr>
      <vt:lpstr>FAD</vt:lpstr>
      <vt:lpstr>Light Dependent Reaction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Light Independent Reaction (Calvin Cycle)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Roderick, Teri</dc:creator>
  <cp:lastModifiedBy>Roderick, Teri</cp:lastModifiedBy>
  <cp:revision>1</cp:revision>
  <dcterms:created xsi:type="dcterms:W3CDTF">2015-10-27T21:43:04Z</dcterms:created>
  <dcterms:modified xsi:type="dcterms:W3CDTF">2015-10-27T21:43:25Z</dcterms:modified>
</cp:coreProperties>
</file>