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66FE-7EB0-4569-BF5A-B8AF67D8A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CA39-B0FE-4A4F-9085-166CAC17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4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66FE-7EB0-4569-BF5A-B8AF67D8A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CA39-B0FE-4A4F-9085-166CAC17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7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66FE-7EB0-4569-BF5A-B8AF67D8A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CA39-B0FE-4A4F-9085-166CAC17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0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66FE-7EB0-4569-BF5A-B8AF67D8A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CA39-B0FE-4A4F-9085-166CAC17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3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66FE-7EB0-4569-BF5A-B8AF67D8A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CA39-B0FE-4A4F-9085-166CAC17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0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66FE-7EB0-4569-BF5A-B8AF67D8A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CA39-B0FE-4A4F-9085-166CAC17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2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66FE-7EB0-4569-BF5A-B8AF67D8A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CA39-B0FE-4A4F-9085-166CAC17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5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66FE-7EB0-4569-BF5A-B8AF67D8A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CA39-B0FE-4A4F-9085-166CAC17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5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66FE-7EB0-4569-BF5A-B8AF67D8A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CA39-B0FE-4A4F-9085-166CAC17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6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66FE-7EB0-4569-BF5A-B8AF67D8A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CA39-B0FE-4A4F-9085-166CAC17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4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66FE-7EB0-4569-BF5A-B8AF67D8A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CA39-B0FE-4A4F-9085-166CAC17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7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666FE-7EB0-4569-BF5A-B8AF67D8A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9CA39-B0FE-4A4F-9085-166CAC17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0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03 – Latin Root Words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r>
              <a:rPr lang="en-US" dirty="0"/>
              <a:t>Students will be able to define the Latin Root Words for this unit and previously covered units.</a:t>
            </a:r>
          </a:p>
          <a:p>
            <a:pPr algn="l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8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 Words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6949" y="1690689"/>
            <a:ext cx="8830101" cy="4694829"/>
          </a:xfrm>
        </p:spPr>
        <p:txBody>
          <a:bodyPr numCol="2" anchor="t">
            <a:normAutofit fontScale="85000" lnSpcReduction="20000"/>
          </a:bodyPr>
          <a:lstStyle/>
          <a:p>
            <a:pPr>
              <a:buFont typeface="+mj-lt"/>
              <a:buAutoNum type="arabicPeriod"/>
            </a:pPr>
            <a:r>
              <a:rPr lang="en-US" sz="2300" dirty="0" err="1" smtClean="0"/>
              <a:t>Cyto</a:t>
            </a:r>
            <a:r>
              <a:rPr lang="en-US" sz="2300" dirty="0" smtClean="0"/>
              <a:t> – Cell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Scope – aim</a:t>
            </a:r>
            <a:r>
              <a:rPr lang="en-US" sz="2300" dirty="0"/>
              <a:t/>
            </a:r>
            <a:br>
              <a:rPr lang="en-US" sz="2300" dirty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Bi –  two</a:t>
            </a:r>
            <a:r>
              <a:rPr lang="en-US" sz="2300" dirty="0"/>
              <a:t/>
            </a:r>
            <a:br>
              <a:rPr lang="en-US" sz="2300" dirty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Pro – before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err="1" smtClean="0"/>
              <a:t>Eu</a:t>
            </a:r>
            <a:r>
              <a:rPr lang="en-US" sz="2300" dirty="0" smtClean="0"/>
              <a:t> –  easily formed or good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err="1" smtClean="0"/>
              <a:t>Kary</a:t>
            </a:r>
            <a:r>
              <a:rPr lang="en-US" sz="2300" dirty="0" smtClean="0"/>
              <a:t> – </a:t>
            </a:r>
            <a:r>
              <a:rPr lang="en-US" sz="2300" dirty="0" err="1" smtClean="0"/>
              <a:t>Kernal</a:t>
            </a:r>
            <a:r>
              <a:rPr lang="en-US" sz="2300" dirty="0" smtClean="0"/>
              <a:t>; inner part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err="1" smtClean="0"/>
              <a:t>Nucle</a:t>
            </a:r>
            <a:r>
              <a:rPr lang="en-US" sz="2300" dirty="0" smtClean="0"/>
              <a:t> –  </a:t>
            </a:r>
            <a:r>
              <a:rPr lang="en-US" sz="2300" dirty="0" err="1" smtClean="0"/>
              <a:t>Kernal</a:t>
            </a:r>
            <a:r>
              <a:rPr lang="en-US" sz="2300" dirty="0" smtClean="0"/>
              <a:t>; inner part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Mito – </a:t>
            </a:r>
            <a:r>
              <a:rPr lang="en-US" sz="2300" dirty="0"/>
              <a:t> </a:t>
            </a:r>
            <a:r>
              <a:rPr lang="en-US" sz="2300" dirty="0" smtClean="0"/>
              <a:t>Thread</a:t>
            </a:r>
            <a:r>
              <a:rPr lang="en-US" sz="2300" dirty="0"/>
              <a:t/>
            </a:r>
            <a:br>
              <a:rPr lang="en-US" sz="2300" dirty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err="1" smtClean="0"/>
              <a:t>Chondrion</a:t>
            </a:r>
            <a:r>
              <a:rPr lang="en-US" sz="2300" dirty="0" smtClean="0"/>
              <a:t> – granule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Reticulum – net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Hyper – above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Hypo – Below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Tonic - solute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err="1" smtClean="0"/>
              <a:t>Osmos</a:t>
            </a:r>
            <a:r>
              <a:rPr lang="en-US" sz="2300" dirty="0" smtClean="0"/>
              <a:t> – to push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Endo – Inner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err="1" smtClean="0"/>
              <a:t>Exo</a:t>
            </a:r>
            <a:r>
              <a:rPr lang="en-US" sz="2300" dirty="0" smtClean="0"/>
              <a:t> - outside</a:t>
            </a:r>
            <a:br>
              <a:rPr lang="en-US" sz="2300" dirty="0" smtClean="0"/>
            </a:br>
            <a:endParaRPr lang="en-US" sz="23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Unit 03 – Latin Root Words</vt:lpstr>
      <vt:lpstr>Latin Root Words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03 – Latin Root Words</dc:title>
  <dc:creator>Roderick, Teri</dc:creator>
  <cp:lastModifiedBy>Roderick, Teri</cp:lastModifiedBy>
  <cp:revision>1</cp:revision>
  <dcterms:created xsi:type="dcterms:W3CDTF">2015-09-25T21:15:58Z</dcterms:created>
  <dcterms:modified xsi:type="dcterms:W3CDTF">2015-09-25T21:16:15Z</dcterms:modified>
</cp:coreProperties>
</file>