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70" d="100"/>
          <a:sy n="70" d="100"/>
        </p:scale>
        <p:origin x="33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53BEB1-9C7B-4C41-8B33-EBED400BA791}"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EF5D8-07C3-4FD7-B4FB-6E3FE43B4966}" type="slidenum">
              <a:rPr lang="en-US" smtClean="0"/>
              <a:t>‹#›</a:t>
            </a:fld>
            <a:endParaRPr lang="en-US"/>
          </a:p>
        </p:txBody>
      </p:sp>
    </p:spTree>
    <p:extLst>
      <p:ext uri="{BB962C8B-B14F-4D97-AF65-F5344CB8AC3E}">
        <p14:creationId xmlns:p14="http://schemas.microsoft.com/office/powerpoint/2010/main" val="1078790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53BEB1-9C7B-4C41-8B33-EBED400BA791}"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EF5D8-07C3-4FD7-B4FB-6E3FE43B4966}" type="slidenum">
              <a:rPr lang="en-US" smtClean="0"/>
              <a:t>‹#›</a:t>
            </a:fld>
            <a:endParaRPr lang="en-US"/>
          </a:p>
        </p:txBody>
      </p:sp>
    </p:spTree>
    <p:extLst>
      <p:ext uri="{BB962C8B-B14F-4D97-AF65-F5344CB8AC3E}">
        <p14:creationId xmlns:p14="http://schemas.microsoft.com/office/powerpoint/2010/main" val="2617112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53BEB1-9C7B-4C41-8B33-EBED400BA791}"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EF5D8-07C3-4FD7-B4FB-6E3FE43B4966}" type="slidenum">
              <a:rPr lang="en-US" smtClean="0"/>
              <a:t>‹#›</a:t>
            </a:fld>
            <a:endParaRPr lang="en-US"/>
          </a:p>
        </p:txBody>
      </p:sp>
    </p:spTree>
    <p:extLst>
      <p:ext uri="{BB962C8B-B14F-4D97-AF65-F5344CB8AC3E}">
        <p14:creationId xmlns:p14="http://schemas.microsoft.com/office/powerpoint/2010/main" val="1828999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53BEB1-9C7B-4C41-8B33-EBED400BA791}"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EF5D8-07C3-4FD7-B4FB-6E3FE43B4966}" type="slidenum">
              <a:rPr lang="en-US" smtClean="0"/>
              <a:t>‹#›</a:t>
            </a:fld>
            <a:endParaRPr lang="en-US"/>
          </a:p>
        </p:txBody>
      </p:sp>
    </p:spTree>
    <p:extLst>
      <p:ext uri="{BB962C8B-B14F-4D97-AF65-F5344CB8AC3E}">
        <p14:creationId xmlns:p14="http://schemas.microsoft.com/office/powerpoint/2010/main" val="299743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53BEB1-9C7B-4C41-8B33-EBED400BA791}"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EF5D8-07C3-4FD7-B4FB-6E3FE43B4966}" type="slidenum">
              <a:rPr lang="en-US" smtClean="0"/>
              <a:t>‹#›</a:t>
            </a:fld>
            <a:endParaRPr lang="en-US"/>
          </a:p>
        </p:txBody>
      </p:sp>
    </p:spTree>
    <p:extLst>
      <p:ext uri="{BB962C8B-B14F-4D97-AF65-F5344CB8AC3E}">
        <p14:creationId xmlns:p14="http://schemas.microsoft.com/office/powerpoint/2010/main" val="1301094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53BEB1-9C7B-4C41-8B33-EBED400BA791}" type="datetimeFigureOut">
              <a:rPr lang="en-US" smtClean="0"/>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EF5D8-07C3-4FD7-B4FB-6E3FE43B4966}" type="slidenum">
              <a:rPr lang="en-US" smtClean="0"/>
              <a:t>‹#›</a:t>
            </a:fld>
            <a:endParaRPr lang="en-US"/>
          </a:p>
        </p:txBody>
      </p:sp>
    </p:spTree>
    <p:extLst>
      <p:ext uri="{BB962C8B-B14F-4D97-AF65-F5344CB8AC3E}">
        <p14:creationId xmlns:p14="http://schemas.microsoft.com/office/powerpoint/2010/main" val="3867225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53BEB1-9C7B-4C41-8B33-EBED400BA791}" type="datetimeFigureOut">
              <a:rPr lang="en-US" smtClean="0"/>
              <a:t>3/16/2015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CEF5D8-07C3-4FD7-B4FB-6E3FE43B4966}" type="slidenum">
              <a:rPr lang="en-US" smtClean="0"/>
              <a:t>‹#›</a:t>
            </a:fld>
            <a:endParaRPr lang="en-US"/>
          </a:p>
        </p:txBody>
      </p:sp>
    </p:spTree>
    <p:extLst>
      <p:ext uri="{BB962C8B-B14F-4D97-AF65-F5344CB8AC3E}">
        <p14:creationId xmlns:p14="http://schemas.microsoft.com/office/powerpoint/2010/main" val="3987933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53BEB1-9C7B-4C41-8B33-EBED400BA791}" type="datetimeFigureOut">
              <a:rPr lang="en-US" smtClean="0"/>
              <a:t>3/16/2015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CEF5D8-07C3-4FD7-B4FB-6E3FE43B4966}" type="slidenum">
              <a:rPr lang="en-US" smtClean="0"/>
              <a:t>‹#›</a:t>
            </a:fld>
            <a:endParaRPr lang="en-US"/>
          </a:p>
        </p:txBody>
      </p:sp>
    </p:spTree>
    <p:extLst>
      <p:ext uri="{BB962C8B-B14F-4D97-AF65-F5344CB8AC3E}">
        <p14:creationId xmlns:p14="http://schemas.microsoft.com/office/powerpoint/2010/main" val="190283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53BEB1-9C7B-4C41-8B33-EBED400BA791}" type="datetimeFigureOut">
              <a:rPr lang="en-US" smtClean="0"/>
              <a:t>3/16/2015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CEF5D8-07C3-4FD7-B4FB-6E3FE43B4966}" type="slidenum">
              <a:rPr lang="en-US" smtClean="0"/>
              <a:t>‹#›</a:t>
            </a:fld>
            <a:endParaRPr lang="en-US"/>
          </a:p>
        </p:txBody>
      </p:sp>
    </p:spTree>
    <p:extLst>
      <p:ext uri="{BB962C8B-B14F-4D97-AF65-F5344CB8AC3E}">
        <p14:creationId xmlns:p14="http://schemas.microsoft.com/office/powerpoint/2010/main" val="118818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53BEB1-9C7B-4C41-8B33-EBED400BA791}" type="datetimeFigureOut">
              <a:rPr lang="en-US" smtClean="0"/>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EF5D8-07C3-4FD7-B4FB-6E3FE43B4966}" type="slidenum">
              <a:rPr lang="en-US" smtClean="0"/>
              <a:t>‹#›</a:t>
            </a:fld>
            <a:endParaRPr lang="en-US"/>
          </a:p>
        </p:txBody>
      </p:sp>
    </p:spTree>
    <p:extLst>
      <p:ext uri="{BB962C8B-B14F-4D97-AF65-F5344CB8AC3E}">
        <p14:creationId xmlns:p14="http://schemas.microsoft.com/office/powerpoint/2010/main" val="479304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53BEB1-9C7B-4C41-8B33-EBED400BA791}" type="datetimeFigureOut">
              <a:rPr lang="en-US" smtClean="0"/>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EF5D8-07C3-4FD7-B4FB-6E3FE43B4966}" type="slidenum">
              <a:rPr lang="en-US" smtClean="0"/>
              <a:t>‹#›</a:t>
            </a:fld>
            <a:endParaRPr lang="en-US"/>
          </a:p>
        </p:txBody>
      </p:sp>
    </p:spTree>
    <p:extLst>
      <p:ext uri="{BB962C8B-B14F-4D97-AF65-F5344CB8AC3E}">
        <p14:creationId xmlns:p14="http://schemas.microsoft.com/office/powerpoint/2010/main" val="1834097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53BEB1-9C7B-4C41-8B33-EBED400BA791}" type="datetimeFigureOut">
              <a:rPr lang="en-US" smtClean="0"/>
              <a:t>3/16/2015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CEF5D8-07C3-4FD7-B4FB-6E3FE43B4966}" type="slidenum">
              <a:rPr lang="en-US" smtClean="0"/>
              <a:t>‹#›</a:t>
            </a:fld>
            <a:endParaRPr lang="en-US"/>
          </a:p>
        </p:txBody>
      </p:sp>
    </p:spTree>
    <p:extLst>
      <p:ext uri="{BB962C8B-B14F-4D97-AF65-F5344CB8AC3E}">
        <p14:creationId xmlns:p14="http://schemas.microsoft.com/office/powerpoint/2010/main" val="1912364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Transcription and Translation Activity</a:t>
            </a:r>
            <a:endParaRPr lang="en-US" dirty="0"/>
          </a:p>
        </p:txBody>
      </p:sp>
      <p:sp>
        <p:nvSpPr>
          <p:cNvPr id="5" name="Content Placeholder 4"/>
          <p:cNvSpPr>
            <a:spLocks noGrp="1"/>
          </p:cNvSpPr>
          <p:nvPr>
            <p:ph idx="1"/>
          </p:nvPr>
        </p:nvSpPr>
        <p:spPr/>
        <p:txBody>
          <a:bodyPr>
            <a:normAutofit fontScale="85000" lnSpcReduction="10000"/>
          </a:bodyPr>
          <a:lstStyle/>
          <a:p>
            <a:pPr marL="514350" indent="-514350">
              <a:buFont typeface="+mj-lt"/>
              <a:buAutoNum type="arabicPeriod"/>
            </a:pPr>
            <a:r>
              <a:rPr lang="en-US" dirty="0" smtClean="0"/>
              <a:t>You will work with the person sitting next to you.</a:t>
            </a:r>
            <a:br>
              <a:rPr lang="en-US" dirty="0" smtClean="0"/>
            </a:br>
            <a:endParaRPr lang="en-US" dirty="0" smtClean="0"/>
          </a:p>
          <a:p>
            <a:pPr marL="514350" indent="-514350">
              <a:buFont typeface="+mj-lt"/>
              <a:buAutoNum type="arabicPeriod"/>
            </a:pPr>
            <a:r>
              <a:rPr lang="en-US" dirty="0" smtClean="0"/>
              <a:t>One of you will take the role of RNA polymerase and transcribe the DNA information onto a piece of Messenger RNA (your paper) from the DNA stored in the nucleus( index cards on the rolling table by white board).</a:t>
            </a:r>
          </a:p>
          <a:p>
            <a:pPr marL="514350" indent="-514350">
              <a:buFont typeface="+mj-lt"/>
              <a:buAutoNum type="arabicPeriod"/>
            </a:pPr>
            <a:r>
              <a:rPr lang="en-US" dirty="0" smtClean="0"/>
              <a:t>You will then bring your mRNA back to your table (The ribosome)  and use the decoding ring to translate the mRNA into an amino acid sequence.</a:t>
            </a:r>
            <a:br>
              <a:rPr lang="en-US" dirty="0" smtClean="0"/>
            </a:br>
            <a:endParaRPr lang="en-US" dirty="0" smtClean="0"/>
          </a:p>
          <a:p>
            <a:pPr marL="514350" indent="-514350">
              <a:buFont typeface="+mj-lt"/>
              <a:buAutoNum type="arabicPeriod"/>
            </a:pPr>
            <a:r>
              <a:rPr lang="en-US" dirty="0" smtClean="0"/>
              <a:t>When you are done you should have one piece of paper.  For each DNA strand you should have an mRNA strand and the amino acid sequence it codes for.</a:t>
            </a:r>
            <a:endParaRPr lang="en-US" dirty="0"/>
          </a:p>
        </p:txBody>
      </p:sp>
    </p:spTree>
    <p:extLst>
      <p:ext uri="{BB962C8B-B14F-4D97-AF65-F5344CB8AC3E}">
        <p14:creationId xmlns:p14="http://schemas.microsoft.com/office/powerpoint/2010/main" val="17329311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marL="0" indent="0">
              <a:buNone/>
            </a:pPr>
            <a:r>
              <a:rPr lang="en-US" dirty="0" smtClean="0"/>
              <a:t>1. </a:t>
            </a:r>
          </a:p>
          <a:p>
            <a:pPr marL="0" indent="0">
              <a:buNone/>
            </a:pPr>
            <a:r>
              <a:rPr lang="en-US" dirty="0" smtClean="0"/>
              <a:t>DNA:    ATG  AAA   AAC  AAG  GTA   CAC   ATC   TAG</a:t>
            </a:r>
          </a:p>
          <a:p>
            <a:pPr marL="0" indent="0">
              <a:buNone/>
            </a:pPr>
            <a:r>
              <a:rPr lang="en-US" dirty="0" smtClean="0"/>
              <a:t>mRNA: UAC UUU  UUG UUC  CAU   GUG UAG  AUC</a:t>
            </a:r>
          </a:p>
          <a:p>
            <a:pPr marL="0" indent="0">
              <a:buNone/>
            </a:pPr>
            <a:r>
              <a:rPr lang="en-US" dirty="0" err="1" smtClean="0"/>
              <a:t>tRNA</a:t>
            </a:r>
            <a:r>
              <a:rPr lang="en-US" dirty="0" smtClean="0"/>
              <a:t>:   AUG AAA  AAC  AAG   GUA  CAC  AUC  UAG</a:t>
            </a:r>
          </a:p>
          <a:p>
            <a:pPr marL="0" indent="0">
              <a:buNone/>
            </a:pPr>
            <a:r>
              <a:rPr lang="en-US" dirty="0" smtClean="0"/>
              <a:t>*to translate from mRNA to amino acid use your decoder ring.</a:t>
            </a:r>
            <a:endParaRPr lang="en-US" dirty="0"/>
          </a:p>
          <a:p>
            <a:pPr marL="0" indent="0">
              <a:buNone/>
            </a:pPr>
            <a:r>
              <a:rPr lang="en-US" dirty="0" smtClean="0"/>
              <a:t>Amino: TYR – PHE – LEU – PHE – HIS – VAL – S - ILE</a:t>
            </a:r>
            <a:br>
              <a:rPr lang="en-US" dirty="0" smtClean="0"/>
            </a:br>
            <a:r>
              <a:rPr lang="en-US" dirty="0" smtClean="0"/>
              <a:t>Acid</a:t>
            </a:r>
            <a:endParaRPr lang="en-US" dirty="0"/>
          </a:p>
        </p:txBody>
      </p:sp>
    </p:spTree>
    <p:extLst>
      <p:ext uri="{BB962C8B-B14F-4D97-AF65-F5344CB8AC3E}">
        <p14:creationId xmlns:p14="http://schemas.microsoft.com/office/powerpoint/2010/main" val="4107456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Transcription/Translation Activity</a:t>
            </a:r>
            <a:endParaRPr lang="en-US" dirty="0"/>
          </a:p>
        </p:txBody>
      </p:sp>
      <p:sp>
        <p:nvSpPr>
          <p:cNvPr id="3" name="Content Placeholder 2"/>
          <p:cNvSpPr>
            <a:spLocks noGrp="1"/>
          </p:cNvSpPr>
          <p:nvPr>
            <p:ph idx="1"/>
          </p:nvPr>
        </p:nvSpPr>
        <p:spPr/>
        <p:txBody>
          <a:bodyPr>
            <a:normAutofit lnSpcReduction="10000"/>
          </a:bodyPr>
          <a:lstStyle/>
          <a:p>
            <a:r>
              <a:rPr lang="en-US" dirty="0" smtClean="0"/>
              <a:t>The following DNA sequences are stored in the nucleus and contain code that can be translated into words.  Use your knowledge of transcription by taking the role of RNA polymerase and creating a mRNA strand.</a:t>
            </a:r>
          </a:p>
          <a:p>
            <a:r>
              <a:rPr lang="en-US" dirty="0" smtClean="0"/>
              <a:t> Base Pairing</a:t>
            </a:r>
          </a:p>
          <a:p>
            <a:pPr marL="0" indent="0" algn="ctr">
              <a:buNone/>
            </a:pPr>
            <a:r>
              <a:rPr lang="en-US" dirty="0"/>
              <a:t> </a:t>
            </a:r>
            <a:r>
              <a:rPr lang="en-US" dirty="0" smtClean="0"/>
              <a:t>    DNA	RNA</a:t>
            </a:r>
          </a:p>
          <a:p>
            <a:pPr marL="0" indent="0" algn="ctr">
              <a:buNone/>
            </a:pPr>
            <a:r>
              <a:rPr lang="en-US" dirty="0"/>
              <a:t> </a:t>
            </a:r>
            <a:r>
              <a:rPr lang="en-US" dirty="0" smtClean="0"/>
              <a:t>       A       =       U</a:t>
            </a:r>
            <a:r>
              <a:rPr lang="en-US" dirty="0"/>
              <a:t/>
            </a:r>
            <a:br>
              <a:rPr lang="en-US" dirty="0"/>
            </a:br>
            <a:r>
              <a:rPr lang="en-US" dirty="0" smtClean="0"/>
              <a:t>        T       =       A</a:t>
            </a:r>
            <a:br>
              <a:rPr lang="en-US" dirty="0" smtClean="0"/>
            </a:br>
            <a:r>
              <a:rPr lang="en-US" dirty="0" smtClean="0"/>
              <a:t>        C       =       G</a:t>
            </a:r>
            <a:br>
              <a:rPr lang="en-US" dirty="0" smtClean="0"/>
            </a:br>
            <a:r>
              <a:rPr lang="en-US" dirty="0" smtClean="0"/>
              <a:t>        </a:t>
            </a:r>
            <a:r>
              <a:rPr lang="en-US" dirty="0" err="1" smtClean="0"/>
              <a:t>G</a:t>
            </a:r>
            <a:r>
              <a:rPr lang="en-US" dirty="0" smtClean="0"/>
              <a:t>       =       C</a:t>
            </a:r>
          </a:p>
        </p:txBody>
      </p:sp>
    </p:spTree>
    <p:extLst>
      <p:ext uri="{BB962C8B-B14F-4D97-AF65-F5344CB8AC3E}">
        <p14:creationId xmlns:p14="http://schemas.microsoft.com/office/powerpoint/2010/main" val="6448923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0126" y="122830"/>
            <a:ext cx="8392520" cy="6325736"/>
          </a:xfrm>
        </p:spPr>
        <p:txBody>
          <a:bodyPr>
            <a:normAutofit fontScale="85000" lnSpcReduction="20000"/>
          </a:bodyPr>
          <a:lstStyle/>
          <a:p>
            <a:endParaRPr lang="en-US" dirty="0"/>
          </a:p>
          <a:p>
            <a:r>
              <a:rPr lang="en-US" dirty="0" smtClean="0"/>
              <a:t>1</a:t>
            </a:r>
            <a:r>
              <a:rPr lang="en-US" dirty="0"/>
              <a:t>. </a:t>
            </a:r>
            <a:r>
              <a:rPr lang="en-US" dirty="0" smtClean="0"/>
              <a:t/>
            </a:r>
            <a:br>
              <a:rPr lang="en-US" dirty="0" smtClean="0"/>
            </a:br>
            <a:r>
              <a:rPr lang="en-US" dirty="0" smtClean="0"/>
              <a:t>   DNA:    ATG </a:t>
            </a:r>
            <a:r>
              <a:rPr lang="en-US" dirty="0"/>
              <a:t>AAA AAC AAG GTA CAC ATC </a:t>
            </a:r>
            <a:r>
              <a:rPr lang="en-US" dirty="0" smtClean="0"/>
              <a:t>TAG</a:t>
            </a:r>
            <a:br>
              <a:rPr lang="en-US" dirty="0" smtClean="0"/>
            </a:br>
            <a:r>
              <a:rPr lang="en-US" dirty="0" smtClean="0"/>
              <a:t>mRNA:</a:t>
            </a:r>
            <a:br>
              <a:rPr lang="en-US" dirty="0" smtClean="0"/>
            </a:br>
            <a:r>
              <a:rPr lang="en-US" dirty="0" smtClean="0"/>
              <a:t>AA:</a:t>
            </a:r>
            <a:endParaRPr lang="en-US" dirty="0"/>
          </a:p>
          <a:p>
            <a:r>
              <a:rPr lang="en-US" dirty="0"/>
              <a:t>2. </a:t>
            </a:r>
            <a:r>
              <a:rPr lang="en-US" dirty="0" smtClean="0"/>
              <a:t/>
            </a:r>
            <a:br>
              <a:rPr lang="en-US" dirty="0" smtClean="0"/>
            </a:br>
            <a:r>
              <a:rPr lang="en-US" dirty="0" smtClean="0"/>
              <a:t>   DNA:    ATG </a:t>
            </a:r>
            <a:r>
              <a:rPr lang="en-US" dirty="0"/>
              <a:t>AAA AAC AAT TGC ACG </a:t>
            </a:r>
            <a:r>
              <a:rPr lang="en-US" dirty="0" smtClean="0"/>
              <a:t>TAG</a:t>
            </a:r>
            <a:br>
              <a:rPr lang="en-US" dirty="0" smtClean="0"/>
            </a:br>
            <a:r>
              <a:rPr lang="en-US" dirty="0"/>
              <a:t>mRNA</a:t>
            </a:r>
            <a:r>
              <a:rPr lang="en-US" dirty="0" smtClean="0"/>
              <a:t>:</a:t>
            </a:r>
            <a:br>
              <a:rPr lang="en-US" dirty="0" smtClean="0"/>
            </a:br>
            <a:r>
              <a:rPr lang="en-US" dirty="0" smtClean="0"/>
              <a:t>AA:</a:t>
            </a:r>
            <a:endParaRPr lang="en-US" dirty="0"/>
          </a:p>
          <a:p>
            <a:r>
              <a:rPr lang="en-US" dirty="0"/>
              <a:t>3. </a:t>
            </a:r>
            <a:r>
              <a:rPr lang="en-US" dirty="0" smtClean="0"/>
              <a:t/>
            </a:r>
            <a:br>
              <a:rPr lang="en-US" dirty="0" smtClean="0"/>
            </a:br>
            <a:r>
              <a:rPr lang="en-US" dirty="0" smtClean="0"/>
              <a:t>   DNA:    ATG </a:t>
            </a:r>
            <a:r>
              <a:rPr lang="en-US" dirty="0"/>
              <a:t>TAA ACC ACT ACA </a:t>
            </a:r>
            <a:r>
              <a:rPr lang="en-US" dirty="0" smtClean="0"/>
              <a:t>TAG</a:t>
            </a:r>
            <a:br>
              <a:rPr lang="en-US" dirty="0" smtClean="0"/>
            </a:br>
            <a:r>
              <a:rPr lang="en-US" dirty="0"/>
              <a:t>mRNA</a:t>
            </a:r>
            <a:r>
              <a:rPr lang="en-US" dirty="0" smtClean="0"/>
              <a:t>:</a:t>
            </a:r>
            <a:br>
              <a:rPr lang="en-US" dirty="0" smtClean="0"/>
            </a:br>
            <a:r>
              <a:rPr lang="en-US" dirty="0" smtClean="0"/>
              <a:t>AA:</a:t>
            </a:r>
            <a:endParaRPr lang="en-US" dirty="0"/>
          </a:p>
          <a:p>
            <a:r>
              <a:rPr lang="en-US" dirty="0"/>
              <a:t>4. </a:t>
            </a:r>
            <a:r>
              <a:rPr lang="en-US" dirty="0" smtClean="0"/>
              <a:t/>
            </a:r>
            <a:br>
              <a:rPr lang="en-US" dirty="0" smtClean="0"/>
            </a:br>
            <a:r>
              <a:rPr lang="en-US" dirty="0" smtClean="0"/>
              <a:t>    DNA:   ATG </a:t>
            </a:r>
            <a:r>
              <a:rPr lang="en-US" dirty="0"/>
              <a:t>AGA AGT AGG AGA AGC ATA ATC </a:t>
            </a:r>
            <a:r>
              <a:rPr lang="en-US" dirty="0" smtClean="0"/>
              <a:t>TAG</a:t>
            </a:r>
            <a:br>
              <a:rPr lang="en-US" dirty="0" smtClean="0"/>
            </a:br>
            <a:r>
              <a:rPr lang="en-US" dirty="0"/>
              <a:t>mRNA</a:t>
            </a:r>
            <a:r>
              <a:rPr lang="en-US" dirty="0" smtClean="0"/>
              <a:t>:</a:t>
            </a:r>
            <a:br>
              <a:rPr lang="en-US" dirty="0" smtClean="0"/>
            </a:br>
            <a:r>
              <a:rPr lang="en-US" dirty="0" smtClean="0"/>
              <a:t>AA:</a:t>
            </a:r>
            <a:endParaRPr lang="en-US" dirty="0"/>
          </a:p>
          <a:p>
            <a:r>
              <a:rPr lang="en-US" dirty="0"/>
              <a:t>5. </a:t>
            </a:r>
            <a:r>
              <a:rPr lang="en-US" dirty="0" smtClean="0"/>
              <a:t/>
            </a:r>
            <a:br>
              <a:rPr lang="en-US" dirty="0" smtClean="0"/>
            </a:br>
            <a:r>
              <a:rPr lang="en-US" dirty="0" smtClean="0"/>
              <a:t>   DNA:    ATG </a:t>
            </a:r>
            <a:r>
              <a:rPr lang="en-US" dirty="0"/>
              <a:t>ATT CAA CAC ATC CAG CCA CAT </a:t>
            </a:r>
            <a:r>
              <a:rPr lang="en-US" dirty="0" smtClean="0"/>
              <a:t>TAG</a:t>
            </a:r>
            <a:br>
              <a:rPr lang="en-US" dirty="0" smtClean="0"/>
            </a:br>
            <a:r>
              <a:rPr lang="en-US" dirty="0"/>
              <a:t>mRNA</a:t>
            </a:r>
            <a:r>
              <a:rPr lang="en-US" dirty="0" smtClean="0"/>
              <a:t>:</a:t>
            </a:r>
            <a:br>
              <a:rPr lang="en-US" dirty="0" smtClean="0"/>
            </a:br>
            <a:r>
              <a:rPr lang="en-US" dirty="0" smtClean="0"/>
              <a:t>AA:</a:t>
            </a:r>
            <a:endParaRPr lang="en-US" dirty="0"/>
          </a:p>
          <a:p>
            <a:endParaRPr lang="en-US" dirty="0"/>
          </a:p>
        </p:txBody>
      </p:sp>
    </p:spTree>
    <p:extLst>
      <p:ext uri="{BB962C8B-B14F-4D97-AF65-F5344CB8AC3E}">
        <p14:creationId xmlns:p14="http://schemas.microsoft.com/office/powerpoint/2010/main" val="10971042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364</TotalTime>
  <Words>124</Words>
  <Application>Microsoft Office PowerPoint</Application>
  <PresentationFormat>On-screen Show (4:3)</PresentationFormat>
  <Paragraphs>23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Transcription and Translation Activity</vt:lpstr>
      <vt:lpstr>Example</vt:lpstr>
      <vt:lpstr>Transcription/Translation Activity</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Transcription and Translation Activity</dc:title>
  <dc:creator>Roderick, Teri</dc:creator>
  <cp:lastModifiedBy>Roderick, Teri</cp:lastModifiedBy>
  <cp:revision>7</cp:revision>
  <dcterms:created xsi:type="dcterms:W3CDTF">2015-03-16T14:26:47Z</dcterms:created>
  <dcterms:modified xsi:type="dcterms:W3CDTF">2015-03-16T20:31:10Z</dcterms:modified>
</cp:coreProperties>
</file>