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0" d="100"/>
          <a:sy n="70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7FDA-450E-4B91-AE9D-DE5E6EC3B249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12149-AF20-4B39-97EB-2CEFF777D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97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7FDA-450E-4B91-AE9D-DE5E6EC3B249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12149-AF20-4B39-97EB-2CEFF777D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02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7FDA-450E-4B91-AE9D-DE5E6EC3B249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12149-AF20-4B39-97EB-2CEFF777D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3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7FDA-450E-4B91-AE9D-DE5E6EC3B249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12149-AF20-4B39-97EB-2CEFF777D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92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7FDA-450E-4B91-AE9D-DE5E6EC3B249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12149-AF20-4B39-97EB-2CEFF777D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9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7FDA-450E-4B91-AE9D-DE5E6EC3B249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12149-AF20-4B39-97EB-2CEFF777D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249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7FDA-450E-4B91-AE9D-DE5E6EC3B249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12149-AF20-4B39-97EB-2CEFF777D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2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7FDA-450E-4B91-AE9D-DE5E6EC3B249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12149-AF20-4B39-97EB-2CEFF777D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50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7FDA-450E-4B91-AE9D-DE5E6EC3B249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12149-AF20-4B39-97EB-2CEFF777D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5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7FDA-450E-4B91-AE9D-DE5E6EC3B249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12149-AF20-4B39-97EB-2CEFF777D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7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7FDA-450E-4B91-AE9D-DE5E6EC3B249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12149-AF20-4B39-97EB-2CEFF777D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4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F7FDA-450E-4B91-AE9D-DE5E6EC3B249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12149-AF20-4B39-97EB-2CEFF777D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1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you will need: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</a:p>
          <a:p>
            <a:r>
              <a:rPr lang="en-US" dirty="0" smtClean="0"/>
              <a:t>2 pieces of paper</a:t>
            </a:r>
          </a:p>
          <a:p>
            <a:r>
              <a:rPr lang="en-US" dirty="0" smtClean="0"/>
              <a:t>Pen or pencil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Go to Chapter 15-1 in your textbook.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60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way a text is organized, refers to the different ways the author builds the text.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Business letter</a:t>
            </a:r>
          </a:p>
          <a:p>
            <a:pPr lvl="1"/>
            <a:r>
              <a:rPr lang="en-US" dirty="0" smtClean="0"/>
              <a:t>Step by step directions</a:t>
            </a:r>
          </a:p>
          <a:p>
            <a:pPr lvl="1"/>
            <a:r>
              <a:rPr lang="en-US" dirty="0" smtClean="0"/>
              <a:t>Advertisement</a:t>
            </a:r>
          </a:p>
          <a:p>
            <a:pPr lvl="1"/>
            <a:r>
              <a:rPr lang="en-US" dirty="0" smtClean="0"/>
              <a:t>Narrative</a:t>
            </a:r>
          </a:p>
          <a:p>
            <a:pPr lvl="1"/>
            <a:r>
              <a:rPr lang="en-US" dirty="0" smtClean="0"/>
              <a:t>Textbook</a:t>
            </a:r>
          </a:p>
        </p:txBody>
      </p:sp>
    </p:spTree>
    <p:extLst>
      <p:ext uri="{BB962C8B-B14F-4D97-AF65-F5344CB8AC3E}">
        <p14:creationId xmlns:p14="http://schemas.microsoft.com/office/powerpoint/2010/main" val="299985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 that an author uses to better help the reader understand the text.</a:t>
            </a:r>
          </a:p>
          <a:p>
            <a:endParaRPr lang="en-US" dirty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Bullets</a:t>
            </a:r>
          </a:p>
          <a:p>
            <a:pPr lvl="1"/>
            <a:r>
              <a:rPr lang="en-US" dirty="0" smtClean="0"/>
              <a:t>Bolded words</a:t>
            </a:r>
          </a:p>
          <a:p>
            <a:pPr lvl="1"/>
            <a:r>
              <a:rPr lang="en-US" dirty="0" smtClean="0"/>
              <a:t>Diagrams that highlight specific information</a:t>
            </a:r>
          </a:p>
          <a:p>
            <a:pPr lvl="1"/>
            <a:r>
              <a:rPr lang="en-US" dirty="0" smtClean="0"/>
              <a:t>Page numbers</a:t>
            </a:r>
          </a:p>
          <a:p>
            <a:pPr lvl="1"/>
            <a:r>
              <a:rPr lang="en-US" dirty="0" smtClean="0"/>
              <a:t>Sub-titles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50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Text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Title (purple)</a:t>
            </a:r>
          </a:p>
          <a:p>
            <a:r>
              <a:rPr lang="en-US" dirty="0" smtClean="0"/>
              <a:t>Header (blue)</a:t>
            </a:r>
          </a:p>
          <a:p>
            <a:r>
              <a:rPr lang="en-US" dirty="0" smtClean="0"/>
              <a:t>Sub-header (green)</a:t>
            </a:r>
          </a:p>
          <a:p>
            <a:endParaRPr lang="en-US" dirty="0"/>
          </a:p>
          <a:p>
            <a:r>
              <a:rPr lang="en-US" dirty="0" smtClean="0"/>
              <a:t>Bolded Letters = vocabulary</a:t>
            </a:r>
          </a:p>
          <a:p>
            <a:r>
              <a:rPr lang="en-US" dirty="0" smtClean="0"/>
              <a:t>Key + bolded letters = key concepts</a:t>
            </a:r>
          </a:p>
          <a:p>
            <a:endParaRPr lang="en-US" dirty="0"/>
          </a:p>
          <a:p>
            <a:r>
              <a:rPr lang="en-US" dirty="0" smtClean="0"/>
              <a:t>Figures – picture and information</a:t>
            </a:r>
          </a:p>
          <a:p>
            <a:r>
              <a:rPr lang="en-US" dirty="0" smtClean="0"/>
              <a:t>Practice (red)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43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594</TotalTime>
  <Words>104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Today you will need:</vt:lpstr>
      <vt:lpstr>Text Structure</vt:lpstr>
      <vt:lpstr>Text Features</vt:lpstr>
      <vt:lpstr>Textbook Text Features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Roderick, Teri</dc:creator>
  <cp:lastModifiedBy>Roderick, Teri</cp:lastModifiedBy>
  <cp:revision>5</cp:revision>
  <dcterms:created xsi:type="dcterms:W3CDTF">2015-03-31T13:36:22Z</dcterms:created>
  <dcterms:modified xsi:type="dcterms:W3CDTF">2015-04-01T15:55:14Z</dcterms:modified>
</cp:coreProperties>
</file>