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97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79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3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55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9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4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2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7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0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95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93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 Lecture Notes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36069" y="4300354"/>
            <a:ext cx="15298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Write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6629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5070" cy="6860034"/>
          </a:xfrm>
        </p:spPr>
      </p:pic>
      <p:sp>
        <p:nvSpPr>
          <p:cNvPr id="3" name="TextBox 2"/>
          <p:cNvSpPr txBox="1"/>
          <p:nvPr/>
        </p:nvSpPr>
        <p:spPr>
          <a:xfrm>
            <a:off x="8347140" y="0"/>
            <a:ext cx="81791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Answer</a:t>
            </a:r>
            <a:endParaRPr lang="en-US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5039441" y="1573162"/>
            <a:ext cx="264283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If I plant seeds deeper into the ground then their growth will decrease.</a:t>
            </a:r>
            <a:endParaRPr 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5039440" y="2307142"/>
            <a:ext cx="26428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7030A0"/>
                </a:solidFill>
              </a:rPr>
              <a:t>If</a:t>
            </a:r>
            <a:r>
              <a:rPr lang="en-US" sz="1350" dirty="0"/>
              <a:t> I increase the temperature </a:t>
            </a:r>
            <a:r>
              <a:rPr lang="en-US" sz="1350" dirty="0">
                <a:solidFill>
                  <a:schemeClr val="accent5"/>
                </a:solidFill>
              </a:rPr>
              <a:t>then </a:t>
            </a:r>
            <a:r>
              <a:rPr lang="en-US" sz="1350" dirty="0"/>
              <a:t>seed germination will increase.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5602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57251"/>
            <a:ext cx="5915025" cy="994172"/>
          </a:xfrm>
        </p:spPr>
        <p:txBody>
          <a:bodyPr/>
          <a:lstStyle/>
          <a:p>
            <a:r>
              <a:rPr lang="en-US" dirty="0" smtClean="0"/>
              <a:t>Lecture and Notes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27871" y="1527303"/>
            <a:ext cx="5159327" cy="4631709"/>
          </a:xfrm>
          <a:prstGeom prst="rect">
            <a:avLst/>
          </a:prstGeom>
        </p:spPr>
        <p:txBody>
          <a:bodyPr vert="horz" lIns="68580" tIns="34290" rIns="68580" bIns="3429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  <a:p>
            <a:pPr lvl="1"/>
            <a:r>
              <a:rPr lang="en-US" sz="1800" dirty="0"/>
              <a:t>Taking Notes on Teacher Directed Lecture</a:t>
            </a:r>
          </a:p>
          <a:p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Conversation</a:t>
            </a:r>
          </a:p>
          <a:p>
            <a:pPr lvl="1"/>
            <a:r>
              <a:rPr lang="en-US" sz="1800" dirty="0"/>
              <a:t>No Talking</a:t>
            </a:r>
          </a:p>
          <a:p>
            <a:pPr lvl="1"/>
            <a:r>
              <a:rPr lang="en-US" sz="1800" dirty="0"/>
              <a:t>Raise Hand if you have question or comment</a:t>
            </a:r>
          </a:p>
          <a:p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</a:p>
          <a:p>
            <a:pPr lvl="1"/>
            <a:r>
              <a:rPr lang="en-US" sz="1800" dirty="0"/>
              <a:t>No EDs </a:t>
            </a:r>
          </a:p>
          <a:p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Integrity</a:t>
            </a:r>
          </a:p>
          <a:p>
            <a:pPr lvl="1"/>
            <a:r>
              <a:rPr lang="en-US" sz="1800" dirty="0"/>
              <a:t>Take your own notes</a:t>
            </a:r>
          </a:p>
          <a:p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</a:t>
            </a:r>
          </a:p>
          <a:p>
            <a:pPr lvl="1"/>
            <a:r>
              <a:rPr lang="en-US" sz="1800" dirty="0"/>
              <a:t>Listening</a:t>
            </a:r>
          </a:p>
          <a:p>
            <a:pPr lvl="1"/>
            <a:r>
              <a:rPr lang="en-US" sz="1800" dirty="0"/>
              <a:t>Writing information </a:t>
            </a:r>
          </a:p>
          <a:p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</a:p>
          <a:p>
            <a:pPr lvl="1"/>
            <a:r>
              <a:rPr lang="en-US" sz="1800" dirty="0"/>
              <a:t>Transmitting information</a:t>
            </a:r>
          </a:p>
          <a:p>
            <a:r>
              <a:rPr lang="en-US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Efficiency</a:t>
            </a:r>
          </a:p>
          <a:p>
            <a:pPr lvl="1"/>
            <a:r>
              <a:rPr lang="en-US" sz="1800" dirty="0"/>
              <a:t>Think about what we’re talking about don’t just copy the words.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1800" dirty="0"/>
              <a:t>Sharpen your pencils before we begin</a:t>
            </a:r>
            <a:r>
              <a:rPr lang="en-US" sz="1800" dirty="0"/>
              <a:t>.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1800" dirty="0"/>
              <a:t>Keep your notes organized and bring them to class everyday</a:t>
            </a:r>
            <a:r>
              <a:rPr lang="en-US" sz="1800" dirty="0"/>
              <a:t>.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7486651" y="857250"/>
            <a:ext cx="614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Listen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21375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 Review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58354" y="2164907"/>
            <a:ext cx="2038084" cy="511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 or Problem</a:t>
            </a:r>
            <a:endParaRPr lang="en-US" sz="13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58353" y="2795594"/>
            <a:ext cx="2038084" cy="511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endParaRPr lang="en-US" sz="13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58353" y="3426282"/>
            <a:ext cx="2038084" cy="511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</a:t>
            </a:r>
            <a:endParaRPr lang="en-US" sz="13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58353" y="4055751"/>
            <a:ext cx="2038084" cy="511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</a:t>
            </a:r>
            <a:endParaRPr lang="en-US" sz="13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58353" y="4716420"/>
            <a:ext cx="2038084" cy="511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and Analyze Data</a:t>
            </a:r>
            <a:endParaRPr lang="en-US" sz="13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58354" y="5377090"/>
            <a:ext cx="2038084" cy="511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Conclude</a:t>
            </a:r>
            <a:endParaRPr lang="en-US" sz="13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219439" y="2592557"/>
            <a:ext cx="115910" cy="28610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Down Arrow 11"/>
          <p:cNvSpPr/>
          <p:nvPr/>
        </p:nvSpPr>
        <p:spPr>
          <a:xfrm>
            <a:off x="4219438" y="3230278"/>
            <a:ext cx="115910" cy="28610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Down Arrow 12"/>
          <p:cNvSpPr/>
          <p:nvPr/>
        </p:nvSpPr>
        <p:spPr>
          <a:xfrm>
            <a:off x="4219438" y="3838332"/>
            <a:ext cx="115910" cy="28610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b="1" dirty="0"/>
          </a:p>
        </p:txBody>
      </p:sp>
      <p:sp>
        <p:nvSpPr>
          <p:cNvPr id="14" name="Down Arrow 13"/>
          <p:cNvSpPr/>
          <p:nvPr/>
        </p:nvSpPr>
        <p:spPr>
          <a:xfrm>
            <a:off x="4219438" y="4501582"/>
            <a:ext cx="115910" cy="28610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Down Arrow 14"/>
          <p:cNvSpPr/>
          <p:nvPr/>
        </p:nvSpPr>
        <p:spPr>
          <a:xfrm>
            <a:off x="4219437" y="5158533"/>
            <a:ext cx="115910" cy="28610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Curved Left Arrow 15"/>
          <p:cNvSpPr/>
          <p:nvPr/>
        </p:nvSpPr>
        <p:spPr>
          <a:xfrm rot="10800000">
            <a:off x="2804372" y="2940751"/>
            <a:ext cx="724437" cy="28031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03124" y="857250"/>
            <a:ext cx="155623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Listen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98727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 Review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344849" y="2173700"/>
            <a:ext cx="2492064" cy="3724118"/>
            <a:chOff x="2297225" y="1743542"/>
            <a:chExt cx="3322752" cy="4965491"/>
          </a:xfrm>
        </p:grpSpPr>
        <p:sp>
          <p:nvSpPr>
            <p:cNvPr id="4" name="Rounded Rectangle 3"/>
            <p:cNvSpPr/>
            <p:nvPr/>
          </p:nvSpPr>
          <p:spPr>
            <a:xfrm>
              <a:off x="2902532" y="1743542"/>
              <a:ext cx="2717445" cy="6825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Observation or Problem</a:t>
              </a:r>
              <a:endPara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902531" y="2584459"/>
              <a:ext cx="2717445" cy="6825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Research</a:t>
              </a:r>
              <a:endPara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902531" y="3425376"/>
              <a:ext cx="2717445" cy="6825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Hypothesis</a:t>
              </a:r>
              <a:endPara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902531" y="4264668"/>
              <a:ext cx="2717445" cy="6825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Experiment</a:t>
              </a:r>
              <a:endPara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902531" y="5145560"/>
              <a:ext cx="2717445" cy="6825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Collect and Analyze Data</a:t>
              </a:r>
              <a:endPara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02532" y="6026453"/>
              <a:ext cx="2717445" cy="6825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Conclude</a:t>
              </a:r>
              <a:endParaRPr 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4183979" y="2313742"/>
              <a:ext cx="154547" cy="381472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4183978" y="3164037"/>
              <a:ext cx="154547" cy="381472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4183978" y="3974776"/>
              <a:ext cx="154547" cy="381472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 b="1" dirty="0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4183977" y="4859109"/>
              <a:ext cx="154547" cy="381472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183976" y="5735044"/>
              <a:ext cx="154547" cy="381472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Curved Left Arrow 15"/>
            <p:cNvSpPr/>
            <p:nvPr/>
          </p:nvSpPr>
          <p:spPr>
            <a:xfrm rot="10800000">
              <a:off x="2297225" y="2778001"/>
              <a:ext cx="965916" cy="373749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323994" y="857250"/>
            <a:ext cx="155623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WRITE</a:t>
            </a:r>
            <a:endParaRPr lang="en-US" sz="1350" dirty="0"/>
          </a:p>
        </p:txBody>
      </p:sp>
      <p:sp>
        <p:nvSpPr>
          <p:cNvPr id="18" name="TextBox 17"/>
          <p:cNvSpPr txBox="1"/>
          <p:nvPr/>
        </p:nvSpPr>
        <p:spPr>
          <a:xfrm>
            <a:off x="4149969" y="2167304"/>
            <a:ext cx="33410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A question or problem that needs to be answered or solved</a:t>
            </a:r>
          </a:p>
          <a:p>
            <a:endParaRPr lang="en-US" sz="1350" dirty="0"/>
          </a:p>
          <a:p>
            <a:r>
              <a:rPr lang="en-US" sz="1350" dirty="0"/>
              <a:t>See what people have already learned about the question or problem</a:t>
            </a:r>
          </a:p>
          <a:p>
            <a:endParaRPr lang="en-US" sz="1350" dirty="0"/>
          </a:p>
          <a:p>
            <a:r>
              <a:rPr lang="en-US" sz="1350" dirty="0"/>
              <a:t>Make a measureable prediction about the question or problem</a:t>
            </a:r>
          </a:p>
          <a:p>
            <a:endParaRPr lang="en-US" sz="1350" dirty="0"/>
          </a:p>
          <a:p>
            <a:r>
              <a:rPr lang="en-US" sz="1350" dirty="0"/>
              <a:t>Design and run an experiment to collect data and information.</a:t>
            </a:r>
          </a:p>
          <a:p>
            <a:endParaRPr lang="en-US" sz="1350" dirty="0"/>
          </a:p>
          <a:p>
            <a:endParaRPr lang="en-US" sz="1350" dirty="0"/>
          </a:p>
          <a:p>
            <a:r>
              <a:rPr lang="en-US" sz="1350" dirty="0"/>
              <a:t>Look at the data and determine what it means.</a:t>
            </a:r>
          </a:p>
          <a:p>
            <a:endParaRPr lang="en-US" sz="1350" dirty="0"/>
          </a:p>
          <a:p>
            <a:r>
              <a:rPr lang="en-US" sz="1350" dirty="0"/>
              <a:t>Did your experiment match your prediction?  Why or why not?  What went wrong in your experiment and what went right/</a:t>
            </a: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92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09127"/>
            <a:ext cx="6881057" cy="383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310" y="906853"/>
            <a:ext cx="5467541" cy="1124712"/>
          </a:xfrm>
        </p:spPr>
        <p:txBody>
          <a:bodyPr/>
          <a:lstStyle/>
          <a:p>
            <a:r>
              <a:rPr lang="en-US" dirty="0" smtClean="0"/>
              <a:t>Observation/Inference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835" y="1730941"/>
            <a:ext cx="5467541" cy="3557705"/>
          </a:xfrm>
        </p:spPr>
        <p:txBody>
          <a:bodyPr>
            <a:normAutofit/>
          </a:bodyPr>
          <a:lstStyle/>
          <a:p>
            <a:r>
              <a:rPr lang="en-US" sz="3600" b="1" i="1" u="sng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Observation:</a:t>
            </a:r>
          </a:p>
          <a:p>
            <a:pPr lvl="1"/>
            <a:r>
              <a:rPr lang="en-US" sz="3000" dirty="0"/>
              <a:t>The act </a:t>
            </a:r>
            <a:r>
              <a:rPr lang="en-US" sz="3000" dirty="0"/>
              <a:t>of describing the world around us with our senses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14193" y="0"/>
            <a:ext cx="15298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Write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2084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310" y="906853"/>
            <a:ext cx="5467541" cy="1124712"/>
          </a:xfrm>
        </p:spPr>
        <p:txBody>
          <a:bodyPr/>
          <a:lstStyle/>
          <a:p>
            <a:r>
              <a:rPr lang="en-US" dirty="0" smtClean="0"/>
              <a:t>Observation/Inference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073" y="2031566"/>
            <a:ext cx="5467541" cy="3557705"/>
          </a:xfrm>
        </p:spPr>
        <p:txBody>
          <a:bodyPr>
            <a:normAutofit/>
          </a:bodyPr>
          <a:lstStyle/>
          <a:p>
            <a:r>
              <a:rPr lang="en-US" sz="3600" b="1" i="1" u="sng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Inference:</a:t>
            </a: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1"/>
            <a:r>
              <a:rPr lang="en-US" sz="3000" dirty="0"/>
              <a:t>A logical interpretation based </a:t>
            </a:r>
            <a:r>
              <a:rPr lang="en-US" sz="3000" dirty="0"/>
              <a:t>on our observations and previous knowledge.</a:t>
            </a:r>
            <a:endParaRPr lang="en-US" sz="3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8326" y="3556358"/>
            <a:ext cx="1959019" cy="230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478098" y="0"/>
            <a:ext cx="15298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Write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7544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072" y="857250"/>
            <a:ext cx="5467541" cy="1124712"/>
          </a:xfrm>
        </p:spPr>
        <p:txBody>
          <a:bodyPr/>
          <a:lstStyle/>
          <a:p>
            <a:r>
              <a:rPr lang="en-US" dirty="0" smtClean="0"/>
              <a:t>Types of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073" y="2090433"/>
            <a:ext cx="6074300" cy="3517714"/>
          </a:xfrm>
        </p:spPr>
        <p:txBody>
          <a:bodyPr>
            <a:noAutofit/>
          </a:bodyPr>
          <a:lstStyle/>
          <a:p>
            <a:r>
              <a:rPr lang="en-US" sz="3000" b="1" i="1" u="sng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 Observation</a:t>
            </a:r>
            <a:r>
              <a:rPr lang="en-US" sz="3000" dirty="0"/>
              <a:t>:  Describes the quality (characteristic) of what you see.</a:t>
            </a:r>
          </a:p>
          <a:p>
            <a:pPr lvl="1"/>
            <a:r>
              <a:rPr lang="en-US" sz="2400" dirty="0" err="1"/>
              <a:t>Exp</a:t>
            </a:r>
            <a:r>
              <a:rPr lang="en-US" sz="2400" dirty="0"/>
              <a:t>:  The lady bug is red.</a:t>
            </a:r>
          </a:p>
          <a:p>
            <a:endParaRPr lang="en-US" sz="3000" dirty="0"/>
          </a:p>
          <a:p>
            <a:r>
              <a:rPr lang="en-US" sz="3000" b="1" i="1" u="sng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Observation</a:t>
            </a:r>
            <a:r>
              <a:rPr lang="en-US" sz="3000" dirty="0"/>
              <a:t>: Describes the quantity(number) of what you see.</a:t>
            </a:r>
          </a:p>
          <a:p>
            <a:pPr lvl="1"/>
            <a:r>
              <a:rPr lang="en-US" sz="2400" dirty="0" err="1"/>
              <a:t>Exp</a:t>
            </a:r>
            <a:r>
              <a:rPr lang="en-US" sz="2400" dirty="0"/>
              <a:t>:  The lady bug has 7 spots.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29851" y="0"/>
            <a:ext cx="614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Listen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33923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237" y="857250"/>
            <a:ext cx="5467541" cy="1124712"/>
          </a:xfrm>
        </p:spPr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073" y="2008640"/>
            <a:ext cx="5467541" cy="3580631"/>
          </a:xfrm>
        </p:spPr>
        <p:txBody>
          <a:bodyPr>
            <a:normAutofit/>
          </a:bodyPr>
          <a:lstStyle/>
          <a:p>
            <a:r>
              <a:rPr lang="en-US" sz="3600" b="1" i="1" u="sng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</a:t>
            </a:r>
            <a:r>
              <a:rPr lang="en-US" sz="3600" dirty="0"/>
              <a:t>: </a:t>
            </a:r>
          </a:p>
          <a:p>
            <a:pPr lvl="1"/>
            <a:r>
              <a:rPr lang="en-US" sz="3300" dirty="0"/>
              <a:t>A prediction that is measureable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3943350"/>
            <a:ext cx="2343150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475785" y="0"/>
            <a:ext cx="15298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Write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3395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272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Integral</vt:lpstr>
      <vt:lpstr>Scientific Method Lecture Notes</vt:lpstr>
      <vt:lpstr>Lecture and Notes</vt:lpstr>
      <vt:lpstr>Scientific Method Review</vt:lpstr>
      <vt:lpstr>Scientific Method Review</vt:lpstr>
      <vt:lpstr>PowerPoint Presentation</vt:lpstr>
      <vt:lpstr>Observation/Inference</vt:lpstr>
      <vt:lpstr>Observation/Inference</vt:lpstr>
      <vt:lpstr>Types of Observations</vt:lpstr>
      <vt:lpstr>Hypothesis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Lecture Notes</dc:title>
  <dc:creator>Roderick, Teri</dc:creator>
  <cp:lastModifiedBy>Roderick, Teri</cp:lastModifiedBy>
  <cp:revision>1</cp:revision>
  <dcterms:created xsi:type="dcterms:W3CDTF">2015-08-25T13:22:25Z</dcterms:created>
  <dcterms:modified xsi:type="dcterms:W3CDTF">2015-08-25T13:23:27Z</dcterms:modified>
</cp:coreProperties>
</file>