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1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9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4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5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6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3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6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7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DB26-78BE-422B-BF25-2B138A254DD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44B5-5504-49CC-ACDD-FE800E406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2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607"/>
            <a:ext cx="7886700" cy="6627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82388"/>
            <a:ext cx="9144000" cy="617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  <a:p>
            <a:pPr lvl="1"/>
            <a:r>
              <a:rPr lang="en-US" dirty="0" smtClean="0"/>
              <a:t>Working with the person sitting next to you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</a:p>
          <a:p>
            <a:pPr lvl="1"/>
            <a:r>
              <a:rPr lang="en-US" dirty="0" smtClean="0"/>
              <a:t>Quietly discussion pertaining to the subject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</a:p>
          <a:p>
            <a:pPr lvl="1"/>
            <a:r>
              <a:rPr lang="en-US" dirty="0" smtClean="0"/>
              <a:t>EDs may be used to access notes or other educational material only</a:t>
            </a:r>
          </a:p>
          <a:p>
            <a:pPr lvl="1"/>
            <a:r>
              <a:rPr lang="en-US" dirty="0" smtClean="0"/>
              <a:t>No Music</a:t>
            </a:r>
          </a:p>
          <a:p>
            <a:pPr lvl="1"/>
            <a:r>
              <a:rPr lang="en-US" dirty="0" smtClean="0"/>
              <a:t>Raise your hand if you need help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lvl="1"/>
            <a:r>
              <a:rPr lang="en-US" dirty="0" smtClean="0"/>
              <a:t>Collaborate - Do not copy answers.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</a:p>
          <a:p>
            <a:pPr lvl="1"/>
            <a:r>
              <a:rPr lang="en-US" dirty="0" smtClean="0"/>
              <a:t>Reading Directions</a:t>
            </a:r>
            <a:endParaRPr lang="en-US" dirty="0"/>
          </a:p>
          <a:p>
            <a:pPr lvl="1"/>
            <a:r>
              <a:rPr lang="en-US" dirty="0" smtClean="0"/>
              <a:t>Referencing your notes</a:t>
            </a:r>
          </a:p>
          <a:p>
            <a:pPr lvl="1"/>
            <a:r>
              <a:rPr lang="en-US" dirty="0" smtClean="0"/>
              <a:t>Discussing quietly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Social Learning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</a:p>
          <a:p>
            <a:pPr lvl="1"/>
            <a:r>
              <a:rPr lang="en-US" dirty="0" smtClean="0"/>
              <a:t>Read the directions</a:t>
            </a:r>
          </a:p>
          <a:p>
            <a:pPr lvl="1"/>
            <a:r>
              <a:rPr lang="en-US" dirty="0" smtClean="0"/>
              <a:t>Due Date:  </a:t>
            </a:r>
          </a:p>
          <a:p>
            <a:pPr lvl="1"/>
            <a:r>
              <a:rPr lang="en-US" dirty="0" smtClean="0"/>
              <a:t>Turn in instructions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0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292266" cy="4351338"/>
          </a:xfrm>
        </p:spPr>
        <p:txBody>
          <a:bodyPr/>
          <a:lstStyle/>
          <a:p>
            <a:r>
              <a:rPr lang="en-US" dirty="0" smtClean="0"/>
              <a:t>Make an 8 page Booklet</a:t>
            </a:r>
          </a:p>
          <a:p>
            <a:r>
              <a:rPr lang="en-US" dirty="0" smtClean="0"/>
              <a:t>Your booklet should have:</a:t>
            </a:r>
          </a:p>
          <a:p>
            <a:pPr lvl="1"/>
            <a:r>
              <a:rPr lang="en-US" dirty="0" smtClean="0"/>
              <a:t>A cover page </a:t>
            </a:r>
          </a:p>
          <a:p>
            <a:pPr lvl="1"/>
            <a:r>
              <a:rPr lang="en-US" dirty="0" smtClean="0"/>
              <a:t>Observation/Question</a:t>
            </a:r>
          </a:p>
          <a:p>
            <a:pPr lvl="1"/>
            <a:r>
              <a:rPr lang="en-US" dirty="0" smtClean="0"/>
              <a:t> Research</a:t>
            </a:r>
          </a:p>
          <a:p>
            <a:pPr lvl="1"/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Collect and Analyze Data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Back Page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2968" y="497088"/>
            <a:ext cx="34410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page should have  </a:t>
            </a:r>
          </a:p>
          <a:p>
            <a:endParaRPr lang="en-US" dirty="0"/>
          </a:p>
          <a:p>
            <a:r>
              <a:rPr lang="en-US" dirty="0" smtClean="0"/>
              <a:t>A Title</a:t>
            </a:r>
          </a:p>
          <a:p>
            <a:endParaRPr lang="en-US" dirty="0" smtClean="0"/>
          </a:p>
          <a:p>
            <a:r>
              <a:rPr lang="en-US" dirty="0" smtClean="0"/>
              <a:t>A Definition </a:t>
            </a:r>
          </a:p>
          <a:p>
            <a:endParaRPr lang="en-US" dirty="0"/>
          </a:p>
          <a:p>
            <a:r>
              <a:rPr lang="en-US" dirty="0" smtClean="0"/>
              <a:t>An Example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398790" y="3260557"/>
            <a:ext cx="2024694" cy="3171749"/>
            <a:chOff x="2215163" y="1743542"/>
            <a:chExt cx="3322752" cy="4965491"/>
          </a:xfrm>
        </p:grpSpPr>
        <p:sp>
          <p:nvSpPr>
            <p:cNvPr id="6" name="Rounded Rectangle 5"/>
            <p:cNvSpPr/>
            <p:nvPr/>
          </p:nvSpPr>
          <p:spPr>
            <a:xfrm>
              <a:off x="2820470" y="1743542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Observation or Problem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20469" y="2584459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Research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20469" y="3425376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Hypothesis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20469" y="4264668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Experiment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820469" y="5145560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Collect and Analyze Data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20470" y="6026453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101915" y="2441195"/>
              <a:ext cx="154547" cy="381471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101916" y="3164037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101916" y="3974776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101915" y="4798462"/>
              <a:ext cx="154547" cy="381471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4101914" y="5735044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rved Left Arrow 16"/>
            <p:cNvSpPr/>
            <p:nvPr/>
          </p:nvSpPr>
          <p:spPr>
            <a:xfrm rot="10800000">
              <a:off x="2215163" y="2778001"/>
              <a:ext cx="965916" cy="373749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1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6253" y="42111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57137" y="42111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81400" y="42111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82390" y="42111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106653" y="42111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6253" y="3575385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20516" y="3575385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58127" y="3575385"/>
            <a:ext cx="1624263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40632" y="276726"/>
            <a:ext cx="1311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33336" y="117214"/>
            <a:ext cx="1548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Observation/Question</a:t>
            </a:r>
          </a:p>
          <a:p>
            <a:endParaRPr lang="en-US" dirty="0"/>
          </a:p>
          <a:p>
            <a:r>
              <a:rPr lang="en-US" dirty="0" smtClean="0"/>
              <a:t>Def: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53589" y="42111"/>
            <a:ext cx="1548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Research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78379" y="0"/>
            <a:ext cx="1548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Hypothesis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144752" y="24966"/>
            <a:ext cx="15480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4352" y="3575385"/>
            <a:ext cx="1548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Collection and Analysis</a:t>
            </a:r>
          </a:p>
          <a:p>
            <a:endParaRPr lang="en-US" dirty="0"/>
          </a:p>
          <a:p>
            <a:r>
              <a:rPr lang="en-US" dirty="0" smtClean="0"/>
              <a:t>Def: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34817" y="3575385"/>
            <a:ext cx="1548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195010" y="4876619"/>
            <a:ext cx="1548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157</Words>
  <Application>Microsoft Office PowerPoint</Application>
  <PresentationFormat>On-screen Show (4:3)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Scientific Method</vt:lpstr>
      <vt:lpstr>Partner Work</vt:lpstr>
      <vt:lpstr>Directions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Roderick, Teri</dc:creator>
  <cp:lastModifiedBy>Roderick, Teri</cp:lastModifiedBy>
  <cp:revision>7</cp:revision>
  <cp:lastPrinted>2015-08-24T16:49:40Z</cp:lastPrinted>
  <dcterms:created xsi:type="dcterms:W3CDTF">2015-08-20T16:35:16Z</dcterms:created>
  <dcterms:modified xsi:type="dcterms:W3CDTF">2015-08-24T19:53:19Z</dcterms:modified>
</cp:coreProperties>
</file>