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2233-E0A2-4B2C-96C9-16BE645BA8B8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C18C-8919-4224-A251-4E65AB256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0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2233-E0A2-4B2C-96C9-16BE645BA8B8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C18C-8919-4224-A251-4E65AB256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0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2233-E0A2-4B2C-96C9-16BE645BA8B8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C18C-8919-4224-A251-4E65AB256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23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2233-E0A2-4B2C-96C9-16BE645BA8B8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C18C-8919-4224-A251-4E65AB256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37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2233-E0A2-4B2C-96C9-16BE645BA8B8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C18C-8919-4224-A251-4E65AB256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40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2233-E0A2-4B2C-96C9-16BE645BA8B8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C18C-8919-4224-A251-4E65AB256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48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2233-E0A2-4B2C-96C9-16BE645BA8B8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C18C-8919-4224-A251-4E65AB256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378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2233-E0A2-4B2C-96C9-16BE645BA8B8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C18C-8919-4224-A251-4E65AB256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72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2233-E0A2-4B2C-96C9-16BE645BA8B8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C18C-8919-4224-A251-4E65AB256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36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2233-E0A2-4B2C-96C9-16BE645BA8B8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C18C-8919-4224-A251-4E65AB256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88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2233-E0A2-4B2C-96C9-16BE645BA8B8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C18C-8919-4224-A251-4E65AB256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87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D2233-E0A2-4B2C-96C9-16BE645BA8B8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6C18C-8919-4224-A251-4E65AB256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3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9577" t="11994" r="27855" b="13767"/>
          <a:stretch/>
        </p:blipFill>
        <p:spPr>
          <a:xfrm>
            <a:off x="183210" y="0"/>
            <a:ext cx="6553718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894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0692" t="18200" r="29476" b="14401"/>
          <a:stretch/>
        </p:blipFill>
        <p:spPr>
          <a:xfrm>
            <a:off x="0" y="0"/>
            <a:ext cx="6754368" cy="9143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128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Roderick, Teri</dc:creator>
  <cp:lastModifiedBy>Roderick, Teri</cp:lastModifiedBy>
  <cp:revision>1</cp:revision>
  <dcterms:created xsi:type="dcterms:W3CDTF">2016-02-16T19:38:42Z</dcterms:created>
  <dcterms:modified xsi:type="dcterms:W3CDTF">2016-02-16T19:40:12Z</dcterms:modified>
</cp:coreProperties>
</file>