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7" r:id="rId3"/>
    <p:sldId id="262" r:id="rId4"/>
    <p:sldId id="263" r:id="rId5"/>
    <p:sldId id="269" r:id="rId6"/>
    <p:sldId id="268" r:id="rId7"/>
    <p:sldId id="266" r:id="rId8"/>
    <p:sldId id="261" r:id="rId9"/>
    <p:sldId id="270" r:id="rId10"/>
    <p:sldId id="265" r:id="rId11"/>
    <p:sldId id="264" r:id="rId12"/>
    <p:sldId id="267" r:id="rId13"/>
    <p:sldId id="28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23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8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1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F2BA-C0B5-4773-A911-52F0E1F07B1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3FA9-09CF-418B-94EE-C7FE6D08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2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92769" y="223008"/>
            <a:ext cx="3833446" cy="2875033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59392" y="6088559"/>
            <a:ext cx="2784608" cy="7694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Stores DNA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-28548"/>
            <a:ext cx="2554941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Nucleus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0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31322" y="4347954"/>
            <a:ext cx="1688123" cy="1497841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363684"/>
            <a:ext cx="3591881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Transport Stuff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Little Vehicles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Vesicles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3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237891" y="2971800"/>
            <a:ext cx="3534509" cy="2022231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5411450"/>
            <a:ext cx="9144000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Puts proteins and lipids into a vesicle. 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Writes an address on the vesicle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Golgi Bodies/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0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1983437">
            <a:off x="7930663" y="2162909"/>
            <a:ext cx="650629" cy="1459786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31028" y="5411450"/>
            <a:ext cx="3939732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Protects the Cell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Gate keeper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 Membrane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27545" y="209361"/>
            <a:ext cx="8611739" cy="651216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934269" y="573206"/>
            <a:ext cx="1968681" cy="282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49387" y="68118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37.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2532" y="13984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36762" y="573206"/>
            <a:ext cx="3222092" cy="1178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96788" y="855692"/>
            <a:ext cx="1194461" cy="390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25866" y="404738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7407" y="1246446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64682" y="1642350"/>
            <a:ext cx="2013139" cy="923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0039" y="2288680"/>
            <a:ext cx="824643" cy="533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57337" y="1908924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40039" y="3130388"/>
            <a:ext cx="1094273" cy="97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7544" y="3704074"/>
            <a:ext cx="1303348" cy="136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902950" y="5139339"/>
            <a:ext cx="487916" cy="1479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196084" y="3840528"/>
            <a:ext cx="1214650" cy="14820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8215952" y="3391820"/>
            <a:ext cx="614150" cy="17475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093833" y="5232920"/>
            <a:ext cx="1618358" cy="12497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33792" y="1770076"/>
            <a:ext cx="1254356" cy="7897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-44076" y="1256223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41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5095" y="2745489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3194196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41383" y="6211669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50839" y="6337971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92209" y="5232920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47.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406859" y="5011550"/>
            <a:ext cx="76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8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78168" y="365126"/>
            <a:ext cx="2198078" cy="1850536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9392" y="6088559"/>
            <a:ext cx="2784608" cy="7694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Stores DNA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2554941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Nucleus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9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39813" y="3938953"/>
            <a:ext cx="2567355" cy="1459523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9130805">
            <a:off x="5656382" y="3388781"/>
            <a:ext cx="2567355" cy="1459523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04113" y="5398476"/>
            <a:ext cx="4739887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Photosynthesis</a:t>
            </a:r>
          </a:p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Food/Energy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28548"/>
            <a:ext cx="2554941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Chloroplasts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5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rot="18385522">
            <a:off x="1742979" y="1270117"/>
            <a:ext cx="2963548" cy="1161789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57782" y="5411450"/>
            <a:ext cx="6086218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Makes Proteins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Sends them to Golgi Body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Rough Endoplasmic Reticulum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9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08891" y="2462946"/>
            <a:ext cx="2198078" cy="1850536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11613" y="5662153"/>
            <a:ext cx="9255613" cy="21236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Puts proteins and lipids in a vesicle, writes an address and sends them away.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Golgi Body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6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10354" y="650631"/>
            <a:ext cx="3921369" cy="3481754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1661" y="5411450"/>
            <a:ext cx="5918480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Stores water and food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Creates internal pressure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Large Central Vacuole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3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89574" y="755894"/>
            <a:ext cx="923964" cy="777874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23" y="5927178"/>
            <a:ext cx="4308615" cy="7694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Makes Ribosomes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Nucleolus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0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940489" y="1014579"/>
            <a:ext cx="1029881" cy="1223655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35385" y="6088559"/>
            <a:ext cx="4308615" cy="7694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Makes Ribosomes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-28548"/>
            <a:ext cx="2554941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Nucleolus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0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96815" y="1690689"/>
            <a:ext cx="545124" cy="859080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08277" y="1738803"/>
            <a:ext cx="545124" cy="859080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9073737">
            <a:off x="6235608" y="268993"/>
            <a:ext cx="411193" cy="1137385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4403396" y="3173448"/>
            <a:ext cx="559823" cy="1360001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8723" y="5927178"/>
            <a:ext cx="3377015" cy="7694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Energy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Mitochondria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3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01462" y="3349869"/>
            <a:ext cx="685799" cy="624254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3754" y="5411450"/>
            <a:ext cx="3474285" cy="7694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Proteins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Ribosomes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0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rot="18178398">
            <a:off x="3393831" y="1843911"/>
            <a:ext cx="2198078" cy="785123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89026" y="5411450"/>
            <a:ext cx="3823739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Makes Lipids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Destroys Poison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Smooth Endoplasmic Reticulum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2000" y="4145818"/>
            <a:ext cx="986625" cy="830628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0054" y="5411450"/>
            <a:ext cx="4761689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Provides Structure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Helps the Cell Move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Cytoskeleton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4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15267" y="5392356"/>
            <a:ext cx="1336431" cy="1125126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38773" y="5411450"/>
            <a:ext cx="4105226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Protects Cell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Provides Support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 Wall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6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rot="2295624">
            <a:off x="73967" y="4128268"/>
            <a:ext cx="2803171" cy="188936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1028" y="5411450"/>
            <a:ext cx="3939732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Protects the Cell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Gate keeper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 Membrane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63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11415" y="3675184"/>
            <a:ext cx="562707" cy="439615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1657" y="5411450"/>
            <a:ext cx="5918480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Creates internal pressure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Goopy liquid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Cytoplasm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2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hingpic.com/images/3F/aGr5J14cwnurCL8BWiQvWHs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843"/>
            <a:ext cx="8985738" cy="74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114198" y="668740"/>
            <a:ext cx="1866583" cy="839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097801" y="223985"/>
            <a:ext cx="535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41954" y="4697922"/>
            <a:ext cx="1672121" cy="1613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8018" y="5877182"/>
            <a:ext cx="535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93036" y="5512202"/>
            <a:ext cx="2722916" cy="547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52984" y="5785904"/>
            <a:ext cx="535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18" y="6792686"/>
            <a:ext cx="23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436" y="6523513"/>
            <a:ext cx="23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6038" y="-51959"/>
            <a:ext cx="23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Central Vacuole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23294" y="848615"/>
            <a:ext cx="2461844" cy="1497841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89026" y="5411450"/>
            <a:ext cx="3823739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Makes Lipids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Destroys Poison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Smooth Endoplasmic Reticulum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77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58939" y="2501569"/>
            <a:ext cx="1688123" cy="1497841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57782" y="5411450"/>
            <a:ext cx="6086218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Makes Proteins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Sends them to Golgi Body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Rough Endoplasmic Reticulum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7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47447" y="2268414"/>
            <a:ext cx="545122" cy="500073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58832" y="5411450"/>
            <a:ext cx="4284122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Structure Support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move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Cytoskeleton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3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07830" y="2620108"/>
            <a:ext cx="720969" cy="623164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48501" y="6068087"/>
            <a:ext cx="3695499" cy="7694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Makes Proteins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Ribosomes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0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6770" y="2768003"/>
            <a:ext cx="808891" cy="711087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11215" y="6088559"/>
            <a:ext cx="7286803" cy="7694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Destroys and Recycles Invaders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Lysosome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3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18626524">
            <a:off x="1509046" y="3055375"/>
            <a:ext cx="1547794" cy="866968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32185" y="4430015"/>
            <a:ext cx="1195753" cy="1636677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94891" y="3983750"/>
            <a:ext cx="1688123" cy="1063036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4423" y="6066692"/>
            <a:ext cx="3369577" cy="76944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Makes Energy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28548"/>
            <a:ext cx="3094891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Mitochondria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1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83" t="6008" r="13343" b="5877"/>
          <a:stretch/>
        </p:blipFill>
        <p:spPr>
          <a:xfrm>
            <a:off x="341193" y="223009"/>
            <a:ext cx="8611739" cy="65121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35370" y="2514600"/>
            <a:ext cx="422030" cy="447318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1657" y="5411450"/>
            <a:ext cx="5918480" cy="14465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Creates internal pressure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Goopy liquid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548"/>
            <a:ext cx="6430534" cy="6463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Cytoplasm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7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1609</TotalTime>
  <Words>197</Words>
  <Application>Microsoft Office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Roderick, Teri</dc:creator>
  <cp:lastModifiedBy>Roderick, Teri</cp:lastModifiedBy>
  <cp:revision>19</cp:revision>
  <dcterms:created xsi:type="dcterms:W3CDTF">2014-10-29T13:40:22Z</dcterms:created>
  <dcterms:modified xsi:type="dcterms:W3CDTF">2015-10-05T19:04:02Z</dcterms:modified>
</cp:coreProperties>
</file>