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5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5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70C2-5819-4133-A4B9-33B3BB3947CB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FBCB-05C6-4828-9767-758406BBB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3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-358346"/>
            <a:ext cx="0" cy="76735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86497" y="3422822"/>
            <a:ext cx="960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49023" y="0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71131" y="0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Carbon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9023" y="3422822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Nitrogen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5452" y="3478427"/>
            <a:ext cx="30933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Phosphorous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20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-358346"/>
            <a:ext cx="0" cy="76735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86497" y="3422822"/>
            <a:ext cx="960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49023" y="0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71131" y="0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Carbon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9023" y="3422822"/>
            <a:ext cx="23019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Nitrogen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5452" y="3478427"/>
            <a:ext cx="30933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Phosphorous Cycle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57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</cp:revision>
  <dcterms:created xsi:type="dcterms:W3CDTF">2015-05-15T13:41:18Z</dcterms:created>
  <dcterms:modified xsi:type="dcterms:W3CDTF">2015-05-15T13:43:45Z</dcterms:modified>
</cp:coreProperties>
</file>