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5F3"/>
    <a:srgbClr val="F68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7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8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9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4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51B4-2ED6-458D-80E6-C1CCAD411336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FAB4-C49C-4C2D-B336-842FCC35A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erickbiology.weeb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Steps of Mitosis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43" y="658514"/>
            <a:ext cx="7791363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590"/>
            <a:ext cx="9376461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4" y="371591"/>
            <a:ext cx="8864352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3" y="-9442"/>
            <a:ext cx="8370533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3" y="133826"/>
            <a:ext cx="8687553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 into groups of 4 or 5 and grab a couple iPads</a:t>
            </a:r>
          </a:p>
          <a:p>
            <a:endParaRPr lang="en-US" dirty="0"/>
          </a:p>
          <a:p>
            <a:r>
              <a:rPr lang="en-US" dirty="0" smtClean="0"/>
              <a:t>Download the Mitosis Phase Picture Analysis Power Point from my website.  (</a:t>
            </a:r>
            <a:r>
              <a:rPr lang="en-US" dirty="0" smtClean="0">
                <a:hlinkClick r:id="rId2"/>
              </a:rPr>
              <a:t>www.roderickbiology.weebly.com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 smtClean="0"/>
              <a:t>at each </a:t>
            </a:r>
            <a:r>
              <a:rPr lang="en-US" dirty="0" smtClean="0"/>
              <a:t>phase and discuss </a:t>
            </a:r>
            <a:r>
              <a:rPr lang="en-US" dirty="0" smtClean="0"/>
              <a:t>what is happening in the cell.</a:t>
            </a:r>
          </a:p>
          <a:p>
            <a:endParaRPr lang="en-US" dirty="0"/>
          </a:p>
          <a:p>
            <a:r>
              <a:rPr lang="en-US" dirty="0" smtClean="0"/>
              <a:t>For each phase write down an analysis.  What do you see?  What is different?  </a:t>
            </a:r>
            <a:r>
              <a:rPr lang="en-US" dirty="0" smtClean="0"/>
              <a:t>What’s happening?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93700" y="-81827"/>
            <a:ext cx="9394750" cy="6754953"/>
            <a:chOff x="93700" y="-81827"/>
            <a:chExt cx="9394750" cy="67549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00" y="-81827"/>
              <a:ext cx="9394750" cy="675495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00" y="353906"/>
              <a:ext cx="2676376" cy="987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7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7" y="310252"/>
            <a:ext cx="8839966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7" y="0"/>
            <a:ext cx="8455885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4" y="255757"/>
            <a:ext cx="8199831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8" y="200888"/>
            <a:ext cx="8809484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7" y="252708"/>
            <a:ext cx="8736325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335012"/>
            <a:ext cx="8785097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32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Steps of Mitosis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10</cp:revision>
  <dcterms:created xsi:type="dcterms:W3CDTF">2015-12-03T15:59:33Z</dcterms:created>
  <dcterms:modified xsi:type="dcterms:W3CDTF">2015-12-03T20:01:00Z</dcterms:modified>
</cp:coreProperties>
</file>