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75" r:id="rId5"/>
    <p:sldId id="273" r:id="rId6"/>
    <p:sldId id="261" r:id="rId7"/>
    <p:sldId id="262" r:id="rId8"/>
    <p:sldId id="276" r:id="rId9"/>
    <p:sldId id="264" r:id="rId10"/>
    <p:sldId id="277" r:id="rId11"/>
    <p:sldId id="272" r:id="rId12"/>
    <p:sldId id="267" r:id="rId13"/>
    <p:sldId id="268" r:id="rId14"/>
    <p:sldId id="269" r:id="rId15"/>
    <p:sldId id="256" r:id="rId16"/>
    <p:sldId id="271" r:id="rId17"/>
    <p:sldId id="266" r:id="rId18"/>
    <p:sldId id="260" r:id="rId19"/>
    <p:sldId id="274" r:id="rId20"/>
    <p:sldId id="259" r:id="rId21"/>
    <p:sldId id="263" r:id="rId22"/>
    <p:sldId id="265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9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8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9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3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2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1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0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4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CE51A-D0B9-48E0-8FF4-433143203C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B0BA5-3DD7-4CDF-A720-8BF4EDC0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4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4" y="1022619"/>
            <a:ext cx="3975101" cy="465832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633569" y="560954"/>
            <a:ext cx="322646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Prophase I</a:t>
            </a:r>
          </a:p>
          <a:p>
            <a:pPr algn="ctr"/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 Crossing Over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310063" y="1404021"/>
            <a:ext cx="1704301" cy="1993697"/>
            <a:chOff x="1944930" y="402993"/>
            <a:chExt cx="1790301" cy="2109201"/>
          </a:xfrm>
        </p:grpSpPr>
        <p:sp>
          <p:nvSpPr>
            <p:cNvPr id="30" name="TextBox 29"/>
            <p:cNvSpPr txBox="1"/>
            <p:nvPr/>
          </p:nvSpPr>
          <p:spPr>
            <a:xfrm>
              <a:off x="2397319" y="402993"/>
              <a:ext cx="1337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Tetrad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86236" y="1578574"/>
            <a:ext cx="1704301" cy="2146403"/>
            <a:chOff x="1944930" y="402993"/>
            <a:chExt cx="1790301" cy="2109201"/>
          </a:xfrm>
        </p:grpSpPr>
        <p:sp>
          <p:nvSpPr>
            <p:cNvPr id="33" name="TextBox 32"/>
            <p:cNvSpPr txBox="1"/>
            <p:nvPr/>
          </p:nvSpPr>
          <p:spPr>
            <a:xfrm>
              <a:off x="2397319" y="402993"/>
              <a:ext cx="1337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Tetrad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014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3" y="569556"/>
            <a:ext cx="3975233" cy="57267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17138" y="598082"/>
            <a:ext cx="3511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Telophase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96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33" y="124021"/>
            <a:ext cx="2618072" cy="6565957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947764" y="598082"/>
            <a:ext cx="3850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Cytokinesis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39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37" y="365126"/>
            <a:ext cx="5226476" cy="62881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33135" y="598082"/>
            <a:ext cx="367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Metaphase 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22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145" y="725601"/>
            <a:ext cx="2091282" cy="56666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35125" y="598082"/>
            <a:ext cx="3675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Cytokinesis 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288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76361"/>
            <a:ext cx="5277563" cy="634956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141662" y="598082"/>
            <a:ext cx="3462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Anaphase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4" y="1022619"/>
            <a:ext cx="3975101" cy="465832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633569" y="560954"/>
            <a:ext cx="322646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Prophase I</a:t>
            </a:r>
          </a:p>
          <a:p>
            <a:pPr algn="ctr"/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 Crossing Over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082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Content Placeholder 4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754" y="16486"/>
            <a:ext cx="4620126" cy="6972810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5212963" y="598082"/>
            <a:ext cx="3320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Prophase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59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33" y="124021"/>
            <a:ext cx="2618072" cy="6565957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947764" y="598082"/>
            <a:ext cx="3850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Cytokinesis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319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06" y="365126"/>
            <a:ext cx="5036686" cy="5605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04499" y="598082"/>
            <a:ext cx="3337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Telophase 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9831" y="598082"/>
            <a:ext cx="322646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Prophase I</a:t>
            </a:r>
          </a:p>
          <a:p>
            <a:pPr algn="ctr"/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Crossing Over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31" y="618926"/>
            <a:ext cx="4919218" cy="570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6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9831" y="598082"/>
            <a:ext cx="322646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Prophase I</a:t>
            </a:r>
          </a:p>
          <a:p>
            <a:pPr algn="ctr"/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Crossing Over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31" y="618926"/>
            <a:ext cx="4919218" cy="570706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86236" y="1289786"/>
            <a:ext cx="2247339" cy="2608446"/>
            <a:chOff x="1944930" y="402993"/>
            <a:chExt cx="1790301" cy="2109201"/>
          </a:xfrm>
        </p:grpSpPr>
        <p:sp>
          <p:nvSpPr>
            <p:cNvPr id="8" name="TextBox 7"/>
            <p:cNvSpPr txBox="1"/>
            <p:nvPr/>
          </p:nvSpPr>
          <p:spPr>
            <a:xfrm>
              <a:off x="2397319" y="402993"/>
              <a:ext cx="1337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Tetrad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33406" y="837428"/>
            <a:ext cx="1905971" cy="2492913"/>
            <a:chOff x="1944930" y="402993"/>
            <a:chExt cx="1790301" cy="2109201"/>
          </a:xfrm>
        </p:grpSpPr>
        <p:sp>
          <p:nvSpPr>
            <p:cNvPr id="11" name="TextBox 10"/>
            <p:cNvSpPr txBox="1"/>
            <p:nvPr/>
          </p:nvSpPr>
          <p:spPr>
            <a:xfrm>
              <a:off x="2397319" y="402993"/>
              <a:ext cx="1337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Tetrad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84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08" y="365126"/>
            <a:ext cx="4808767" cy="5428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229023" y="598082"/>
            <a:ext cx="328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Anaphase 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474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73" y="179243"/>
            <a:ext cx="5045228" cy="599771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45777" y="598082"/>
            <a:ext cx="3854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Metaphase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3" y="569556"/>
            <a:ext cx="3975233" cy="57267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17138" y="598082"/>
            <a:ext cx="3511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Telophase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ologycorner.com/resources/meiosis_label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76" y="208381"/>
            <a:ext cx="6972300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8650" y="1825625"/>
            <a:ext cx="1469657" cy="3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Anaphase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6397" y="1799490"/>
            <a:ext cx="1469657" cy="3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Anaphase 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92270" y="1777681"/>
            <a:ext cx="1469657" cy="3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Prophase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1799" y="3670935"/>
            <a:ext cx="1469657" cy="3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Metaphase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0482" y="3812014"/>
            <a:ext cx="1469657" cy="3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Metaphase 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2029" y="3792946"/>
            <a:ext cx="1469657" cy="3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Telophase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1798" y="5516245"/>
            <a:ext cx="1469657" cy="3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Prophase 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1225" y="5480895"/>
            <a:ext cx="1469657" cy="3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Cytokinesis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5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37" y="365126"/>
            <a:ext cx="5226476" cy="62881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33135" y="598082"/>
            <a:ext cx="367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Metaphase 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44930" y="402993"/>
            <a:ext cx="1790301" cy="2109201"/>
            <a:chOff x="1944930" y="402993"/>
            <a:chExt cx="1790301" cy="2109201"/>
          </a:xfrm>
        </p:grpSpPr>
        <p:sp>
          <p:nvSpPr>
            <p:cNvPr id="8" name="TextBox 7"/>
            <p:cNvSpPr txBox="1"/>
            <p:nvPr/>
          </p:nvSpPr>
          <p:spPr>
            <a:xfrm>
              <a:off x="2397319" y="402993"/>
              <a:ext cx="1337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Tetrad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1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08" y="365126"/>
            <a:ext cx="4808767" cy="542864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107484" y="365126"/>
            <a:ext cx="1308457" cy="1723556"/>
            <a:chOff x="1723207" y="376424"/>
            <a:chExt cx="2510688" cy="2135770"/>
          </a:xfrm>
        </p:grpSpPr>
        <p:sp>
          <p:nvSpPr>
            <p:cNvPr id="6" name="TextBox 5"/>
            <p:cNvSpPr txBox="1"/>
            <p:nvPr/>
          </p:nvSpPr>
          <p:spPr>
            <a:xfrm>
              <a:off x="1723207" y="376424"/>
              <a:ext cx="25106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Chromosome</a:t>
              </a:r>
              <a:endParaRPr lang="en-US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229023" y="598082"/>
            <a:ext cx="328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Anaphase 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80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06" y="365126"/>
            <a:ext cx="5036686" cy="5605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04499" y="598082"/>
            <a:ext cx="3337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Telophase 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145" y="725601"/>
            <a:ext cx="2091282" cy="56666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35125" y="598082"/>
            <a:ext cx="3675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Cytokinesis 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76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Content Placeholder 4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754" y="16486"/>
            <a:ext cx="4620126" cy="6972810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5212963" y="598082"/>
            <a:ext cx="3320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Prophase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991654" y="598082"/>
            <a:ext cx="1069180" cy="1609629"/>
            <a:chOff x="1944930" y="706203"/>
            <a:chExt cx="2510689" cy="2161453"/>
          </a:xfrm>
        </p:grpSpPr>
        <p:sp>
          <p:nvSpPr>
            <p:cNvPr id="48" name="TextBox 47"/>
            <p:cNvSpPr txBox="1"/>
            <p:nvPr/>
          </p:nvSpPr>
          <p:spPr>
            <a:xfrm>
              <a:off x="1944930" y="2495694"/>
              <a:ext cx="2510689" cy="37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Chromosome</a:t>
              </a:r>
              <a:endParaRPr lang="en-US" sz="12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462715" y="4128949"/>
            <a:ext cx="1069180" cy="1609629"/>
            <a:chOff x="1944930" y="706203"/>
            <a:chExt cx="2510689" cy="2161453"/>
          </a:xfrm>
        </p:grpSpPr>
        <p:sp>
          <p:nvSpPr>
            <p:cNvPr id="51" name="TextBox 50"/>
            <p:cNvSpPr txBox="1"/>
            <p:nvPr/>
          </p:nvSpPr>
          <p:spPr>
            <a:xfrm>
              <a:off x="1944930" y="2495694"/>
              <a:ext cx="2510689" cy="37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Chromosome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05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73" y="179243"/>
            <a:ext cx="5045228" cy="599771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483569" y="2906828"/>
            <a:ext cx="1069180" cy="1135781"/>
            <a:chOff x="1944930" y="706203"/>
            <a:chExt cx="2510689" cy="2161453"/>
          </a:xfrm>
        </p:grpSpPr>
        <p:sp>
          <p:nvSpPr>
            <p:cNvPr id="6" name="TextBox 5"/>
            <p:cNvSpPr txBox="1"/>
            <p:nvPr/>
          </p:nvSpPr>
          <p:spPr>
            <a:xfrm>
              <a:off x="1944930" y="2495694"/>
              <a:ext cx="2510689" cy="37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Chromosome</a:t>
              </a:r>
              <a:endParaRPr 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4945777" y="598082"/>
            <a:ext cx="3854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Metaphase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9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76361"/>
            <a:ext cx="5277563" cy="634956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07746" y="68692"/>
            <a:ext cx="1784686" cy="1344917"/>
            <a:chOff x="1944930" y="706203"/>
            <a:chExt cx="4190867" cy="1805991"/>
          </a:xfrm>
        </p:grpSpPr>
        <p:sp>
          <p:nvSpPr>
            <p:cNvPr id="6" name="TextBox 5"/>
            <p:cNvSpPr txBox="1"/>
            <p:nvPr/>
          </p:nvSpPr>
          <p:spPr>
            <a:xfrm>
              <a:off x="3625108" y="1609198"/>
              <a:ext cx="2510689" cy="619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Sister Chromatid</a:t>
              </a:r>
              <a:endParaRPr 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81451" y="3589934"/>
            <a:ext cx="1784686" cy="1344917"/>
            <a:chOff x="1944930" y="706203"/>
            <a:chExt cx="4190867" cy="1805991"/>
          </a:xfrm>
        </p:grpSpPr>
        <p:sp>
          <p:nvSpPr>
            <p:cNvPr id="9" name="TextBox 8"/>
            <p:cNvSpPr txBox="1"/>
            <p:nvPr/>
          </p:nvSpPr>
          <p:spPr>
            <a:xfrm>
              <a:off x="3625108" y="1609198"/>
              <a:ext cx="2510689" cy="619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Sister Chromatid</a:t>
              </a:r>
              <a:endParaRPr lang="en-US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44930" y="706203"/>
              <a:ext cx="1790301" cy="1805991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141662" y="598082"/>
            <a:ext cx="3462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Anaphase II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783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</TotalTime>
  <Words>84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6</cp:revision>
  <dcterms:created xsi:type="dcterms:W3CDTF">2016-01-15T16:11:24Z</dcterms:created>
  <dcterms:modified xsi:type="dcterms:W3CDTF">2016-01-21T17:12:43Z</dcterms:modified>
</cp:coreProperties>
</file>