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12192000" cy="16256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30" d="100"/>
          <a:sy n="30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9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9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5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7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B13B8-F6AA-4B7F-84C6-63CDA58CBB1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E4FF-99E2-4D40-80D2-936C5EA4C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27926" y="599106"/>
            <a:ext cx="5744483" cy="1240970"/>
          </a:xfrm>
        </p:spPr>
        <p:txBody>
          <a:bodyPr/>
          <a:lstStyle/>
          <a:p>
            <a:r>
              <a:rPr lang="en-US" dirty="0" smtClean="0"/>
              <a:t>Mitosis Vs Meiosis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01146" y="2134824"/>
            <a:ext cx="2523899" cy="715493"/>
          </a:xfrm>
        </p:spPr>
        <p:txBody>
          <a:bodyPr>
            <a:noAutofit/>
          </a:bodyPr>
          <a:lstStyle/>
          <a:p>
            <a:r>
              <a:rPr lang="en-US" sz="4400" dirty="0" smtClean="0"/>
              <a:t>Mitosis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434375" y="2078780"/>
            <a:ext cx="2702722" cy="696127"/>
          </a:xfrm>
        </p:spPr>
        <p:txBody>
          <a:bodyPr>
            <a:noAutofit/>
          </a:bodyPr>
          <a:lstStyle/>
          <a:p>
            <a:r>
              <a:rPr lang="en-US" sz="4400" dirty="0" smtClean="0"/>
              <a:t>Meiosis</a:t>
            </a:r>
            <a:endParaRPr lang="en-US" sz="4400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251846" y="2782323"/>
            <a:ext cx="5563055" cy="1289310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Definition: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Function: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 of Reproduction: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Creates: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Occurs in: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Genetically the new cells are: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half" idx="2"/>
          </p:nvPr>
        </p:nvSpPr>
        <p:spPr>
          <a:xfrm>
            <a:off x="6139544" y="2700070"/>
            <a:ext cx="5617028" cy="1307333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Definition: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Function: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Type of Reproduction: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Creates: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Occurs in: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Genetically the new cells are: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2795" y="229774"/>
            <a:ext cx="115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 					Date: 					 Period: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3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504271" y="11623328"/>
            <a:ext cx="3576994" cy="4604655"/>
            <a:chOff x="244927" y="7271660"/>
            <a:chExt cx="3576994" cy="4604655"/>
          </a:xfrm>
        </p:grpSpPr>
        <p:grpSp>
          <p:nvGrpSpPr>
            <p:cNvPr id="38" name="Group 37"/>
            <p:cNvGrpSpPr/>
            <p:nvPr/>
          </p:nvGrpSpPr>
          <p:grpSpPr>
            <a:xfrm>
              <a:off x="244927" y="7304317"/>
              <a:ext cx="3059401" cy="4571998"/>
              <a:chOff x="310242" y="439655"/>
              <a:chExt cx="3333378" cy="4981432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310242" y="439655"/>
                <a:ext cx="1861457" cy="205739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835106" y="2873831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2113461" y="7271660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6458" y="11083112"/>
            <a:ext cx="5347117" cy="5007610"/>
            <a:chOff x="6559050" y="11112303"/>
            <a:chExt cx="5347117" cy="5007610"/>
          </a:xfrm>
        </p:grpSpPr>
        <p:sp>
          <p:nvSpPr>
            <p:cNvPr id="42" name="Oval 41"/>
            <p:cNvSpPr/>
            <p:nvPr/>
          </p:nvSpPr>
          <p:spPr>
            <a:xfrm>
              <a:off x="6559050" y="11402788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853718" y="11112303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0142557" y="12746427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732997" y="12887976"/>
              <a:ext cx="1708460" cy="188829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193896" y="15007745"/>
              <a:ext cx="4712271" cy="111216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ight Arrow 48"/>
          <p:cNvSpPr/>
          <p:nvPr/>
        </p:nvSpPr>
        <p:spPr>
          <a:xfrm rot="5400000">
            <a:off x="9759692" y="11097905"/>
            <a:ext cx="1175657" cy="3592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26458" y="223807"/>
            <a:ext cx="957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Meiosis  I </a:t>
            </a:r>
            <a:endParaRPr lang="en-US" sz="4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319682" y="6325475"/>
            <a:ext cx="11779518" cy="4482323"/>
            <a:chOff x="71499" y="5309918"/>
            <a:chExt cx="11779518" cy="4482323"/>
          </a:xfrm>
        </p:grpSpPr>
        <p:grpSp>
          <p:nvGrpSpPr>
            <p:cNvPr id="55" name="Group 54"/>
            <p:cNvGrpSpPr/>
            <p:nvPr/>
          </p:nvGrpSpPr>
          <p:grpSpPr>
            <a:xfrm>
              <a:off x="115890" y="6017804"/>
              <a:ext cx="11735127" cy="3774437"/>
              <a:chOff x="115890" y="6962866"/>
              <a:chExt cx="11735127" cy="377443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115890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Oval 24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4191618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ounded Rectangle 30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Oval 28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8274023" y="6962866"/>
                <a:ext cx="3576994" cy="3774437"/>
                <a:chOff x="244927" y="7271660"/>
                <a:chExt cx="3576994" cy="4604655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244927" y="7304317"/>
                  <a:ext cx="3059401" cy="4571998"/>
                  <a:chOff x="310242" y="439655"/>
                  <a:chExt cx="3333378" cy="4981432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310242" y="439655"/>
                    <a:ext cx="1861457" cy="2057399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ounded Rectangle 35"/>
                  <p:cNvSpPr/>
                  <p:nvPr/>
                </p:nvSpPr>
                <p:spPr>
                  <a:xfrm>
                    <a:off x="835106" y="2873831"/>
                    <a:ext cx="2808514" cy="25472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" name="Oval 33"/>
                <p:cNvSpPr/>
                <p:nvPr/>
              </p:nvSpPr>
              <p:spPr>
                <a:xfrm>
                  <a:off x="2113461" y="7271660"/>
                  <a:ext cx="1708460" cy="188829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ight Arrow 46"/>
              <p:cNvSpPr/>
              <p:nvPr/>
            </p:nvSpPr>
            <p:spPr>
              <a:xfrm>
                <a:off x="3283718" y="9273897"/>
                <a:ext cx="1175657" cy="294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>
                <a:off x="7464986" y="9370973"/>
                <a:ext cx="1175657" cy="294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1499" y="5309918"/>
              <a:ext cx="95723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Meiosis  II </a:t>
              </a:r>
              <a:endParaRPr lang="en-US" sz="4000" dirty="0"/>
            </a:p>
          </p:txBody>
        </p:sp>
      </p:grpSp>
      <p:sp>
        <p:nvSpPr>
          <p:cNvPr id="57" name="Right Arrow 56"/>
          <p:cNvSpPr/>
          <p:nvPr/>
        </p:nvSpPr>
        <p:spPr>
          <a:xfrm rot="10041371" flipV="1">
            <a:off x="2716241" y="5128198"/>
            <a:ext cx="7735726" cy="12748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Cytokinesis I</a:t>
            </a:r>
            <a:endParaRPr lang="en-US" sz="3200" dirty="0"/>
          </a:p>
        </p:txBody>
      </p:sp>
      <p:sp>
        <p:nvSpPr>
          <p:cNvPr id="58" name="Left Arrow 57"/>
          <p:cNvSpPr/>
          <p:nvPr/>
        </p:nvSpPr>
        <p:spPr>
          <a:xfrm>
            <a:off x="5655548" y="13529757"/>
            <a:ext cx="2791644" cy="160092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Cytokinesis II</a:t>
            </a:r>
            <a:endParaRPr lang="en-US" sz="32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44928" y="1469014"/>
            <a:ext cx="11606089" cy="3560186"/>
            <a:chOff x="244928" y="653144"/>
            <a:chExt cx="11606089" cy="4376056"/>
          </a:xfrm>
        </p:grpSpPr>
        <p:sp>
          <p:nvSpPr>
            <p:cNvPr id="6" name="Right Arrow 5"/>
            <p:cNvSpPr/>
            <p:nvPr/>
          </p:nvSpPr>
          <p:spPr>
            <a:xfrm>
              <a:off x="2412520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4928" y="653144"/>
              <a:ext cx="2577677" cy="4376056"/>
              <a:chOff x="310242" y="653144"/>
              <a:chExt cx="2808514" cy="4767942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243513" y="653144"/>
              <a:ext cx="2577677" cy="4376056"/>
              <a:chOff x="310242" y="653144"/>
              <a:chExt cx="2808514" cy="476794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209441" y="653144"/>
              <a:ext cx="2577677" cy="4376056"/>
              <a:chOff x="310242" y="653144"/>
              <a:chExt cx="2808514" cy="4767942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ight Arrow 15"/>
            <p:cNvSpPr/>
            <p:nvPr/>
          </p:nvSpPr>
          <p:spPr>
            <a:xfrm>
              <a:off x="5392287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9273340" y="653144"/>
              <a:ext cx="2577677" cy="4376056"/>
              <a:chOff x="310242" y="653144"/>
              <a:chExt cx="2808514" cy="476794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718457" y="653144"/>
                <a:ext cx="1861457" cy="2057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10242" y="2873830"/>
                <a:ext cx="2808514" cy="254725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ight Arrow 20"/>
            <p:cNvSpPr/>
            <p:nvPr/>
          </p:nvSpPr>
          <p:spPr>
            <a:xfrm>
              <a:off x="8374375" y="1447429"/>
              <a:ext cx="1175657" cy="35922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801570" y="319011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Prophase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21886" y="321170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Metaphase I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47894" y="324587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Anaphase I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9897752" y="3211706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Telophase</a:t>
            </a:r>
            <a:r>
              <a:rPr lang="en-US" sz="2000" dirty="0" smtClean="0"/>
              <a:t> I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491394" y="8986667"/>
            <a:ext cx="1526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Prophase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326637" y="8944282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Metaphase II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550032" y="8934328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Anaphase II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566480" y="13992359"/>
            <a:ext cx="1724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Telophase</a:t>
            </a:r>
            <a:r>
              <a:rPr lang="en-US" sz="2000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35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Mitosis Vs Meiosis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3</cp:revision>
  <cp:lastPrinted>2015-01-13T15:24:31Z</cp:lastPrinted>
  <dcterms:created xsi:type="dcterms:W3CDTF">2015-01-13T15:12:11Z</dcterms:created>
  <dcterms:modified xsi:type="dcterms:W3CDTF">2015-01-13T15:36:24Z</dcterms:modified>
</cp:coreProperties>
</file>