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  <p:sldId id="260" r:id="rId9"/>
    <p:sldId id="265" r:id="rId10"/>
    <p:sldId id="264" r:id="rId1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1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4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98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3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6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6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0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6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98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82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Il_D3Xt9W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57870" y="4560027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75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454" y="2791326"/>
            <a:ext cx="8590546" cy="9384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Science only uses the metric system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0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7810420" cy="1499616"/>
          </a:xfrm>
        </p:spPr>
        <p:txBody>
          <a:bodyPr/>
          <a:lstStyle/>
          <a:p>
            <a:r>
              <a:rPr lang="en-US" dirty="0" smtClean="0"/>
              <a:t>TED Talk: Seeing the World as it isn’t</a:t>
            </a:r>
            <a:endParaRPr lang="en-US" dirty="0"/>
          </a:p>
        </p:txBody>
      </p:sp>
      <p:pic>
        <p:nvPicPr>
          <p:cNvPr id="7" name="9Il_D3Xt9W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6115" y="2084832"/>
            <a:ext cx="8002401" cy="45013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13491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Watch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17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81164" y="2325464"/>
            <a:ext cx="3596752" cy="538052"/>
            <a:chOff x="591101" y="1811087"/>
            <a:chExt cx="2923473" cy="453551"/>
          </a:xfrm>
        </p:grpSpPr>
        <p:sp>
          <p:nvSpPr>
            <p:cNvPr id="7" name="Rounded Rectangle 6"/>
            <p:cNvSpPr/>
            <p:nvPr/>
          </p:nvSpPr>
          <p:spPr>
            <a:xfrm>
              <a:off x="1097828" y="1811087"/>
              <a:ext cx="2416746" cy="4535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1101" y="1823043"/>
              <a:ext cx="374496" cy="374496"/>
            </a:xfrm>
            <a:prstGeom prst="rect">
              <a:avLst/>
            </a:prstGeom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Measurement:</a:t>
            </a:r>
          </a:p>
          <a:p>
            <a:pPr lvl="1"/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to describe the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accurately by 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9771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64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measurement to make sense, it must include a number and a unit. </a:t>
            </a:r>
            <a:endParaRPr lang="en-US" alt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33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Quick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length of your desk using your hand.  </a:t>
            </a:r>
          </a:p>
          <a:p>
            <a:pPr lvl="1"/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measurement should be _____ hands</a:t>
            </a:r>
          </a:p>
          <a:p>
            <a:pPr lvl="1"/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your measurement with the person sitting next to you.</a:t>
            </a:r>
          </a:p>
          <a:p>
            <a:pPr lvl="1"/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the same?  Is it different?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0684" y="0"/>
            <a:ext cx="150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Participate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77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005" y="2286000"/>
            <a:ext cx="6592616" cy="538052"/>
            <a:chOff x="591101" y="1811087"/>
            <a:chExt cx="5358539" cy="453551"/>
          </a:xfrm>
        </p:grpSpPr>
        <p:sp>
          <p:nvSpPr>
            <p:cNvPr id="5" name="Rounded Rectangle 4"/>
            <p:cNvSpPr/>
            <p:nvPr/>
          </p:nvSpPr>
          <p:spPr>
            <a:xfrm>
              <a:off x="1097828" y="1811087"/>
              <a:ext cx="4851812" cy="4535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91101" y="1823043"/>
              <a:ext cx="374496" cy="37449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4800" dirty="0" smtClean="0"/>
              <a:t>Measurement Standard</a:t>
            </a:r>
          </a:p>
          <a:p>
            <a:pPr lvl="1"/>
            <a:r>
              <a:rPr lang="en-US" altLang="en-US" sz="4000" dirty="0" smtClean="0"/>
              <a:t>An </a:t>
            </a:r>
            <a:r>
              <a:rPr lang="en-US" altLang="en-US" sz="4000" dirty="0"/>
              <a:t>exact quantity that people agree to use to compare measurements</a:t>
            </a:r>
            <a:r>
              <a:rPr lang="en-US" altLang="en-US" sz="4000" dirty="0" smtClean="0"/>
              <a:t>.</a:t>
            </a:r>
          </a:p>
          <a:p>
            <a:pPr lvl="2"/>
            <a:r>
              <a:rPr lang="en-US" altLang="en-US" sz="3600" dirty="0" smtClean="0"/>
              <a:t>Examples:</a:t>
            </a:r>
          </a:p>
          <a:p>
            <a:pPr lvl="3"/>
            <a:r>
              <a:rPr lang="en-US" altLang="en-US" sz="3600" dirty="0" smtClean="0"/>
              <a:t>Foot, inch, pound, degree</a:t>
            </a:r>
          </a:p>
          <a:p>
            <a:pPr lvl="3"/>
            <a:r>
              <a:rPr lang="en-US" altLang="en-US" sz="3600" dirty="0" smtClean="0"/>
              <a:t>Meter, gram, second, Liter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17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b/Metric_system_adoption_map.svg/2000px-Metric_system_adoption_ma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582"/>
            <a:ext cx="900886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404390" y="818629"/>
            <a:ext cx="1397588" cy="673768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674349" y="818629"/>
            <a:ext cx="1397588" cy="67376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IMPERIAL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Listen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25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Measurement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Imperial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Created by the British Empire in the 1700’s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Multiple Units for each physical quantity</a:t>
            </a:r>
          </a:p>
          <a:p>
            <a:r>
              <a:rPr lang="en-US" b="1" dirty="0" smtClean="0"/>
              <a:t>No Prefixes</a:t>
            </a:r>
          </a:p>
          <a:p>
            <a:r>
              <a:rPr lang="en-US" b="1" dirty="0" smtClean="0"/>
              <a:t>Randomly based</a:t>
            </a:r>
          </a:p>
          <a:p>
            <a:pPr lvl="1"/>
            <a:r>
              <a:rPr lang="en-US" b="1" dirty="0" smtClean="0"/>
              <a:t>Find the conversion unit</a:t>
            </a:r>
          </a:p>
          <a:p>
            <a:pPr lvl="1"/>
            <a:r>
              <a:rPr lang="en-US" b="1" dirty="0" smtClean="0"/>
              <a:t>Do lots of complicated math</a:t>
            </a:r>
          </a:p>
          <a:p>
            <a:pPr lvl="1"/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Metric</a:t>
            </a:r>
          </a:p>
          <a:p>
            <a:r>
              <a:rPr lang="en-US" dirty="0" smtClean="0"/>
              <a:t>(SI) Standard International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Created by the French in the 1700’s</a:t>
            </a:r>
          </a:p>
          <a:p>
            <a:r>
              <a:rPr lang="en-US" b="1" dirty="0" smtClean="0"/>
              <a:t>One </a:t>
            </a:r>
            <a:r>
              <a:rPr lang="en-US" b="1" dirty="0"/>
              <a:t>unit for each physical quantity</a:t>
            </a:r>
          </a:p>
          <a:p>
            <a:r>
              <a:rPr lang="en-US" b="1" dirty="0"/>
              <a:t>Prefixes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Based </a:t>
            </a:r>
            <a:r>
              <a:rPr lang="en-US" b="1" dirty="0"/>
              <a:t>off the Decimal </a:t>
            </a:r>
            <a:r>
              <a:rPr lang="en-US" b="1" dirty="0" smtClean="0"/>
              <a:t>System</a:t>
            </a:r>
          </a:p>
          <a:p>
            <a:pPr lvl="1"/>
            <a:r>
              <a:rPr lang="en-US" b="1" dirty="0" smtClean="0"/>
              <a:t>just move the decimal</a:t>
            </a:r>
            <a:endParaRPr lang="en-US" b="1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9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76778"/>
              </p:ext>
            </p:extLst>
          </p:nvPr>
        </p:nvGraphicFramePr>
        <p:xfrm>
          <a:off x="501314" y="1792706"/>
          <a:ext cx="8077200" cy="483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729137"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are measuring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Stick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Stick</a:t>
                      </a:r>
                      <a:endParaRPr lang="en-US" dirty="0"/>
                    </a:p>
                  </a:txBody>
                  <a:tcPr/>
                </a:tc>
              </a:tr>
              <a:tr h="729137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Cubic</a:t>
                      </a:r>
                      <a:r>
                        <a:rPr lang="en-US" baseline="0" dirty="0" smtClean="0"/>
                        <a:t> meter (liter)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 Cylinder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Scale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m/a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barometer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calorimeter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meter</a:t>
                      </a:r>
                      <a:endParaRPr lang="en-US" dirty="0"/>
                    </a:p>
                  </a:txBody>
                  <a:tcPr/>
                </a:tc>
              </a:tr>
              <a:tr h="422436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Celsius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Thermometer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25523" y="0"/>
            <a:ext cx="1057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84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</TotalTime>
  <Words>220</Words>
  <Application>Microsoft Office PowerPoint</Application>
  <PresentationFormat>On-screen Show (4:3)</PresentationFormat>
  <Paragraphs>86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</vt:lpstr>
      <vt:lpstr>Measurement</vt:lpstr>
      <vt:lpstr>TED Talk: Seeing the World as it isn’t</vt:lpstr>
      <vt:lpstr>Measurement</vt:lpstr>
      <vt:lpstr>Standards of Measurement</vt:lpstr>
      <vt:lpstr>Measurement Quick Activity</vt:lpstr>
      <vt:lpstr>Standards of measurement</vt:lpstr>
      <vt:lpstr>PowerPoint Presentation</vt:lpstr>
      <vt:lpstr>Systems of Measurement</vt:lpstr>
      <vt:lpstr>Metric System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Roderick, Teri</dc:creator>
  <cp:lastModifiedBy>Roderick, Teri</cp:lastModifiedBy>
  <cp:revision>7</cp:revision>
  <cp:lastPrinted>2015-08-26T17:25:27Z</cp:lastPrinted>
  <dcterms:created xsi:type="dcterms:W3CDTF">2015-08-26T15:04:58Z</dcterms:created>
  <dcterms:modified xsi:type="dcterms:W3CDTF">2015-08-26T19:03:54Z</dcterms:modified>
</cp:coreProperties>
</file>