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57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553" autoAdjust="0"/>
    <p:restoredTop sz="94660"/>
  </p:normalViewPr>
  <p:slideViewPr>
    <p:cSldViewPr snapToGrid="0">
      <p:cViewPr varScale="1">
        <p:scale>
          <a:sx n="91" d="100"/>
          <a:sy n="91" d="100"/>
        </p:scale>
        <p:origin x="16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CA41-C38E-46BE-8534-30DAEBDDD702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8007-5964-4896-BA0C-D03DF23C4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058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CA41-C38E-46BE-8534-30DAEBDDD702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8007-5964-4896-BA0C-D03DF23C4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361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CA41-C38E-46BE-8534-30DAEBDDD702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8007-5964-4896-BA0C-D03DF23C4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3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CA41-C38E-46BE-8534-30DAEBDDD702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8007-5964-4896-BA0C-D03DF23C4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8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CA41-C38E-46BE-8534-30DAEBDDD702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8007-5964-4896-BA0C-D03DF23C4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41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CA41-C38E-46BE-8534-30DAEBDDD702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8007-5964-4896-BA0C-D03DF23C4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945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CA41-C38E-46BE-8534-30DAEBDDD702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8007-5964-4896-BA0C-D03DF23C4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53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CA41-C38E-46BE-8534-30DAEBDDD702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8007-5964-4896-BA0C-D03DF23C4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208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CA41-C38E-46BE-8534-30DAEBDDD702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8007-5964-4896-BA0C-D03DF23C4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92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CA41-C38E-46BE-8534-30DAEBDDD702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8007-5964-4896-BA0C-D03DF23C4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30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CA41-C38E-46BE-8534-30DAEBDDD702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8007-5964-4896-BA0C-D03DF23C4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661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6CA41-C38E-46BE-8534-30DAEBDDD702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C8007-5964-4896-BA0C-D03DF23C4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1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421721"/>
              </p:ext>
            </p:extLst>
          </p:nvPr>
        </p:nvGraphicFramePr>
        <p:xfrm>
          <a:off x="252046" y="1525648"/>
          <a:ext cx="6436520" cy="7311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9130"/>
                <a:gridCol w="1609130"/>
                <a:gridCol w="1609130"/>
                <a:gridCol w="1609130"/>
              </a:tblGrid>
              <a:tr h="31683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Carbohydrate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Protein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Lipid/Fat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Nucleic Acid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</a:tr>
              <a:tr h="6938098"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422031"/>
            <a:ext cx="5908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Draw this table and sort the list of items on the following slide into the correct spot.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79308" y="2410578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Chicken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-1066800" y="6506734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Bread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-1578254" y="2000811"/>
            <a:ext cx="1011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Nuts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-1149394" y="2967556"/>
            <a:ext cx="10648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Beans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-1578254" y="5026499"/>
            <a:ext cx="1030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DNA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969470" y="1476553"/>
            <a:ext cx="1087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Grass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51985" y="4374972"/>
            <a:ext cx="1056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Sugar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7099888" y="5527661"/>
            <a:ext cx="8264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RNA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-1762337" y="637267"/>
            <a:ext cx="17848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Vegetable Oil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7099888" y="6050881"/>
            <a:ext cx="1538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Butter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6969470" y="3816227"/>
            <a:ext cx="1538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Beef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7174886" y="7023233"/>
            <a:ext cx="1538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Liver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-1233852" y="5629420"/>
            <a:ext cx="1538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Fish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-1072646" y="7384048"/>
            <a:ext cx="1538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Wax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7410879" y="3257482"/>
            <a:ext cx="1538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Fiber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-1386279" y="3887575"/>
            <a:ext cx="1538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Wood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6211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2046" y="1525648"/>
          <a:ext cx="6436520" cy="7311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9130"/>
                <a:gridCol w="1609130"/>
                <a:gridCol w="1609130"/>
                <a:gridCol w="1609130"/>
              </a:tblGrid>
              <a:tr h="31683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Carbohydrate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Protein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Lipid/Fat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Nucleic Acid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</a:tr>
              <a:tr h="6938098"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422031"/>
            <a:ext cx="5908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Draw this table and sort the list of items on the following slide into the correct spot.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13839" y="4248112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Chicken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05608" y="2853024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Bread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159170" y="2765872"/>
            <a:ext cx="1011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Nuts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344767" y="4881288"/>
            <a:ext cx="10648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Beans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415857" y="2017674"/>
            <a:ext cx="1030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DNA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05608" y="2017674"/>
            <a:ext cx="1087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Grass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65455" y="3558091"/>
            <a:ext cx="1056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Sugar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454737" y="2504262"/>
            <a:ext cx="8264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RNA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3505221" y="3480642"/>
            <a:ext cx="17848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Vegetable Oil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3693426" y="2765872"/>
            <a:ext cx="1538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Butter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2159170" y="3480642"/>
            <a:ext cx="1538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Beef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2159170" y="5379279"/>
            <a:ext cx="1538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Liver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2159170" y="2012892"/>
            <a:ext cx="1538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Fish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3751407" y="2012892"/>
            <a:ext cx="1538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Wax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524218" y="5379279"/>
            <a:ext cx="1538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Fiber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524218" y="4263158"/>
            <a:ext cx="1538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Wood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780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0"/>
            <a:ext cx="5915025" cy="658792"/>
          </a:xfrm>
        </p:spPr>
        <p:txBody>
          <a:bodyPr/>
          <a:lstStyle/>
          <a:p>
            <a:r>
              <a:rPr lang="en-US" dirty="0" smtClean="0"/>
              <a:t>Macromolecule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882869"/>
            <a:ext cx="5915025" cy="735308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You will be given one monomer for either a Carbohydrate, Protein, Nucleic Acid or Lipid.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Put your name on the back of your monomer!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Identify your monomer as either a Monosaccharide (carbohydrate), Amino Acid (protein), Nucleotide (nucleic Acid) or </a:t>
            </a:r>
            <a:r>
              <a:rPr lang="en-US" dirty="0" err="1" smtClean="0"/>
              <a:t>Glycerol+Fatty</a:t>
            </a:r>
            <a:r>
              <a:rPr lang="en-US" dirty="0" smtClean="0"/>
              <a:t> acid Chain (Lipid)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Find other students with the same monomer as you.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Using the glue sticks up front create the macromolecule by gluing your monomers together.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Present your macromolecule to the class.</a:t>
            </a:r>
          </a:p>
        </p:txBody>
      </p:sp>
    </p:spTree>
    <p:extLst>
      <p:ext uri="{BB962C8B-B14F-4D97-AF65-F5344CB8AC3E}">
        <p14:creationId xmlns:p14="http://schemas.microsoft.com/office/powerpoint/2010/main" val="59089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20414" y="578069"/>
            <a:ext cx="1355834" cy="1303283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CARBOHYDRATE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20414" y="6731877"/>
            <a:ext cx="1355834" cy="130328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Lipid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20414" y="2410544"/>
            <a:ext cx="1355834" cy="130328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Protein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20414" y="4608787"/>
            <a:ext cx="1355834" cy="1303283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Nucleic Acid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96966" y="725214"/>
            <a:ext cx="35630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Monomer:  monosaccharide</a:t>
            </a:r>
          </a:p>
          <a:p>
            <a:r>
              <a:rPr lang="en-US" dirty="0" smtClean="0"/>
              <a:t>Polymer:  Disaccharide (2)</a:t>
            </a:r>
          </a:p>
          <a:p>
            <a:r>
              <a:rPr lang="en-US" dirty="0" smtClean="0"/>
              <a:t>	Poly Saccharide (many)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96966" y="2790497"/>
            <a:ext cx="3563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Monomer:  Amino Acid</a:t>
            </a:r>
          </a:p>
          <a:p>
            <a:r>
              <a:rPr lang="en-US" dirty="0" smtClean="0"/>
              <a:t>Polymer:  Protein (Polypeptide)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086304" y="4937262"/>
            <a:ext cx="3563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Monomer:  Nucleotide</a:t>
            </a:r>
          </a:p>
          <a:p>
            <a:r>
              <a:rPr lang="en-US" dirty="0" smtClean="0"/>
              <a:t>Polymer:  Nucleic Acid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186152" y="7160200"/>
            <a:ext cx="3563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Monomer:  Glycerol and Fatty Acid</a:t>
            </a:r>
          </a:p>
          <a:p>
            <a:r>
              <a:rPr lang="en-US" dirty="0" smtClean="0"/>
              <a:t>Polymer:  Lipid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02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452</TotalTime>
  <Words>140</Words>
  <Application>Microsoft Office PowerPoint</Application>
  <PresentationFormat>On-screen Show (4:3)</PresentationFormat>
  <Paragraphs>117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Macromolecule Activity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Roderick, Teri</dc:creator>
  <cp:lastModifiedBy>Roderick, Teri</cp:lastModifiedBy>
  <cp:revision>11</cp:revision>
  <dcterms:created xsi:type="dcterms:W3CDTF">2015-09-18T13:25:58Z</dcterms:created>
  <dcterms:modified xsi:type="dcterms:W3CDTF">2015-09-18T20:58:10Z</dcterms:modified>
</cp:coreProperties>
</file>