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9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8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4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5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2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4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4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7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0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3F7EA-7F32-4824-948B-63EA9BB3DA49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9B52-9571-442A-B880-F4A0FB0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2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Linnaean Taxonomy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8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53954" cy="1478570"/>
          </a:xfrm>
        </p:spPr>
        <p:txBody>
          <a:bodyPr/>
          <a:lstStyle/>
          <a:p>
            <a:r>
              <a:rPr lang="en-US" dirty="0" smtClean="0"/>
              <a:t>How to Classify using Linnaean taxonomy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2" y="1478570"/>
            <a:ext cx="6143625" cy="4905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20864" y="0"/>
            <a:ext cx="1203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0479" y="2236705"/>
            <a:ext cx="24007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Sort into groups with shared characteristics.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911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25849" cy="6879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5849" y="857610"/>
            <a:ext cx="28181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Characteristics: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Head Shape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Eye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Hand and Feet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Antennae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Arm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Teeth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820864" y="0"/>
            <a:ext cx="1203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529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8033" y="93430"/>
            <a:ext cx="846158" cy="6547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 Shape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38985" y="1009092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08476" y="1009092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3377821" y="748195"/>
            <a:ext cx="2190466" cy="998719"/>
            <a:chOff x="3377821" y="748195"/>
            <a:chExt cx="2190466" cy="998719"/>
          </a:xfrm>
        </p:grpSpPr>
        <p:cxnSp>
          <p:nvCxnSpPr>
            <p:cNvPr id="6" name="Straight Connector 5"/>
            <p:cNvCxnSpPr>
              <a:stCxn id="4" idx="2"/>
            </p:cNvCxnSpPr>
            <p:nvPr/>
          </p:nvCxnSpPr>
          <p:spPr>
            <a:xfrm flipH="1">
              <a:off x="4454286" y="748195"/>
              <a:ext cx="6826" cy="6370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3377823" y="1378424"/>
              <a:ext cx="2176816" cy="1322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77821" y="1378424"/>
              <a:ext cx="0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554639" y="1378213"/>
              <a:ext cx="13648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3016155" y="1760561"/>
            <a:ext cx="723332" cy="5597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74461" y="2633597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43952" y="2633597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Absent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149171" y="4128134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Fingers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333111" y="4168285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99884" y="2580139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250848" y="2594405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Absent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50847" y="3803461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431010" y="3752769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Absent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1941381" y="3316244"/>
            <a:ext cx="810201" cy="5597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1806" y="1722154"/>
            <a:ext cx="723332" cy="5597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Tail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2234179" y="2333929"/>
            <a:ext cx="1609376" cy="1036648"/>
            <a:chOff x="3377821" y="748195"/>
            <a:chExt cx="1609376" cy="1036648"/>
          </a:xfrm>
        </p:grpSpPr>
        <p:cxnSp>
          <p:nvCxnSpPr>
            <p:cNvPr id="65" name="Straight Connector 64"/>
            <p:cNvCxnSpPr/>
            <p:nvPr/>
          </p:nvCxnSpPr>
          <p:spPr>
            <a:xfrm flipH="1">
              <a:off x="4454286" y="748195"/>
              <a:ext cx="6826" cy="6370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3377823" y="1378425"/>
              <a:ext cx="1609374" cy="245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377821" y="1378424"/>
              <a:ext cx="0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967151" y="1416353"/>
              <a:ext cx="13648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/>
          <p:nvPr/>
        </p:nvSpPr>
        <p:spPr>
          <a:xfrm>
            <a:off x="3586768" y="3278929"/>
            <a:ext cx="503262" cy="5665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B8</a:t>
            </a:r>
            <a:endParaRPr lang="en-US" sz="12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1183292" y="3875965"/>
            <a:ext cx="1609376" cy="1036648"/>
            <a:chOff x="3377821" y="748195"/>
            <a:chExt cx="1609376" cy="1036648"/>
          </a:xfrm>
        </p:grpSpPr>
        <p:cxnSp>
          <p:nvCxnSpPr>
            <p:cNvPr id="71" name="Straight Connector 70"/>
            <p:cNvCxnSpPr/>
            <p:nvPr/>
          </p:nvCxnSpPr>
          <p:spPr>
            <a:xfrm flipH="1">
              <a:off x="4454286" y="748195"/>
              <a:ext cx="6826" cy="6370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 flipV="1">
              <a:off x="3377823" y="1378425"/>
              <a:ext cx="1609374" cy="245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377821" y="1378424"/>
              <a:ext cx="0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967151" y="1416353"/>
              <a:ext cx="13648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Oval 74"/>
          <p:cNvSpPr/>
          <p:nvPr/>
        </p:nvSpPr>
        <p:spPr>
          <a:xfrm>
            <a:off x="2527815" y="4878177"/>
            <a:ext cx="503262" cy="5665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B2</a:t>
            </a:r>
            <a:endParaRPr lang="en-US" sz="1200" dirty="0"/>
          </a:p>
        </p:txBody>
      </p:sp>
      <p:sp>
        <p:nvSpPr>
          <p:cNvPr id="76" name="Oval 75"/>
          <p:cNvSpPr/>
          <p:nvPr/>
        </p:nvSpPr>
        <p:spPr>
          <a:xfrm>
            <a:off x="931661" y="4891826"/>
            <a:ext cx="503262" cy="5665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B7</a:t>
            </a:r>
            <a:endParaRPr lang="en-US" sz="1200" dirty="0"/>
          </a:p>
        </p:txBody>
      </p:sp>
      <p:grpSp>
        <p:nvGrpSpPr>
          <p:cNvPr id="77" name="Group 76"/>
          <p:cNvGrpSpPr/>
          <p:nvPr/>
        </p:nvGrpSpPr>
        <p:grpSpPr>
          <a:xfrm flipH="1">
            <a:off x="5459970" y="2285870"/>
            <a:ext cx="1609376" cy="1036648"/>
            <a:chOff x="3377821" y="748195"/>
            <a:chExt cx="1609376" cy="1036648"/>
          </a:xfrm>
        </p:grpSpPr>
        <p:cxnSp>
          <p:nvCxnSpPr>
            <p:cNvPr id="78" name="Straight Connector 77"/>
            <p:cNvCxnSpPr/>
            <p:nvPr/>
          </p:nvCxnSpPr>
          <p:spPr>
            <a:xfrm flipH="1">
              <a:off x="4454286" y="748195"/>
              <a:ext cx="6826" cy="6370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 flipV="1">
              <a:off x="3377823" y="1378425"/>
              <a:ext cx="1609374" cy="245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377821" y="1378424"/>
              <a:ext cx="0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967151" y="1416353"/>
              <a:ext cx="13648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 flipH="1">
            <a:off x="6557523" y="3475785"/>
            <a:ext cx="1609376" cy="1036648"/>
            <a:chOff x="3377821" y="748195"/>
            <a:chExt cx="1609376" cy="1036648"/>
          </a:xfrm>
        </p:grpSpPr>
        <p:cxnSp>
          <p:nvCxnSpPr>
            <p:cNvPr id="85" name="Straight Connector 84"/>
            <p:cNvCxnSpPr/>
            <p:nvPr/>
          </p:nvCxnSpPr>
          <p:spPr>
            <a:xfrm flipH="1">
              <a:off x="4454286" y="748195"/>
              <a:ext cx="6826" cy="6370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3377823" y="1378425"/>
              <a:ext cx="1609374" cy="245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377821" y="1378424"/>
              <a:ext cx="0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967151" y="1416353"/>
              <a:ext cx="13648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flipH="1">
            <a:off x="4708476" y="3460818"/>
            <a:ext cx="1229282" cy="1036648"/>
            <a:chOff x="3757915" y="748195"/>
            <a:chExt cx="1229282" cy="1036648"/>
          </a:xfrm>
        </p:grpSpPr>
        <p:cxnSp>
          <p:nvCxnSpPr>
            <p:cNvPr id="90" name="Straight Connector 89"/>
            <p:cNvCxnSpPr/>
            <p:nvPr/>
          </p:nvCxnSpPr>
          <p:spPr>
            <a:xfrm flipH="1">
              <a:off x="4454286" y="748195"/>
              <a:ext cx="6826" cy="6370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3757915" y="1402965"/>
              <a:ext cx="1229282" cy="1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757915" y="1416353"/>
              <a:ext cx="0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967151" y="1416353"/>
              <a:ext cx="13648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>
          <a:xfrm>
            <a:off x="5064820" y="3243740"/>
            <a:ext cx="723332" cy="5597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Feathery Antennae</a:t>
            </a:r>
            <a:endParaRPr lang="en-US" sz="1100" dirty="0"/>
          </a:p>
        </p:txBody>
      </p:sp>
      <p:sp>
        <p:nvSpPr>
          <p:cNvPr id="95" name="Oval 94"/>
          <p:cNvSpPr/>
          <p:nvPr/>
        </p:nvSpPr>
        <p:spPr>
          <a:xfrm>
            <a:off x="4463243" y="4445071"/>
            <a:ext cx="503262" cy="5665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B5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6860078" y="3338732"/>
            <a:ext cx="723332" cy="5597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6305436" y="4458514"/>
            <a:ext cx="503262" cy="5665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B3</a:t>
            </a:r>
            <a:endParaRPr lang="en-US" sz="1200" dirty="0"/>
          </a:p>
        </p:txBody>
      </p:sp>
      <p:sp>
        <p:nvSpPr>
          <p:cNvPr id="99" name="Oval 98"/>
          <p:cNvSpPr/>
          <p:nvPr/>
        </p:nvSpPr>
        <p:spPr>
          <a:xfrm>
            <a:off x="7935977" y="4354627"/>
            <a:ext cx="503262" cy="5665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B1</a:t>
            </a:r>
            <a:endParaRPr lang="en-US" sz="1200" dirty="0"/>
          </a:p>
        </p:txBody>
      </p:sp>
      <p:grpSp>
        <p:nvGrpSpPr>
          <p:cNvPr id="100" name="Group 99"/>
          <p:cNvGrpSpPr/>
          <p:nvPr/>
        </p:nvGrpSpPr>
        <p:grpSpPr>
          <a:xfrm flipH="1">
            <a:off x="5413185" y="4627927"/>
            <a:ext cx="1229282" cy="1036648"/>
            <a:chOff x="3757915" y="748195"/>
            <a:chExt cx="1229282" cy="1036648"/>
          </a:xfrm>
        </p:grpSpPr>
        <p:cxnSp>
          <p:nvCxnSpPr>
            <p:cNvPr id="101" name="Straight Connector 100"/>
            <p:cNvCxnSpPr/>
            <p:nvPr/>
          </p:nvCxnSpPr>
          <p:spPr>
            <a:xfrm flipH="1">
              <a:off x="4454286" y="748195"/>
              <a:ext cx="6826" cy="6370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757915" y="1402965"/>
              <a:ext cx="1229282" cy="15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757915" y="1416353"/>
              <a:ext cx="0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4967151" y="1416353"/>
              <a:ext cx="13648" cy="3684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Rectangle 82"/>
          <p:cNvSpPr/>
          <p:nvPr/>
        </p:nvSpPr>
        <p:spPr>
          <a:xfrm>
            <a:off x="5549051" y="4458514"/>
            <a:ext cx="723332" cy="5597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Antennae Size</a:t>
            </a:r>
            <a:endParaRPr lang="en-US" sz="1100" dirty="0"/>
          </a:p>
        </p:txBody>
      </p:sp>
      <p:sp>
        <p:nvSpPr>
          <p:cNvPr id="105" name="Oval 104"/>
          <p:cNvSpPr/>
          <p:nvPr/>
        </p:nvSpPr>
        <p:spPr>
          <a:xfrm>
            <a:off x="5174776" y="5540445"/>
            <a:ext cx="503262" cy="5665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B4</a:t>
            </a:r>
            <a:endParaRPr lang="en-US" sz="1200" dirty="0"/>
          </a:p>
        </p:txBody>
      </p:sp>
      <p:sp>
        <p:nvSpPr>
          <p:cNvPr id="106" name="Oval 105"/>
          <p:cNvSpPr/>
          <p:nvPr/>
        </p:nvSpPr>
        <p:spPr>
          <a:xfrm>
            <a:off x="6390836" y="5480330"/>
            <a:ext cx="503262" cy="5665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B6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7820864" y="0"/>
            <a:ext cx="1203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153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4" grpId="0"/>
      <p:bldP spid="18" grpId="0" animBg="1"/>
      <p:bldP spid="22" grpId="0"/>
      <p:bldP spid="23" grpId="0"/>
      <p:bldP spid="31" grpId="0"/>
      <p:bldP spid="32" grpId="0"/>
      <p:bldP spid="40" grpId="0"/>
      <p:bldP spid="41" grpId="0"/>
      <p:bldP spid="48" grpId="0"/>
      <p:bldP spid="49" grpId="0"/>
      <p:bldP spid="57" grpId="0" animBg="1"/>
      <p:bldP spid="61" grpId="0" animBg="1"/>
      <p:bldP spid="25" grpId="0" animBg="1"/>
      <p:bldP spid="75" grpId="0" animBg="1"/>
      <p:bldP spid="76" grpId="0" animBg="1"/>
      <p:bldP spid="82" grpId="0" animBg="1"/>
      <p:bldP spid="95" grpId="0" animBg="1"/>
      <p:bldP spid="97" grpId="0" animBg="1"/>
      <p:bldP spid="98" grpId="0" animBg="1"/>
      <p:bldP spid="99" grpId="0" animBg="1"/>
      <p:bldP spid="83" grpId="0" animBg="1"/>
      <p:bldP spid="105" grpId="0" animBg="1"/>
      <p:bldP spid="1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714" y="1843789"/>
            <a:ext cx="5514760" cy="354171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Classify your cartoon animals </a:t>
            </a:r>
            <a:r>
              <a:rPr lang="en-US" dirty="0" smtClean="0"/>
              <a:t>(See next slide) using </a:t>
            </a:r>
            <a:r>
              <a:rPr lang="en-US" dirty="0" smtClean="0"/>
              <a:t>Linnaean Taxonomy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flow chart showing the characteristics you used to classify.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Put you and your partner’s name on the flowchart paper and turn in when you are done.</a:t>
            </a:r>
            <a:endParaRPr lang="en-US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002" y="4085319"/>
            <a:ext cx="3138998" cy="252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43749" cy="7303863"/>
          </a:xfrm>
        </p:spPr>
      </p:pic>
    </p:spTree>
    <p:extLst>
      <p:ext uri="{BB962C8B-B14F-4D97-AF65-F5344CB8AC3E}">
        <p14:creationId xmlns:p14="http://schemas.microsoft.com/office/powerpoint/2010/main" val="36562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Linnaean Taxonomy Activity</vt:lpstr>
      <vt:lpstr>PowerPoint Presentation</vt:lpstr>
      <vt:lpstr>How to Classify using Linnaean taxonomy</vt:lpstr>
      <vt:lpstr>PowerPoint Presentation</vt:lpstr>
      <vt:lpstr>PowerPoint Presentation</vt:lpstr>
      <vt:lpstr>Classification Activity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Linnaean Taxonomy Activity</dc:title>
  <dc:creator>Roderick, Teri</dc:creator>
  <cp:lastModifiedBy>Roderick, Teri</cp:lastModifiedBy>
  <cp:revision>1</cp:revision>
  <dcterms:created xsi:type="dcterms:W3CDTF">2015-04-17T13:31:17Z</dcterms:created>
  <dcterms:modified xsi:type="dcterms:W3CDTF">2015-04-17T13:33:07Z</dcterms:modified>
</cp:coreProperties>
</file>