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9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4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0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0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1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4EC3-4E54-4310-BD1B-5A4132161BF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86A8-785F-49F4-BB96-470A825D2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8258174" cy="673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flow chart on your desk.</a:t>
            </a:r>
          </a:p>
          <a:p>
            <a:endParaRPr lang="en-US" dirty="0"/>
          </a:p>
          <a:p>
            <a:r>
              <a:rPr lang="en-US" dirty="0" smtClean="0"/>
              <a:t>As a group, come up with definitions for a law, a hypothesis, and a theory and write them on your group piece of paper</a:t>
            </a:r>
          </a:p>
          <a:p>
            <a:r>
              <a:rPr lang="en-US" dirty="0" smtClean="0"/>
              <a:t>It’s okay to use words from the flow chart, but try to create your own definition.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310185"/>
            <a:ext cx="9144000" cy="136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61312" y="0"/>
            <a:ext cx="27297" cy="685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103958" y="0"/>
            <a:ext cx="29572" cy="685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54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Activity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4</cp:revision>
  <cp:lastPrinted>2015-03-30T14:13:24Z</cp:lastPrinted>
  <dcterms:created xsi:type="dcterms:W3CDTF">2015-03-30T14:03:02Z</dcterms:created>
  <dcterms:modified xsi:type="dcterms:W3CDTF">2015-04-02T20:04:46Z</dcterms:modified>
</cp:coreProperties>
</file>