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2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B607-0CAA-4695-AD01-1A4881B9EC0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DEA3-4FA2-488D-BD21-454778F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398445"/>
            <a:ext cx="7886700" cy="1325563"/>
          </a:xfrm>
        </p:spPr>
        <p:txBody>
          <a:bodyPr/>
          <a:lstStyle/>
          <a:p>
            <a:r>
              <a:rPr lang="en-US" dirty="0" smtClean="0"/>
              <a:t>Daily Warm 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80768"/>
            <a:ext cx="5895957" cy="63772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DNA is a ______  _______.</a:t>
            </a:r>
            <a:endParaRPr lang="en-US" dirty="0"/>
          </a:p>
          <a:p>
            <a:r>
              <a:rPr lang="en-US" dirty="0" smtClean="0"/>
              <a:t>The monomer of a nucleic acid is called a __________.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Polymer = _______ thing(s)</a:t>
            </a:r>
          </a:p>
          <a:p>
            <a:r>
              <a:rPr lang="en-US" dirty="0" smtClean="0"/>
              <a:t>Monomer = ______ thing(s)</a:t>
            </a:r>
          </a:p>
          <a:p>
            <a:endParaRPr lang="en-US" dirty="0"/>
          </a:p>
          <a:p>
            <a:r>
              <a:rPr lang="en-US" dirty="0" smtClean="0"/>
              <a:t>A nucleotide is made up of a _________, ________, and a ________.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four nucleotides of DNA are: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G</a:t>
            </a:r>
          </a:p>
          <a:p>
            <a:r>
              <a:rPr lang="en-US" dirty="0" smtClean="0"/>
              <a:t>Nucleotide names are determined by their ___________.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 DNA bases pair together?</a:t>
            </a:r>
          </a:p>
          <a:p>
            <a:pPr lvl="1"/>
            <a:r>
              <a:rPr lang="en-US" dirty="0" smtClean="0"/>
              <a:t>________ = ________     _________ = 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one strand of a DNA molecule has the base sequence of ACATTAG what will the other strand base sequence be?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DNA is made up of two nucleic acid strands.  What binds these two strands together?</a:t>
            </a:r>
          </a:p>
        </p:txBody>
      </p:sp>
      <p:pic>
        <p:nvPicPr>
          <p:cNvPr id="1026" name="Picture 2" descr="https://upload.wikimedia.org/wikipedia/commons/4/4c/DNA_Structure%2BKey%2BLabelled.pn_No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15" y="0"/>
            <a:ext cx="722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4082" y="377072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Nucleic    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9365" y="711907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Nucleotide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147" y="1227172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179" y="1527226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978" y="2192660"/>
            <a:ext cx="120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Phosphate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0915" y="2192660"/>
            <a:ext cx="8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861" y="2377326"/>
            <a:ext cx="8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951" y="3133819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denine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50" y="3365620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hymine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950" y="3569140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ytosine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233" y="3795387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uanine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6384" y="4034685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949" y="4844238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4788" y="4844238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7086" y="4844238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2457" y="4797652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592" y="5799044"/>
            <a:ext cx="10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TGTAATC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955" y="6488668"/>
            <a:ext cx="263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Hydrogen Bonds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38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Daily Warm 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Warm Up</dc:title>
  <dc:creator>Roderick, Teri</dc:creator>
  <cp:lastModifiedBy>Roderick, Teri</cp:lastModifiedBy>
  <cp:revision>3</cp:revision>
  <dcterms:created xsi:type="dcterms:W3CDTF">2016-02-11T17:41:03Z</dcterms:created>
  <dcterms:modified xsi:type="dcterms:W3CDTF">2016-02-12T00:50:08Z</dcterms:modified>
</cp:coreProperties>
</file>