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946E-DC5D-4E74-8F03-E9DA56BF7EFD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5336-94A0-4A5C-AA41-429663428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01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946E-DC5D-4E74-8F03-E9DA56BF7EFD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5336-94A0-4A5C-AA41-429663428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6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946E-DC5D-4E74-8F03-E9DA56BF7EFD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5336-94A0-4A5C-AA41-429663428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9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946E-DC5D-4E74-8F03-E9DA56BF7EFD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5336-94A0-4A5C-AA41-429663428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946E-DC5D-4E74-8F03-E9DA56BF7EFD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5336-94A0-4A5C-AA41-429663428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34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946E-DC5D-4E74-8F03-E9DA56BF7EFD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5336-94A0-4A5C-AA41-429663428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5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946E-DC5D-4E74-8F03-E9DA56BF7EFD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5336-94A0-4A5C-AA41-429663428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6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946E-DC5D-4E74-8F03-E9DA56BF7EFD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5336-94A0-4A5C-AA41-429663428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5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946E-DC5D-4E74-8F03-E9DA56BF7EFD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5336-94A0-4A5C-AA41-429663428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8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946E-DC5D-4E74-8F03-E9DA56BF7EFD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5336-94A0-4A5C-AA41-429663428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7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946E-DC5D-4E74-8F03-E9DA56BF7EFD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5336-94A0-4A5C-AA41-429663428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2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2946E-DC5D-4E74-8F03-E9DA56BF7EFD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15336-94A0-4A5C-AA41-429663428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0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212347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Daily Warm Up</a:t>
            </a:r>
            <a:br>
              <a:rPr lang="en-US" sz="4000" dirty="0" smtClean="0"/>
            </a:br>
            <a:r>
              <a:rPr lang="en-US" sz="4000" dirty="0" smtClean="0"/>
              <a:t>02/29/2016 – 03/01/2016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71245"/>
            <a:ext cx="9144000" cy="542383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enzyme that breaks the hydrogen bonds between the bases is called?</a:t>
            </a:r>
            <a:br>
              <a:rPr lang="en-US" dirty="0" smtClean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enzyme that builds the complementary strand is called?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process does DNA polymerase use to create the correct complementary strand?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process of combining monomers, such as nucleotides, to create polymers is known as?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 the end of DNA replication, one half of the strand is old and the other half is new.  What do we call this type of replication?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Where in the cell does DNA replication occur?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in the cell cycle does DNA replication occur?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 we need DNA replication?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5638" y="1185233"/>
            <a:ext cx="5861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HELICASE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637" y="1792809"/>
            <a:ext cx="5861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DNA POLYMERASE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5637" y="2656522"/>
            <a:ext cx="5861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BASE PAIRING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5636" y="3502646"/>
            <a:ext cx="5861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POLYMERIZATION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5636" y="4278587"/>
            <a:ext cx="5861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SEMI-CONSERVATIVE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5635" y="4895373"/>
            <a:ext cx="5861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NUCLEUS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4631" y="5975076"/>
            <a:ext cx="7382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Our cells need to undergo DNA replication so that when they split each cell will have a copy of the DNA.  Without DNA replication, every time a cell split it would only receive ½ of the DNA.  Eventually there wouldn’t be any DNA left.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5635" y="5487140"/>
            <a:ext cx="5861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 PHASE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42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353</TotalTime>
  <Words>74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Daily Warm Up 02/29/2016 – 03/01/2016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Warm Up 02/29/2016 – 03/01/2016</dc:title>
  <dc:creator>Roderick, Teri</dc:creator>
  <cp:lastModifiedBy>Roderick, Teri</cp:lastModifiedBy>
  <cp:revision>4</cp:revision>
  <dcterms:created xsi:type="dcterms:W3CDTF">2016-02-29T15:31:30Z</dcterms:created>
  <dcterms:modified xsi:type="dcterms:W3CDTF">2016-03-01T16:25:32Z</dcterms:modified>
</cp:coreProperties>
</file>