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5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2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7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9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8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6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1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4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8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0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20A02-6880-4614-AC46-8DEC7442194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EE04-7F73-474F-BB62-37307216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6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genome.org/activities/origami-dn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Origami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Core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RST. 9-10.3 Follow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precisely</a:t>
            </a:r>
            <a:r>
              <a:rPr lang="en-US" dirty="0" smtClean="0"/>
              <a:t> a complex multistep procedure when carrying out experiments, taking measurements, or performing technical tasks, attending to the special cases or exceptions defined in the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395" t="11879" r="29237" b="15288"/>
          <a:stretch/>
        </p:blipFill>
        <p:spPr>
          <a:xfrm>
            <a:off x="856006" y="85344"/>
            <a:ext cx="6001994" cy="90586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176" y="-186642"/>
            <a:ext cx="1569660" cy="48013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Directions:</a:t>
            </a:r>
          </a:p>
          <a:p>
            <a:r>
              <a:rPr lang="en-US" dirty="0" smtClean="0"/>
              <a:t>Color and label your origami template to match the one above.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342686"/>
            <a:ext cx="1107996" cy="48013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6000" dirty="0" smtClean="0"/>
              <a:t>Part 1: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445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Read the Direction and fold your Origami DNA</a:t>
            </a:r>
          </a:p>
          <a:p>
            <a:endParaRPr lang="en-US" sz="4000" dirty="0"/>
          </a:p>
          <a:p>
            <a:r>
              <a:rPr lang="en-US" sz="4000" dirty="0" smtClean="0"/>
              <a:t>You may also watch a video on an iPad</a:t>
            </a:r>
          </a:p>
          <a:p>
            <a:endParaRPr lang="en-US" sz="4000" dirty="0"/>
          </a:p>
          <a:p>
            <a:r>
              <a:rPr lang="en-US" sz="4000" dirty="0" smtClean="0"/>
              <a:t>Google: DNA Origami 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>
                <a:hlinkClick r:id="rId2"/>
              </a:rPr>
              <a:t>Origami DNA | Activities | yourgenome.org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86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DNA Origami Activity</vt:lpstr>
      <vt:lpstr>Common Core Standard</vt:lpstr>
      <vt:lpstr>PowerPoint Presentation</vt:lpstr>
      <vt:lpstr>Part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Origami Activity</dc:title>
  <dc:creator>Roderick, Teri</dc:creator>
  <cp:lastModifiedBy>Roderick, Teri</cp:lastModifiedBy>
  <cp:revision>3</cp:revision>
  <dcterms:created xsi:type="dcterms:W3CDTF">2016-02-19T17:30:47Z</dcterms:created>
  <dcterms:modified xsi:type="dcterms:W3CDTF">2016-02-19T22:07:01Z</dcterms:modified>
</cp:coreProperties>
</file>