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F5DD-BCCF-4BC2-B290-7DB37B5131A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A7B0C-ED6F-4C2E-8389-878198D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8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A7B0C-ED6F-4C2E-8389-878198DA74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6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3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4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4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E902-2D82-4379-AB8C-DBE0F6E65EE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D511-F2A5-4A52-837E-B75BEEFD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an Experiment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07"/>
            <a:ext cx="7886700" cy="6627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82388"/>
            <a:ext cx="9144000" cy="617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lvl="1"/>
            <a:r>
              <a:rPr lang="en-US" dirty="0" smtClean="0"/>
              <a:t>Working with the person sitting next to you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pPr lvl="1"/>
            <a:r>
              <a:rPr lang="en-US" dirty="0" smtClean="0"/>
              <a:t>Quietly discussion pertaining to the subject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lvl="1"/>
            <a:r>
              <a:rPr lang="en-US" dirty="0" smtClean="0"/>
              <a:t>EDs may be used to access notes or other educational material only</a:t>
            </a:r>
          </a:p>
          <a:p>
            <a:pPr lvl="1"/>
            <a:r>
              <a:rPr lang="en-US" dirty="0" smtClean="0"/>
              <a:t>No Music</a:t>
            </a:r>
          </a:p>
          <a:p>
            <a:pPr lvl="1"/>
            <a:r>
              <a:rPr lang="en-US" dirty="0" smtClean="0"/>
              <a:t>Raise your hand if you need help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lvl="1"/>
            <a:r>
              <a:rPr lang="en-US" dirty="0" smtClean="0"/>
              <a:t>Collaborate - Do not copy answers.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dirty="0" smtClean="0"/>
              <a:t>Reading Directions</a:t>
            </a:r>
            <a:endParaRPr lang="en-US" dirty="0"/>
          </a:p>
          <a:p>
            <a:pPr lvl="1"/>
            <a:r>
              <a:rPr lang="en-US" dirty="0" smtClean="0"/>
              <a:t>Referencing your notes</a:t>
            </a:r>
          </a:p>
          <a:p>
            <a:pPr lvl="1"/>
            <a:r>
              <a:rPr lang="en-US" dirty="0" smtClean="0"/>
              <a:t>Discussing quietly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Social Learning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</a:p>
          <a:p>
            <a:pPr lvl="1"/>
            <a:r>
              <a:rPr lang="en-US" dirty="0" smtClean="0"/>
              <a:t>Read the directions</a:t>
            </a:r>
          </a:p>
          <a:p>
            <a:pPr lvl="1"/>
            <a:r>
              <a:rPr lang="en-US" dirty="0" smtClean="0"/>
              <a:t>Due Date:  </a:t>
            </a:r>
          </a:p>
          <a:p>
            <a:pPr lvl="1"/>
            <a:r>
              <a:rPr lang="en-US" dirty="0" smtClean="0"/>
              <a:t>Turn in instructions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0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960"/>
            <a:ext cx="8229600" cy="1143000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3763"/>
            <a:ext cx="5181600" cy="5638800"/>
          </a:xfrm>
        </p:spPr>
        <p:txBody>
          <a:bodyPr>
            <a:normAutofit fontScale="92500" lnSpcReduction="10000"/>
          </a:bodyPr>
          <a:lstStyle/>
          <a:p>
            <a:pPr marL="742932" indent="-742932">
              <a:buFont typeface="+mj-lt"/>
              <a:buAutoNum type="arabicPeriod"/>
            </a:pPr>
            <a:r>
              <a:rPr lang="en-US" sz="4000" dirty="0"/>
              <a:t>With the person next to you design an experiment to determine if an apple a day keeps the doctor away!</a:t>
            </a:r>
          </a:p>
          <a:p>
            <a:pPr marL="128013" lvl="1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On the back of your Variables Worksheet</a:t>
            </a:r>
            <a:endParaRPr lang="en-US" dirty="0"/>
          </a:p>
          <a:p>
            <a:r>
              <a:rPr lang="en-US" dirty="0" smtClean="0"/>
              <a:t>Make sure you have a:</a:t>
            </a:r>
          </a:p>
          <a:p>
            <a:pPr lvl="1"/>
            <a:r>
              <a:rPr lang="en-US" dirty="0" smtClean="0"/>
              <a:t>Control Group</a:t>
            </a:r>
          </a:p>
          <a:p>
            <a:pPr lvl="1"/>
            <a:r>
              <a:rPr lang="en-US" dirty="0" smtClean="0"/>
              <a:t>Experimental Group</a:t>
            </a:r>
          </a:p>
          <a:p>
            <a:pPr lvl="1"/>
            <a:r>
              <a:rPr lang="en-US" dirty="0" smtClean="0"/>
              <a:t>Independent/Manipulated Variable</a:t>
            </a:r>
          </a:p>
          <a:p>
            <a:pPr lvl="1"/>
            <a:r>
              <a:rPr lang="en-US" dirty="0" smtClean="0"/>
              <a:t>Dependent/responding Variable</a:t>
            </a:r>
          </a:p>
          <a:p>
            <a:pPr lvl="1"/>
            <a:r>
              <a:rPr lang="en-US" dirty="0" smtClean="0"/>
              <a:t>Controlled Variables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24400" y="3171889"/>
            <a:ext cx="4419600" cy="3581400"/>
            <a:chOff x="4724400" y="1981200"/>
            <a:chExt cx="4419600" cy="35814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24400" y="3276600"/>
              <a:ext cx="32004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 descr="C:\Documents and Settings\rodeteri\Local Settings\Temporary Internet Files\Content.IE5\4HE7GDMN\MC90043466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2667000"/>
              <a:ext cx="1981200" cy="17145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7543800" y="32004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RAWR!!!!</a:t>
              </a:r>
            </a:p>
          </p:txBody>
        </p:sp>
        <p:pic>
          <p:nvPicPr>
            <p:cNvPr id="8" name="Picture 4" descr="C:\Documents and Settings\rodeteri\Local Settings\Temporary Internet Files\Content.IE5\4HE7GDMN\MC90043466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1600" y="1981200"/>
              <a:ext cx="1981200" cy="17145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562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AHHH!!!!!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5465850" y="0"/>
            <a:ext cx="367815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Time to complete: 20 minutes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77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37085" y="0"/>
            <a:ext cx="5269831" cy="6773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1485" y="0"/>
            <a:ext cx="327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Design and Experiment Activity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1722" y="-80507"/>
            <a:ext cx="86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Joe 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7085" y="654929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Hypothesis: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7085" y="1251554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Variable: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37084" y="1751340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 Variable: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37083" y="2259254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Group: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37083" y="2879372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Experimental Group: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37083" y="3494688"/>
            <a:ext cx="3465095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Controlled Variables: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37083" y="4248667"/>
            <a:ext cx="346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 how you would run your experiment: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164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Design an Experiment Activity</vt:lpstr>
      <vt:lpstr>Partner Work</vt:lpstr>
      <vt:lpstr>Directions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 Experiment Activity</dc:title>
  <dc:creator>Roderick, Teri</dc:creator>
  <cp:lastModifiedBy>Roderick, Teri</cp:lastModifiedBy>
  <cp:revision>6</cp:revision>
  <dcterms:created xsi:type="dcterms:W3CDTF">2015-08-24T16:09:49Z</dcterms:created>
  <dcterms:modified xsi:type="dcterms:W3CDTF">2015-08-26T19:03:07Z</dcterms:modified>
</cp:coreProperties>
</file>