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4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9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7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3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7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6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3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0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BCD5-09DF-4530-9688-21B17F27459A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D33E-00B9-48C5-A02F-99422915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6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Create a Dichotomous Key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3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7265"/>
            <a:ext cx="7886700" cy="1325563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8298"/>
            <a:ext cx="7886700" cy="550004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the animals on the handout scientific names. 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the animals on the handout create a flow chart that categorize them into groups using Linnaean Classification.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your flow chart create a dichotomous key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be turning in one piece of paper.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On the front you should have your scientific names and your flow chart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On the back you should have your dichotomous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2830" y="0"/>
            <a:ext cx="444917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94830" y="0"/>
            <a:ext cx="444917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8490" y="365126"/>
            <a:ext cx="26749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Scientific Names:</a:t>
            </a:r>
          </a:p>
          <a:p>
            <a:r>
              <a:rPr lang="en-US" sz="1400" dirty="0" smtClean="0"/>
              <a:t>1.</a:t>
            </a:r>
          </a:p>
          <a:p>
            <a:r>
              <a:rPr lang="en-US" sz="1400" dirty="0" smtClean="0"/>
              <a:t>2.</a:t>
            </a:r>
          </a:p>
          <a:p>
            <a:r>
              <a:rPr lang="en-US" sz="1400" dirty="0" smtClean="0"/>
              <a:t>3.</a:t>
            </a:r>
          </a:p>
          <a:p>
            <a:r>
              <a:rPr lang="en-US" sz="1400" dirty="0" smtClean="0"/>
              <a:t>4.</a:t>
            </a:r>
          </a:p>
          <a:p>
            <a:r>
              <a:rPr lang="en-US" sz="1400" dirty="0" smtClean="0"/>
              <a:t>5.</a:t>
            </a:r>
          </a:p>
          <a:p>
            <a:r>
              <a:rPr lang="en-US" sz="1400" dirty="0" smtClean="0"/>
              <a:t>6.</a:t>
            </a:r>
          </a:p>
          <a:p>
            <a:r>
              <a:rPr lang="en-US" sz="1400" dirty="0" smtClean="0"/>
              <a:t>7.</a:t>
            </a:r>
          </a:p>
          <a:p>
            <a:r>
              <a:rPr lang="en-US" sz="1400" dirty="0" smtClean="0"/>
              <a:t>8.</a:t>
            </a:r>
          </a:p>
          <a:p>
            <a:r>
              <a:rPr lang="en-US" sz="1400" dirty="0" smtClean="0"/>
              <a:t>9.</a:t>
            </a:r>
          </a:p>
          <a:p>
            <a:r>
              <a:rPr lang="en-US" sz="1400" dirty="0" smtClean="0"/>
              <a:t>10.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2" y="2949338"/>
            <a:ext cx="3310488" cy="3692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32160" y="129377"/>
            <a:ext cx="394335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Dichotomous Key</a:t>
            </a:r>
          </a:p>
          <a:p>
            <a:r>
              <a:rPr lang="en-US" sz="1400" dirty="0" smtClean="0"/>
              <a:t>1.</a:t>
            </a:r>
          </a:p>
          <a:p>
            <a:r>
              <a:rPr lang="en-US" sz="1400" dirty="0" smtClean="0"/>
              <a:t>    1a …………………………………go to</a:t>
            </a:r>
            <a:br>
              <a:rPr lang="en-US" sz="1400" dirty="0" smtClean="0"/>
            </a:br>
            <a:r>
              <a:rPr lang="en-US" sz="1400" dirty="0" smtClean="0"/>
              <a:t>    1b………………………………….go to</a:t>
            </a:r>
          </a:p>
          <a:p>
            <a:r>
              <a:rPr lang="en-US" sz="1400" dirty="0" smtClean="0"/>
              <a:t>2.</a:t>
            </a:r>
          </a:p>
          <a:p>
            <a:r>
              <a:rPr lang="en-US" sz="1400" dirty="0" smtClean="0"/>
              <a:t>    2a …………………………………go to</a:t>
            </a:r>
            <a:br>
              <a:rPr lang="en-US" sz="1400" dirty="0" smtClean="0"/>
            </a:br>
            <a:r>
              <a:rPr lang="en-US" sz="1400" dirty="0" smtClean="0"/>
              <a:t>    2b………………………………….go to</a:t>
            </a:r>
          </a:p>
          <a:p>
            <a:r>
              <a:rPr lang="en-US" sz="1400" dirty="0" smtClean="0"/>
              <a:t>3.</a:t>
            </a:r>
          </a:p>
          <a:p>
            <a:r>
              <a:rPr lang="en-US" sz="1400" dirty="0" smtClean="0"/>
              <a:t>    3a …………………………………go to</a:t>
            </a:r>
            <a:br>
              <a:rPr lang="en-US" sz="1400" dirty="0" smtClean="0"/>
            </a:br>
            <a:r>
              <a:rPr lang="en-US" sz="1400" dirty="0" smtClean="0"/>
              <a:t>    3b………………………………….go to</a:t>
            </a:r>
          </a:p>
          <a:p>
            <a:r>
              <a:rPr lang="en-US" sz="1400" dirty="0"/>
              <a:t>4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4a …………………………………go to</a:t>
            </a:r>
            <a:br>
              <a:rPr lang="en-US" sz="1400" dirty="0" smtClean="0"/>
            </a:br>
            <a:r>
              <a:rPr lang="en-US" sz="1400" dirty="0" smtClean="0"/>
              <a:t>    4b………………………………….go to</a:t>
            </a:r>
          </a:p>
          <a:p>
            <a:r>
              <a:rPr lang="en-US" sz="1400" dirty="0"/>
              <a:t>5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5a …………………………………go to</a:t>
            </a:r>
            <a:br>
              <a:rPr lang="en-US" sz="1400" dirty="0" smtClean="0"/>
            </a:br>
            <a:r>
              <a:rPr lang="en-US" sz="1400" dirty="0" smtClean="0"/>
              <a:t>    5b………………………………….go to</a:t>
            </a:r>
          </a:p>
          <a:p>
            <a:r>
              <a:rPr lang="en-US" sz="1400" dirty="0"/>
              <a:t>6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6a …………………………………go to</a:t>
            </a:r>
            <a:br>
              <a:rPr lang="en-US" sz="1400" dirty="0" smtClean="0"/>
            </a:br>
            <a:r>
              <a:rPr lang="en-US" sz="1400" dirty="0" smtClean="0"/>
              <a:t>    6b………………………………….go to</a:t>
            </a:r>
          </a:p>
          <a:p>
            <a:r>
              <a:rPr lang="en-US" sz="1400" dirty="0" smtClean="0"/>
              <a:t>7.</a:t>
            </a:r>
          </a:p>
          <a:p>
            <a:r>
              <a:rPr lang="en-US" sz="1400" dirty="0" smtClean="0"/>
              <a:t>    7a …………………………………go to</a:t>
            </a:r>
            <a:br>
              <a:rPr lang="en-US" sz="1400" dirty="0" smtClean="0"/>
            </a:br>
            <a:r>
              <a:rPr lang="en-US" sz="1400" dirty="0" smtClean="0"/>
              <a:t>    7b………………………………….go to</a:t>
            </a:r>
          </a:p>
          <a:p>
            <a:r>
              <a:rPr lang="en-US" sz="1400" dirty="0" smtClean="0"/>
              <a:t>8.</a:t>
            </a:r>
          </a:p>
          <a:p>
            <a:r>
              <a:rPr lang="en-US" sz="1400" dirty="0" smtClean="0"/>
              <a:t>    8a …………………………………go to</a:t>
            </a:r>
            <a:br>
              <a:rPr lang="en-US" sz="1400" dirty="0" smtClean="0"/>
            </a:br>
            <a:r>
              <a:rPr lang="en-US" sz="1400" dirty="0" smtClean="0"/>
              <a:t>    8b………………………………….go to</a:t>
            </a:r>
          </a:p>
          <a:p>
            <a:r>
              <a:rPr lang="en-US" sz="1400" dirty="0"/>
              <a:t>9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9a …………………………………go to</a:t>
            </a:r>
            <a:br>
              <a:rPr lang="en-US" sz="1400" dirty="0" smtClean="0"/>
            </a:br>
            <a:r>
              <a:rPr lang="en-US" sz="1400" dirty="0" smtClean="0"/>
              <a:t>    9b………………………………….go to</a:t>
            </a:r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51204" y="0"/>
            <a:ext cx="2674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Front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374" y="-24512"/>
            <a:ext cx="2674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649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759355" cy="7387296"/>
          </a:xfrm>
        </p:spPr>
      </p:pic>
      <p:sp>
        <p:nvSpPr>
          <p:cNvPr id="6" name="TextBox 5"/>
          <p:cNvSpPr txBox="1"/>
          <p:nvPr/>
        </p:nvSpPr>
        <p:spPr>
          <a:xfrm>
            <a:off x="5759354" y="0"/>
            <a:ext cx="311168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Latin Words:</a:t>
            </a:r>
          </a:p>
          <a:p>
            <a:r>
              <a:rPr lang="en-US" sz="2400" dirty="0" smtClean="0"/>
              <a:t>Horn – </a:t>
            </a:r>
            <a:r>
              <a:rPr lang="en-US" sz="2400" dirty="0" err="1" smtClean="0"/>
              <a:t>Cornus</a:t>
            </a:r>
            <a:endParaRPr lang="en-US" sz="2400" dirty="0"/>
          </a:p>
          <a:p>
            <a:r>
              <a:rPr lang="en-US" sz="2400" dirty="0" smtClean="0"/>
              <a:t>One - </a:t>
            </a:r>
            <a:r>
              <a:rPr lang="en-US" sz="2400" dirty="0" err="1" smtClean="0"/>
              <a:t>Uni</a:t>
            </a:r>
            <a:endParaRPr lang="en-US" sz="2400" dirty="0" smtClean="0"/>
          </a:p>
          <a:p>
            <a:r>
              <a:rPr lang="en-US" sz="2400" dirty="0" smtClean="0"/>
              <a:t>Two – Di, bi</a:t>
            </a:r>
          </a:p>
          <a:p>
            <a:r>
              <a:rPr lang="en-US" sz="2400" dirty="0" smtClean="0"/>
              <a:t>Three – Tri</a:t>
            </a:r>
          </a:p>
          <a:p>
            <a:r>
              <a:rPr lang="en-US" sz="2400" dirty="0" smtClean="0"/>
              <a:t>Four - </a:t>
            </a:r>
            <a:r>
              <a:rPr lang="en-US" sz="2400" dirty="0" err="1" smtClean="0"/>
              <a:t>Quadus</a:t>
            </a:r>
            <a:endParaRPr lang="en-US" sz="2400" dirty="0" smtClean="0"/>
          </a:p>
          <a:p>
            <a:r>
              <a:rPr lang="en-US" sz="2400" dirty="0" smtClean="0"/>
              <a:t>Feather – </a:t>
            </a:r>
            <a:r>
              <a:rPr lang="en-US" sz="2400" dirty="0" err="1" smtClean="0"/>
              <a:t>pluma</a:t>
            </a:r>
            <a:r>
              <a:rPr lang="en-US" sz="2400" dirty="0" smtClean="0"/>
              <a:t>/pinna</a:t>
            </a:r>
          </a:p>
          <a:p>
            <a:r>
              <a:rPr lang="en-US" sz="2400" dirty="0" smtClean="0"/>
              <a:t>Teeth – </a:t>
            </a:r>
            <a:r>
              <a:rPr lang="en-US" sz="2400" dirty="0" err="1" smtClean="0"/>
              <a:t>Denta</a:t>
            </a:r>
            <a:endParaRPr lang="en-US" sz="2400" dirty="0" smtClean="0"/>
          </a:p>
          <a:p>
            <a:r>
              <a:rPr lang="en-US" sz="2400" dirty="0" smtClean="0"/>
              <a:t>Large – Maximus/Grand</a:t>
            </a:r>
          </a:p>
          <a:p>
            <a:r>
              <a:rPr lang="en-US" sz="2400" dirty="0" smtClean="0"/>
              <a:t>Wheel – Rota</a:t>
            </a:r>
          </a:p>
          <a:p>
            <a:r>
              <a:rPr lang="en-US" sz="2400" dirty="0" smtClean="0"/>
              <a:t>Snake – </a:t>
            </a:r>
            <a:r>
              <a:rPr lang="en-US" sz="2400" dirty="0" err="1" smtClean="0"/>
              <a:t>Serpere</a:t>
            </a:r>
            <a:endParaRPr lang="en-US" sz="2400" dirty="0" smtClean="0"/>
          </a:p>
          <a:p>
            <a:r>
              <a:rPr lang="en-US" sz="2400" dirty="0" smtClean="0"/>
              <a:t>Eye – oculus</a:t>
            </a:r>
          </a:p>
          <a:p>
            <a:r>
              <a:rPr lang="en-US" sz="2400" dirty="0" err="1" smtClean="0"/>
              <a:t>Foor</a:t>
            </a:r>
            <a:r>
              <a:rPr lang="en-US" sz="2400" dirty="0" smtClean="0"/>
              <a:t> – </a:t>
            </a:r>
            <a:r>
              <a:rPr lang="en-US" sz="2400" dirty="0" err="1" smtClean="0"/>
              <a:t>pedus</a:t>
            </a:r>
            <a:endParaRPr lang="en-US" sz="2400" dirty="0" smtClean="0"/>
          </a:p>
          <a:p>
            <a:r>
              <a:rPr lang="en-US" sz="2400" dirty="0" smtClean="0"/>
              <a:t>Arm – brachium</a:t>
            </a:r>
          </a:p>
          <a:p>
            <a:r>
              <a:rPr lang="en-US" sz="2400" dirty="0" smtClean="0"/>
              <a:t>Wing -  </a:t>
            </a:r>
            <a:r>
              <a:rPr lang="en-US" sz="2400" dirty="0" err="1" smtClean="0"/>
              <a:t>penna</a:t>
            </a:r>
            <a:endParaRPr lang="en-US" sz="2400" dirty="0" smtClean="0"/>
          </a:p>
          <a:p>
            <a:r>
              <a:rPr lang="en-US" sz="2400" dirty="0" smtClean="0"/>
              <a:t>Curly – </a:t>
            </a:r>
            <a:r>
              <a:rPr lang="en-US" sz="2400" dirty="0" err="1" smtClean="0"/>
              <a:t>cirratus</a:t>
            </a:r>
            <a:endParaRPr lang="en-US" sz="2400" dirty="0" smtClean="0"/>
          </a:p>
          <a:p>
            <a:r>
              <a:rPr lang="en-US" sz="2400" dirty="0" smtClean="0"/>
              <a:t>Straight – rectus</a:t>
            </a:r>
          </a:p>
        </p:txBody>
      </p:sp>
    </p:spTree>
    <p:extLst>
      <p:ext uri="{BB962C8B-B14F-4D97-AF65-F5344CB8AC3E}">
        <p14:creationId xmlns:p14="http://schemas.microsoft.com/office/powerpoint/2010/main" val="37275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101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Create a Dichotomous Key </vt:lpstr>
      <vt:lpstr>Directions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a Dichotomous Key</dc:title>
  <dc:creator>Roderick, Teri</dc:creator>
  <cp:lastModifiedBy>Roderick, Teri</cp:lastModifiedBy>
  <cp:revision>3</cp:revision>
  <dcterms:created xsi:type="dcterms:W3CDTF">2015-04-27T16:26:07Z</dcterms:created>
  <dcterms:modified xsi:type="dcterms:W3CDTF">2015-04-27T16:44:50Z</dcterms:modified>
</cp:coreProperties>
</file>