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53" d="100"/>
          <a:sy n="53" d="100"/>
        </p:scale>
        <p:origin x="122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BA0B9-385B-4344-88C5-0E5C5BC0AE78}" type="datetimeFigureOut">
              <a:rPr lang="en-US" smtClean="0"/>
              <a:t>1/6/2015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4B040-39C8-4EBA-AA4F-F08D30D39D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978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BA0B9-385B-4344-88C5-0E5C5BC0AE78}" type="datetimeFigureOut">
              <a:rPr lang="en-US" smtClean="0"/>
              <a:t>1/6/2015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4B040-39C8-4EBA-AA4F-F08D30D39D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0984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BA0B9-385B-4344-88C5-0E5C5BC0AE78}" type="datetimeFigureOut">
              <a:rPr lang="en-US" smtClean="0"/>
              <a:t>1/6/2015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4B040-39C8-4EBA-AA4F-F08D30D39D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695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BA0B9-385B-4344-88C5-0E5C5BC0AE78}" type="datetimeFigureOut">
              <a:rPr lang="en-US" smtClean="0"/>
              <a:t>1/6/2015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4B040-39C8-4EBA-AA4F-F08D30D39D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1190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BA0B9-385B-4344-88C5-0E5C5BC0AE78}" type="datetimeFigureOut">
              <a:rPr lang="en-US" smtClean="0"/>
              <a:t>1/6/2015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4B040-39C8-4EBA-AA4F-F08D30D39D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690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BA0B9-385B-4344-88C5-0E5C5BC0AE78}" type="datetimeFigureOut">
              <a:rPr lang="en-US" smtClean="0"/>
              <a:t>1/6/2015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4B040-39C8-4EBA-AA4F-F08D30D39D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4870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BA0B9-385B-4344-88C5-0E5C5BC0AE78}" type="datetimeFigureOut">
              <a:rPr lang="en-US" smtClean="0"/>
              <a:t>1/6/2015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4B040-39C8-4EBA-AA4F-F08D30D39D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9816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BA0B9-385B-4344-88C5-0E5C5BC0AE78}" type="datetimeFigureOut">
              <a:rPr lang="en-US" smtClean="0"/>
              <a:t>1/6/2015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4B040-39C8-4EBA-AA4F-F08D30D39D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3113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BA0B9-385B-4344-88C5-0E5C5BC0AE78}" type="datetimeFigureOut">
              <a:rPr lang="en-US" smtClean="0"/>
              <a:t>1/6/2015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4B040-39C8-4EBA-AA4F-F08D30D39D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5089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BA0B9-385B-4344-88C5-0E5C5BC0AE78}" type="datetimeFigureOut">
              <a:rPr lang="en-US" smtClean="0"/>
              <a:t>1/6/2015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4B040-39C8-4EBA-AA4F-F08D30D39D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8747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BA0B9-385B-4344-88C5-0E5C5BC0AE78}" type="datetimeFigureOut">
              <a:rPr lang="en-US" smtClean="0"/>
              <a:t>1/6/2015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4B040-39C8-4EBA-AA4F-F08D30D39D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781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DBA0B9-385B-4344-88C5-0E5C5BC0AE78}" type="datetimeFigureOut">
              <a:rPr lang="en-US" smtClean="0"/>
              <a:t>1/6/2015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24B040-39C8-4EBA-AA4F-F08D30D39D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3070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566928" y="182880"/>
            <a:ext cx="5650992" cy="676656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1536192" y="1516644"/>
            <a:ext cx="3712464" cy="676656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405384" y="3762862"/>
            <a:ext cx="2261616" cy="676656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4181856" y="3762862"/>
            <a:ext cx="2261616" cy="676656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4140375" y="5187359"/>
            <a:ext cx="2261616" cy="676656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4149519" y="7041663"/>
            <a:ext cx="2261616" cy="676656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Arrow Connector 12"/>
          <p:cNvCxnSpPr>
            <a:endCxn id="5" idx="0"/>
          </p:cNvCxnSpPr>
          <p:nvPr/>
        </p:nvCxnSpPr>
        <p:spPr>
          <a:xfrm>
            <a:off x="3392424" y="1163076"/>
            <a:ext cx="0" cy="353568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625119" y="832404"/>
            <a:ext cx="17678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Always begins with…</a:t>
            </a:r>
            <a:endParaRPr lang="en-US" sz="1400" dirty="0"/>
          </a:p>
        </p:txBody>
      </p:sp>
      <p:sp>
        <p:nvSpPr>
          <p:cNvPr id="15" name="TextBox 14"/>
          <p:cNvSpPr txBox="1"/>
          <p:nvPr/>
        </p:nvSpPr>
        <p:spPr>
          <a:xfrm>
            <a:off x="1567659" y="2218493"/>
            <a:ext cx="37035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Glycolysis occurs in the __________</a:t>
            </a:r>
          </a:p>
          <a:p>
            <a:r>
              <a:rPr lang="en-US" sz="1400" dirty="0" smtClean="0"/>
              <a:t>Creates _ ATP Molecules</a:t>
            </a:r>
            <a:endParaRPr lang="en-US" sz="1400" dirty="0"/>
          </a:p>
        </p:txBody>
      </p:sp>
      <p:sp>
        <p:nvSpPr>
          <p:cNvPr id="17" name="TextBox 16"/>
          <p:cNvSpPr txBox="1"/>
          <p:nvPr/>
        </p:nvSpPr>
        <p:spPr>
          <a:xfrm>
            <a:off x="3392424" y="5979086"/>
            <a:ext cx="34015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Occurs in the ______ of the ____________</a:t>
            </a:r>
          </a:p>
          <a:p>
            <a:r>
              <a:rPr lang="en-US" sz="1400" dirty="0" smtClean="0"/>
              <a:t>Creates _ ATP Molecules</a:t>
            </a:r>
            <a:endParaRPr lang="en-US" sz="1400" dirty="0"/>
          </a:p>
        </p:txBody>
      </p:sp>
      <p:sp>
        <p:nvSpPr>
          <p:cNvPr id="19" name="TextBox 18"/>
          <p:cNvSpPr txBox="1"/>
          <p:nvPr/>
        </p:nvSpPr>
        <p:spPr>
          <a:xfrm>
            <a:off x="3392425" y="7734456"/>
            <a:ext cx="340156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Occurs in the _____ ________ (_______) of </a:t>
            </a:r>
            <a:r>
              <a:rPr lang="en-US" sz="1400" smtClean="0"/>
              <a:t>the </a:t>
            </a:r>
            <a:r>
              <a:rPr lang="en-US" sz="1400" smtClean="0"/>
              <a:t>____________</a:t>
            </a:r>
          </a:p>
          <a:p>
            <a:r>
              <a:rPr lang="en-US" sz="1400" smtClean="0"/>
              <a:t>Creates </a:t>
            </a:r>
            <a:r>
              <a:rPr lang="en-US" sz="1400" dirty="0" smtClean="0"/>
              <a:t>__ ATP Molecules</a:t>
            </a:r>
            <a:endParaRPr lang="en-US" sz="1400" dirty="0"/>
          </a:p>
        </p:txBody>
      </p:sp>
      <p:sp>
        <p:nvSpPr>
          <p:cNvPr id="22" name="TextBox 21"/>
          <p:cNvSpPr txBox="1"/>
          <p:nvPr/>
        </p:nvSpPr>
        <p:spPr>
          <a:xfrm>
            <a:off x="285456" y="2916535"/>
            <a:ext cx="18285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If Oxygen is not present then</a:t>
            </a:r>
            <a:endParaRPr lang="en-US" sz="1400" dirty="0"/>
          </a:p>
        </p:txBody>
      </p:sp>
      <p:sp>
        <p:nvSpPr>
          <p:cNvPr id="23" name="TextBox 22"/>
          <p:cNvSpPr txBox="1"/>
          <p:nvPr/>
        </p:nvSpPr>
        <p:spPr>
          <a:xfrm>
            <a:off x="4960287" y="2916534"/>
            <a:ext cx="15179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If Oxygen is present then</a:t>
            </a:r>
            <a:endParaRPr lang="en-US" sz="1400" dirty="0"/>
          </a:p>
        </p:txBody>
      </p:sp>
      <p:sp>
        <p:nvSpPr>
          <p:cNvPr id="26" name="Rounded Rectangle 25"/>
          <p:cNvSpPr/>
          <p:nvPr/>
        </p:nvSpPr>
        <p:spPr>
          <a:xfrm>
            <a:off x="839021" y="4917382"/>
            <a:ext cx="1744413" cy="676656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ounded Rectangle 26"/>
          <p:cNvSpPr/>
          <p:nvPr/>
        </p:nvSpPr>
        <p:spPr>
          <a:xfrm>
            <a:off x="833813" y="6450048"/>
            <a:ext cx="1754827" cy="676656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Down Arrow 27"/>
          <p:cNvSpPr/>
          <p:nvPr/>
        </p:nvSpPr>
        <p:spPr>
          <a:xfrm rot="2583244">
            <a:off x="1921820" y="2658448"/>
            <a:ext cx="380605" cy="1187679"/>
          </a:xfrm>
          <a:prstGeom prst="down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Down Arrow 28"/>
          <p:cNvSpPr/>
          <p:nvPr/>
        </p:nvSpPr>
        <p:spPr>
          <a:xfrm rot="19016756" flipH="1">
            <a:off x="4421574" y="2605638"/>
            <a:ext cx="380605" cy="1187679"/>
          </a:xfrm>
          <a:prstGeom prst="down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0" name="Straight Arrow Connector 29"/>
          <p:cNvCxnSpPr/>
          <p:nvPr/>
        </p:nvCxnSpPr>
        <p:spPr>
          <a:xfrm>
            <a:off x="5248656" y="4488231"/>
            <a:ext cx="0" cy="682712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5271183" y="6502306"/>
            <a:ext cx="0" cy="52322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3823383" y="8718072"/>
            <a:ext cx="2913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Total ATP Created: __ ATP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110715" y="8696266"/>
            <a:ext cx="2913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Total ATP Created: _ ATP</a:t>
            </a:r>
            <a:endParaRPr lang="en-US" dirty="0"/>
          </a:p>
        </p:txBody>
      </p:sp>
      <p:sp>
        <p:nvSpPr>
          <p:cNvPr id="37" name="Right Arrow 36"/>
          <p:cNvSpPr/>
          <p:nvPr/>
        </p:nvSpPr>
        <p:spPr>
          <a:xfrm>
            <a:off x="438912" y="5204974"/>
            <a:ext cx="345245" cy="154204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ight Arrow 37"/>
          <p:cNvSpPr/>
          <p:nvPr/>
        </p:nvSpPr>
        <p:spPr>
          <a:xfrm>
            <a:off x="457199" y="6725806"/>
            <a:ext cx="345245" cy="154204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0" name="Straight Connector 39"/>
          <p:cNvCxnSpPr/>
          <p:nvPr/>
        </p:nvCxnSpPr>
        <p:spPr>
          <a:xfrm flipV="1">
            <a:off x="420623" y="4351354"/>
            <a:ext cx="1" cy="291533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1553014" y="1877949"/>
            <a:ext cx="355230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Which means:  </a:t>
            </a:r>
            <a:endParaRPr lang="en-US" sz="1400" dirty="0"/>
          </a:p>
        </p:txBody>
      </p:sp>
      <p:sp>
        <p:nvSpPr>
          <p:cNvPr id="51" name="TextBox 50"/>
          <p:cNvSpPr txBox="1"/>
          <p:nvPr/>
        </p:nvSpPr>
        <p:spPr>
          <a:xfrm>
            <a:off x="555926" y="4425848"/>
            <a:ext cx="355230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Also known as:</a:t>
            </a:r>
            <a:endParaRPr lang="en-US" sz="1400" dirty="0"/>
          </a:p>
        </p:txBody>
      </p:sp>
      <p:sp>
        <p:nvSpPr>
          <p:cNvPr id="53" name="TextBox 52"/>
          <p:cNvSpPr txBox="1"/>
          <p:nvPr/>
        </p:nvSpPr>
        <p:spPr>
          <a:xfrm>
            <a:off x="420623" y="5581831"/>
            <a:ext cx="35523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Occurs in: ______ ______and some ________</a:t>
            </a:r>
          </a:p>
          <a:p>
            <a:r>
              <a:rPr lang="en-US" sz="1400" dirty="0" smtClean="0"/>
              <a:t>Creates: ______ ____ ( ___ ____)</a:t>
            </a:r>
            <a:endParaRPr lang="en-US" sz="1400" dirty="0"/>
          </a:p>
        </p:txBody>
      </p:sp>
      <p:sp>
        <p:nvSpPr>
          <p:cNvPr id="54" name="TextBox 53"/>
          <p:cNvSpPr txBox="1"/>
          <p:nvPr/>
        </p:nvSpPr>
        <p:spPr>
          <a:xfrm>
            <a:off x="420623" y="7141322"/>
            <a:ext cx="3552301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Occurs in: _____ and other ________</a:t>
            </a:r>
          </a:p>
          <a:p>
            <a:r>
              <a:rPr lang="en-US" sz="1400" dirty="0" smtClean="0"/>
              <a:t>Creates:  ______</a:t>
            </a:r>
          </a:p>
          <a:p>
            <a:r>
              <a:rPr lang="en-US" sz="1400" dirty="0"/>
              <a:t> </a:t>
            </a:r>
            <a:r>
              <a:rPr lang="en-US" sz="1400" dirty="0" smtClean="0"/>
              <a:t>                ______ </a:t>
            </a:r>
          </a:p>
          <a:p>
            <a:r>
              <a:rPr lang="en-US" sz="1400" dirty="0"/>
              <a:t> </a:t>
            </a:r>
            <a:r>
              <a:rPr lang="en-US" sz="1400" dirty="0" smtClean="0"/>
              <a:t>                _______</a:t>
            </a:r>
            <a:endParaRPr lang="en-US" sz="1400" dirty="0"/>
          </a:p>
          <a:p>
            <a:r>
              <a:rPr lang="en-US" sz="1400" dirty="0" smtClean="0"/>
              <a:t>                 ___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106539" y="1140181"/>
            <a:ext cx="126187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Directions: Fill in the blanks with the correct answers from your notes.  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059076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3" name="TextBox 1182"/>
          <p:cNvSpPr txBox="1"/>
          <p:nvPr/>
        </p:nvSpPr>
        <p:spPr>
          <a:xfrm>
            <a:off x="-1" y="54030"/>
            <a:ext cx="669933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The Mitochondria consists of a      _____ ________</a:t>
            </a:r>
            <a:r>
              <a:rPr lang="en-US" sz="2400" u="sng" dirty="0" smtClean="0"/>
              <a:t> </a:t>
            </a:r>
            <a:r>
              <a:rPr lang="en-US" sz="2400" dirty="0" smtClean="0"/>
              <a:t>and an       _____ ________that is folded in on itself.  The folds of the inner membrane are known as          C   _______and they contain the      ________ _________ ______.  Inside the inner membrane is a fluid known as the (5) </a:t>
            </a:r>
            <a:r>
              <a:rPr lang="en-US" sz="2400" u="sng" dirty="0" smtClean="0"/>
              <a:t>______</a:t>
            </a:r>
            <a:endParaRPr lang="en-US" sz="2400" dirty="0"/>
          </a:p>
        </p:txBody>
      </p:sp>
      <p:sp>
        <p:nvSpPr>
          <p:cNvPr id="4" name="Oval 3"/>
          <p:cNvSpPr/>
          <p:nvPr/>
        </p:nvSpPr>
        <p:spPr>
          <a:xfrm rot="2320564">
            <a:off x="1579790" y="1566873"/>
            <a:ext cx="4078224" cy="7900416"/>
          </a:xfrm>
          <a:prstGeom prst="ellipse">
            <a:avLst/>
          </a:prstGeom>
          <a:ln>
            <a:prstDash val="lg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985430" y="2581858"/>
            <a:ext cx="5376672" cy="6035039"/>
          </a:xfrm>
          <a:custGeom>
            <a:avLst/>
            <a:gdLst>
              <a:gd name="connsiteX0" fmla="*/ 443153 w 4905425"/>
              <a:gd name="connsiteY0" fmla="*/ 2560320 h 5394960"/>
              <a:gd name="connsiteX1" fmla="*/ 498017 w 4905425"/>
              <a:gd name="connsiteY1" fmla="*/ 2359152 h 5394960"/>
              <a:gd name="connsiteX2" fmla="*/ 516305 w 4905425"/>
              <a:gd name="connsiteY2" fmla="*/ 2304288 h 5394960"/>
              <a:gd name="connsiteX3" fmla="*/ 534593 w 4905425"/>
              <a:gd name="connsiteY3" fmla="*/ 2249424 h 5394960"/>
              <a:gd name="connsiteX4" fmla="*/ 571169 w 4905425"/>
              <a:gd name="connsiteY4" fmla="*/ 2194560 h 5394960"/>
              <a:gd name="connsiteX5" fmla="*/ 589457 w 4905425"/>
              <a:gd name="connsiteY5" fmla="*/ 2139696 h 5394960"/>
              <a:gd name="connsiteX6" fmla="*/ 680897 w 4905425"/>
              <a:gd name="connsiteY6" fmla="*/ 2029968 h 5394960"/>
              <a:gd name="connsiteX7" fmla="*/ 735761 w 4905425"/>
              <a:gd name="connsiteY7" fmla="*/ 1993392 h 5394960"/>
              <a:gd name="connsiteX8" fmla="*/ 863777 w 4905425"/>
              <a:gd name="connsiteY8" fmla="*/ 2121408 h 5394960"/>
              <a:gd name="connsiteX9" fmla="*/ 955217 w 4905425"/>
              <a:gd name="connsiteY9" fmla="*/ 2231136 h 5394960"/>
              <a:gd name="connsiteX10" fmla="*/ 1046657 w 4905425"/>
              <a:gd name="connsiteY10" fmla="*/ 2322576 h 5394960"/>
              <a:gd name="connsiteX11" fmla="*/ 1156385 w 4905425"/>
              <a:gd name="connsiteY11" fmla="*/ 2304288 h 5394960"/>
              <a:gd name="connsiteX12" fmla="*/ 1211249 w 4905425"/>
              <a:gd name="connsiteY12" fmla="*/ 2286000 h 5394960"/>
              <a:gd name="connsiteX13" fmla="*/ 1229537 w 4905425"/>
              <a:gd name="connsiteY13" fmla="*/ 2231136 h 5394960"/>
              <a:gd name="connsiteX14" fmla="*/ 1192961 w 4905425"/>
              <a:gd name="connsiteY14" fmla="*/ 1920240 h 5394960"/>
              <a:gd name="connsiteX15" fmla="*/ 1156385 w 4905425"/>
              <a:gd name="connsiteY15" fmla="*/ 1792224 h 5394960"/>
              <a:gd name="connsiteX16" fmla="*/ 1138097 w 4905425"/>
              <a:gd name="connsiteY16" fmla="*/ 1700784 h 5394960"/>
              <a:gd name="connsiteX17" fmla="*/ 1156385 w 4905425"/>
              <a:gd name="connsiteY17" fmla="*/ 1481328 h 5394960"/>
              <a:gd name="connsiteX18" fmla="*/ 1192961 w 4905425"/>
              <a:gd name="connsiteY18" fmla="*/ 1426464 h 5394960"/>
              <a:gd name="connsiteX19" fmla="*/ 1320977 w 4905425"/>
              <a:gd name="connsiteY19" fmla="*/ 1444752 h 5394960"/>
              <a:gd name="connsiteX20" fmla="*/ 1412417 w 4905425"/>
              <a:gd name="connsiteY20" fmla="*/ 1536192 h 5394960"/>
              <a:gd name="connsiteX21" fmla="*/ 1467281 w 4905425"/>
              <a:gd name="connsiteY21" fmla="*/ 1572768 h 5394960"/>
              <a:gd name="connsiteX22" fmla="*/ 1485569 w 4905425"/>
              <a:gd name="connsiteY22" fmla="*/ 1627632 h 5394960"/>
              <a:gd name="connsiteX23" fmla="*/ 1650161 w 4905425"/>
              <a:gd name="connsiteY23" fmla="*/ 1755648 h 5394960"/>
              <a:gd name="connsiteX24" fmla="*/ 1759889 w 4905425"/>
              <a:gd name="connsiteY24" fmla="*/ 1737360 h 5394960"/>
              <a:gd name="connsiteX25" fmla="*/ 1796465 w 4905425"/>
              <a:gd name="connsiteY25" fmla="*/ 1682496 h 5394960"/>
              <a:gd name="connsiteX26" fmla="*/ 1851329 w 4905425"/>
              <a:gd name="connsiteY26" fmla="*/ 1645920 h 5394960"/>
              <a:gd name="connsiteX27" fmla="*/ 1942769 w 4905425"/>
              <a:gd name="connsiteY27" fmla="*/ 1463040 h 5394960"/>
              <a:gd name="connsiteX28" fmla="*/ 1924481 w 4905425"/>
              <a:gd name="connsiteY28" fmla="*/ 877824 h 5394960"/>
              <a:gd name="connsiteX29" fmla="*/ 1942769 w 4905425"/>
              <a:gd name="connsiteY29" fmla="*/ 676656 h 5394960"/>
              <a:gd name="connsiteX30" fmla="*/ 1997633 w 4905425"/>
              <a:gd name="connsiteY30" fmla="*/ 640080 h 5394960"/>
              <a:gd name="connsiteX31" fmla="*/ 2125649 w 4905425"/>
              <a:gd name="connsiteY31" fmla="*/ 694944 h 5394960"/>
              <a:gd name="connsiteX32" fmla="*/ 2180513 w 4905425"/>
              <a:gd name="connsiteY32" fmla="*/ 877824 h 5394960"/>
              <a:gd name="connsiteX33" fmla="*/ 2198801 w 4905425"/>
              <a:gd name="connsiteY33" fmla="*/ 932688 h 5394960"/>
              <a:gd name="connsiteX34" fmla="*/ 2326817 w 4905425"/>
              <a:gd name="connsiteY34" fmla="*/ 1078992 h 5394960"/>
              <a:gd name="connsiteX35" fmla="*/ 2381681 w 4905425"/>
              <a:gd name="connsiteY35" fmla="*/ 1097280 h 5394960"/>
              <a:gd name="connsiteX36" fmla="*/ 2546273 w 4905425"/>
              <a:gd name="connsiteY36" fmla="*/ 1042416 h 5394960"/>
              <a:gd name="connsiteX37" fmla="*/ 2564561 w 4905425"/>
              <a:gd name="connsiteY37" fmla="*/ 969264 h 5394960"/>
              <a:gd name="connsiteX38" fmla="*/ 2546273 w 4905425"/>
              <a:gd name="connsiteY38" fmla="*/ 786384 h 5394960"/>
              <a:gd name="connsiteX39" fmla="*/ 2509697 w 4905425"/>
              <a:gd name="connsiteY39" fmla="*/ 694944 h 5394960"/>
              <a:gd name="connsiteX40" fmla="*/ 2436545 w 4905425"/>
              <a:gd name="connsiteY40" fmla="*/ 530352 h 5394960"/>
              <a:gd name="connsiteX41" fmla="*/ 2436545 w 4905425"/>
              <a:gd name="connsiteY41" fmla="*/ 292608 h 5394960"/>
              <a:gd name="connsiteX42" fmla="*/ 2491409 w 4905425"/>
              <a:gd name="connsiteY42" fmla="*/ 274320 h 5394960"/>
              <a:gd name="connsiteX43" fmla="*/ 2546273 w 4905425"/>
              <a:gd name="connsiteY43" fmla="*/ 237744 h 5394960"/>
              <a:gd name="connsiteX44" fmla="*/ 2747441 w 4905425"/>
              <a:gd name="connsiteY44" fmla="*/ 256032 h 5394960"/>
              <a:gd name="connsiteX45" fmla="*/ 2820593 w 4905425"/>
              <a:gd name="connsiteY45" fmla="*/ 365760 h 5394960"/>
              <a:gd name="connsiteX46" fmla="*/ 2912033 w 4905425"/>
              <a:gd name="connsiteY46" fmla="*/ 493776 h 5394960"/>
              <a:gd name="connsiteX47" fmla="*/ 2985185 w 4905425"/>
              <a:gd name="connsiteY47" fmla="*/ 621792 h 5394960"/>
              <a:gd name="connsiteX48" fmla="*/ 3021761 w 4905425"/>
              <a:gd name="connsiteY48" fmla="*/ 694944 h 5394960"/>
              <a:gd name="connsiteX49" fmla="*/ 3076625 w 4905425"/>
              <a:gd name="connsiteY49" fmla="*/ 713232 h 5394960"/>
              <a:gd name="connsiteX50" fmla="*/ 3186353 w 4905425"/>
              <a:gd name="connsiteY50" fmla="*/ 768096 h 5394960"/>
              <a:gd name="connsiteX51" fmla="*/ 3277793 w 4905425"/>
              <a:gd name="connsiteY51" fmla="*/ 749808 h 5394960"/>
              <a:gd name="connsiteX52" fmla="*/ 3332657 w 4905425"/>
              <a:gd name="connsiteY52" fmla="*/ 621792 h 5394960"/>
              <a:gd name="connsiteX53" fmla="*/ 3277793 w 4905425"/>
              <a:gd name="connsiteY53" fmla="*/ 365760 h 5394960"/>
              <a:gd name="connsiteX54" fmla="*/ 3186353 w 4905425"/>
              <a:gd name="connsiteY54" fmla="*/ 201168 h 5394960"/>
              <a:gd name="connsiteX55" fmla="*/ 3204641 w 4905425"/>
              <a:gd name="connsiteY55" fmla="*/ 91440 h 5394960"/>
              <a:gd name="connsiteX56" fmla="*/ 3369233 w 4905425"/>
              <a:gd name="connsiteY56" fmla="*/ 0 h 5394960"/>
              <a:gd name="connsiteX57" fmla="*/ 3424097 w 4905425"/>
              <a:gd name="connsiteY57" fmla="*/ 18288 h 5394960"/>
              <a:gd name="connsiteX58" fmla="*/ 3460673 w 4905425"/>
              <a:gd name="connsiteY58" fmla="*/ 73152 h 5394960"/>
              <a:gd name="connsiteX59" fmla="*/ 3515537 w 4905425"/>
              <a:gd name="connsiteY59" fmla="*/ 128016 h 5394960"/>
              <a:gd name="connsiteX60" fmla="*/ 3588689 w 4905425"/>
              <a:gd name="connsiteY60" fmla="*/ 292608 h 5394960"/>
              <a:gd name="connsiteX61" fmla="*/ 3643553 w 4905425"/>
              <a:gd name="connsiteY61" fmla="*/ 493776 h 5394960"/>
              <a:gd name="connsiteX62" fmla="*/ 3698417 w 4905425"/>
              <a:gd name="connsiteY62" fmla="*/ 548640 h 5394960"/>
              <a:gd name="connsiteX63" fmla="*/ 3753281 w 4905425"/>
              <a:gd name="connsiteY63" fmla="*/ 566928 h 5394960"/>
              <a:gd name="connsiteX64" fmla="*/ 3844721 w 4905425"/>
              <a:gd name="connsiteY64" fmla="*/ 548640 h 5394960"/>
              <a:gd name="connsiteX65" fmla="*/ 3936161 w 4905425"/>
              <a:gd name="connsiteY65" fmla="*/ 384048 h 5394960"/>
              <a:gd name="connsiteX66" fmla="*/ 3954449 w 4905425"/>
              <a:gd name="connsiteY66" fmla="*/ 73152 h 5394960"/>
              <a:gd name="connsiteX67" fmla="*/ 4009313 w 4905425"/>
              <a:gd name="connsiteY67" fmla="*/ 54864 h 5394960"/>
              <a:gd name="connsiteX68" fmla="*/ 4137329 w 4905425"/>
              <a:gd name="connsiteY68" fmla="*/ 18288 h 5394960"/>
              <a:gd name="connsiteX69" fmla="*/ 4356785 w 4905425"/>
              <a:gd name="connsiteY69" fmla="*/ 36576 h 5394960"/>
              <a:gd name="connsiteX70" fmla="*/ 4338497 w 4905425"/>
              <a:gd name="connsiteY70" fmla="*/ 310896 h 5394960"/>
              <a:gd name="connsiteX71" fmla="*/ 4283633 w 4905425"/>
              <a:gd name="connsiteY71" fmla="*/ 438912 h 5394960"/>
              <a:gd name="connsiteX72" fmla="*/ 4228769 w 4905425"/>
              <a:gd name="connsiteY72" fmla="*/ 493776 h 5394960"/>
              <a:gd name="connsiteX73" fmla="*/ 4137329 w 4905425"/>
              <a:gd name="connsiteY73" fmla="*/ 603504 h 5394960"/>
              <a:gd name="connsiteX74" fmla="*/ 4119041 w 4905425"/>
              <a:gd name="connsiteY74" fmla="*/ 804672 h 5394960"/>
              <a:gd name="connsiteX75" fmla="*/ 4301921 w 4905425"/>
              <a:gd name="connsiteY75" fmla="*/ 786384 h 5394960"/>
              <a:gd name="connsiteX76" fmla="*/ 4393361 w 4905425"/>
              <a:gd name="connsiteY76" fmla="*/ 694944 h 5394960"/>
              <a:gd name="connsiteX77" fmla="*/ 4448225 w 4905425"/>
              <a:gd name="connsiteY77" fmla="*/ 658368 h 5394960"/>
              <a:gd name="connsiteX78" fmla="*/ 4503089 w 4905425"/>
              <a:gd name="connsiteY78" fmla="*/ 640080 h 5394960"/>
              <a:gd name="connsiteX79" fmla="*/ 4612817 w 4905425"/>
              <a:gd name="connsiteY79" fmla="*/ 566928 h 5394960"/>
              <a:gd name="connsiteX80" fmla="*/ 4777409 w 4905425"/>
              <a:gd name="connsiteY80" fmla="*/ 585216 h 5394960"/>
              <a:gd name="connsiteX81" fmla="*/ 4850561 w 4905425"/>
              <a:gd name="connsiteY81" fmla="*/ 658368 h 5394960"/>
              <a:gd name="connsiteX82" fmla="*/ 4905425 w 4905425"/>
              <a:gd name="connsiteY82" fmla="*/ 768096 h 5394960"/>
              <a:gd name="connsiteX83" fmla="*/ 4887137 w 4905425"/>
              <a:gd name="connsiteY83" fmla="*/ 914400 h 5394960"/>
              <a:gd name="connsiteX84" fmla="*/ 4868849 w 4905425"/>
              <a:gd name="connsiteY84" fmla="*/ 969264 h 5394960"/>
              <a:gd name="connsiteX85" fmla="*/ 4631105 w 4905425"/>
              <a:gd name="connsiteY85" fmla="*/ 1060704 h 5394960"/>
              <a:gd name="connsiteX86" fmla="*/ 4557953 w 4905425"/>
              <a:gd name="connsiteY86" fmla="*/ 1078992 h 5394960"/>
              <a:gd name="connsiteX87" fmla="*/ 4503089 w 4905425"/>
              <a:gd name="connsiteY87" fmla="*/ 1115568 h 5394960"/>
              <a:gd name="connsiteX88" fmla="*/ 4393361 w 4905425"/>
              <a:gd name="connsiteY88" fmla="*/ 1152144 h 5394960"/>
              <a:gd name="connsiteX89" fmla="*/ 4338497 w 4905425"/>
              <a:gd name="connsiteY89" fmla="*/ 1170432 h 5394960"/>
              <a:gd name="connsiteX90" fmla="*/ 4265345 w 4905425"/>
              <a:gd name="connsiteY90" fmla="*/ 1188720 h 5394960"/>
              <a:gd name="connsiteX91" fmla="*/ 4155617 w 4905425"/>
              <a:gd name="connsiteY91" fmla="*/ 1225296 h 5394960"/>
              <a:gd name="connsiteX92" fmla="*/ 4064177 w 4905425"/>
              <a:gd name="connsiteY92" fmla="*/ 1389888 h 5394960"/>
              <a:gd name="connsiteX93" fmla="*/ 4119041 w 4905425"/>
              <a:gd name="connsiteY93" fmla="*/ 1499616 h 5394960"/>
              <a:gd name="connsiteX94" fmla="*/ 4173905 w 4905425"/>
              <a:gd name="connsiteY94" fmla="*/ 1517904 h 5394960"/>
              <a:gd name="connsiteX95" fmla="*/ 4338497 w 4905425"/>
              <a:gd name="connsiteY95" fmla="*/ 1499616 h 5394960"/>
              <a:gd name="connsiteX96" fmla="*/ 4448225 w 4905425"/>
              <a:gd name="connsiteY96" fmla="*/ 1463040 h 5394960"/>
              <a:gd name="connsiteX97" fmla="*/ 4503089 w 4905425"/>
              <a:gd name="connsiteY97" fmla="*/ 1444752 h 5394960"/>
              <a:gd name="connsiteX98" fmla="*/ 4576241 w 4905425"/>
              <a:gd name="connsiteY98" fmla="*/ 1481328 h 5394960"/>
              <a:gd name="connsiteX99" fmla="*/ 4612817 w 4905425"/>
              <a:gd name="connsiteY99" fmla="*/ 1536192 h 5394960"/>
              <a:gd name="connsiteX100" fmla="*/ 4557953 w 4905425"/>
              <a:gd name="connsiteY100" fmla="*/ 1865376 h 5394960"/>
              <a:gd name="connsiteX101" fmla="*/ 4503089 w 4905425"/>
              <a:gd name="connsiteY101" fmla="*/ 1920240 h 5394960"/>
              <a:gd name="connsiteX102" fmla="*/ 4393361 w 4905425"/>
              <a:gd name="connsiteY102" fmla="*/ 1993392 h 5394960"/>
              <a:gd name="connsiteX103" fmla="*/ 4119041 w 4905425"/>
              <a:gd name="connsiteY103" fmla="*/ 1975104 h 5394960"/>
              <a:gd name="connsiteX104" fmla="*/ 3954449 w 4905425"/>
              <a:gd name="connsiteY104" fmla="*/ 1920240 h 5394960"/>
              <a:gd name="connsiteX105" fmla="*/ 3881297 w 4905425"/>
              <a:gd name="connsiteY105" fmla="*/ 1901952 h 5394960"/>
              <a:gd name="connsiteX106" fmla="*/ 3698417 w 4905425"/>
              <a:gd name="connsiteY106" fmla="*/ 1920240 h 5394960"/>
              <a:gd name="connsiteX107" fmla="*/ 3716705 w 4905425"/>
              <a:gd name="connsiteY107" fmla="*/ 2084832 h 5394960"/>
              <a:gd name="connsiteX108" fmla="*/ 3789857 w 4905425"/>
              <a:gd name="connsiteY108" fmla="*/ 2176272 h 5394960"/>
              <a:gd name="connsiteX109" fmla="*/ 3899585 w 4905425"/>
              <a:gd name="connsiteY109" fmla="*/ 2304288 h 5394960"/>
              <a:gd name="connsiteX110" fmla="*/ 3954449 w 4905425"/>
              <a:gd name="connsiteY110" fmla="*/ 2340864 h 5394960"/>
              <a:gd name="connsiteX111" fmla="*/ 4045889 w 4905425"/>
              <a:gd name="connsiteY111" fmla="*/ 2414016 h 5394960"/>
              <a:gd name="connsiteX112" fmla="*/ 4100753 w 4905425"/>
              <a:gd name="connsiteY112" fmla="*/ 2523744 h 5394960"/>
              <a:gd name="connsiteX113" fmla="*/ 4082465 w 4905425"/>
              <a:gd name="connsiteY113" fmla="*/ 2779776 h 5394960"/>
              <a:gd name="connsiteX114" fmla="*/ 4045889 w 4905425"/>
              <a:gd name="connsiteY114" fmla="*/ 2834640 h 5394960"/>
              <a:gd name="connsiteX115" fmla="*/ 3936161 w 4905425"/>
              <a:gd name="connsiteY115" fmla="*/ 2871216 h 5394960"/>
              <a:gd name="connsiteX116" fmla="*/ 3863009 w 4905425"/>
              <a:gd name="connsiteY116" fmla="*/ 2852928 h 5394960"/>
              <a:gd name="connsiteX117" fmla="*/ 3734993 w 4905425"/>
              <a:gd name="connsiteY117" fmla="*/ 2779776 h 5394960"/>
              <a:gd name="connsiteX118" fmla="*/ 3625265 w 4905425"/>
              <a:gd name="connsiteY118" fmla="*/ 2724912 h 5394960"/>
              <a:gd name="connsiteX119" fmla="*/ 3442385 w 4905425"/>
              <a:gd name="connsiteY119" fmla="*/ 2743200 h 5394960"/>
              <a:gd name="connsiteX120" fmla="*/ 3369233 w 4905425"/>
              <a:gd name="connsiteY120" fmla="*/ 2852928 h 5394960"/>
              <a:gd name="connsiteX121" fmla="*/ 3332657 w 4905425"/>
              <a:gd name="connsiteY121" fmla="*/ 2926080 h 5394960"/>
              <a:gd name="connsiteX122" fmla="*/ 3350945 w 4905425"/>
              <a:gd name="connsiteY122" fmla="*/ 3017520 h 5394960"/>
              <a:gd name="connsiteX123" fmla="*/ 3369233 w 4905425"/>
              <a:gd name="connsiteY123" fmla="*/ 3072384 h 5394960"/>
              <a:gd name="connsiteX124" fmla="*/ 3478961 w 4905425"/>
              <a:gd name="connsiteY124" fmla="*/ 3145536 h 5394960"/>
              <a:gd name="connsiteX125" fmla="*/ 3570401 w 4905425"/>
              <a:gd name="connsiteY125" fmla="*/ 3255264 h 5394960"/>
              <a:gd name="connsiteX126" fmla="*/ 3661841 w 4905425"/>
              <a:gd name="connsiteY126" fmla="*/ 3364992 h 5394960"/>
              <a:gd name="connsiteX127" fmla="*/ 3698417 w 4905425"/>
              <a:gd name="connsiteY127" fmla="*/ 3493008 h 5394960"/>
              <a:gd name="connsiteX128" fmla="*/ 3661841 w 4905425"/>
              <a:gd name="connsiteY128" fmla="*/ 3566160 h 5394960"/>
              <a:gd name="connsiteX129" fmla="*/ 3552113 w 4905425"/>
              <a:gd name="connsiteY129" fmla="*/ 3602736 h 5394960"/>
              <a:gd name="connsiteX130" fmla="*/ 3314369 w 4905425"/>
              <a:gd name="connsiteY130" fmla="*/ 3566160 h 5394960"/>
              <a:gd name="connsiteX131" fmla="*/ 3241217 w 4905425"/>
              <a:gd name="connsiteY131" fmla="*/ 3529584 h 5394960"/>
              <a:gd name="connsiteX132" fmla="*/ 3186353 w 4905425"/>
              <a:gd name="connsiteY132" fmla="*/ 3493008 h 5394960"/>
              <a:gd name="connsiteX133" fmla="*/ 3076625 w 4905425"/>
              <a:gd name="connsiteY133" fmla="*/ 3456432 h 5394960"/>
              <a:gd name="connsiteX134" fmla="*/ 2948609 w 4905425"/>
              <a:gd name="connsiteY134" fmla="*/ 3401568 h 5394960"/>
              <a:gd name="connsiteX135" fmla="*/ 2838881 w 4905425"/>
              <a:gd name="connsiteY135" fmla="*/ 3419856 h 5394960"/>
              <a:gd name="connsiteX136" fmla="*/ 2747441 w 4905425"/>
              <a:gd name="connsiteY136" fmla="*/ 3511296 h 5394960"/>
              <a:gd name="connsiteX137" fmla="*/ 2729153 w 4905425"/>
              <a:gd name="connsiteY137" fmla="*/ 3566160 h 5394960"/>
              <a:gd name="connsiteX138" fmla="*/ 2747441 w 4905425"/>
              <a:gd name="connsiteY138" fmla="*/ 3749040 h 5394960"/>
              <a:gd name="connsiteX139" fmla="*/ 2765729 w 4905425"/>
              <a:gd name="connsiteY139" fmla="*/ 3803904 h 5394960"/>
              <a:gd name="connsiteX140" fmla="*/ 2838881 w 4905425"/>
              <a:gd name="connsiteY140" fmla="*/ 3858768 h 5394960"/>
              <a:gd name="connsiteX141" fmla="*/ 2930321 w 4905425"/>
              <a:gd name="connsiteY141" fmla="*/ 3950208 h 5394960"/>
              <a:gd name="connsiteX142" fmla="*/ 2985185 w 4905425"/>
              <a:gd name="connsiteY142" fmla="*/ 4059936 h 5394960"/>
              <a:gd name="connsiteX143" fmla="*/ 2966897 w 4905425"/>
              <a:gd name="connsiteY143" fmla="*/ 4206240 h 5394960"/>
              <a:gd name="connsiteX144" fmla="*/ 2802305 w 4905425"/>
              <a:gd name="connsiteY144" fmla="*/ 4352544 h 5394960"/>
              <a:gd name="connsiteX145" fmla="*/ 2729153 w 4905425"/>
              <a:gd name="connsiteY145" fmla="*/ 4389120 h 5394960"/>
              <a:gd name="connsiteX146" fmla="*/ 2674289 w 4905425"/>
              <a:gd name="connsiteY146" fmla="*/ 4407408 h 5394960"/>
              <a:gd name="connsiteX147" fmla="*/ 2619425 w 4905425"/>
              <a:gd name="connsiteY147" fmla="*/ 4370832 h 5394960"/>
              <a:gd name="connsiteX148" fmla="*/ 2582849 w 4905425"/>
              <a:gd name="connsiteY148" fmla="*/ 4315968 h 5394960"/>
              <a:gd name="connsiteX149" fmla="*/ 2527985 w 4905425"/>
              <a:gd name="connsiteY149" fmla="*/ 4242816 h 5394960"/>
              <a:gd name="connsiteX150" fmla="*/ 2436545 w 4905425"/>
              <a:gd name="connsiteY150" fmla="*/ 4151376 h 5394960"/>
              <a:gd name="connsiteX151" fmla="*/ 2399969 w 4905425"/>
              <a:gd name="connsiteY151" fmla="*/ 4096512 h 5394960"/>
              <a:gd name="connsiteX152" fmla="*/ 2345105 w 4905425"/>
              <a:gd name="connsiteY152" fmla="*/ 4078224 h 5394960"/>
              <a:gd name="connsiteX153" fmla="*/ 2290241 w 4905425"/>
              <a:gd name="connsiteY153" fmla="*/ 4041648 h 5394960"/>
              <a:gd name="connsiteX154" fmla="*/ 2162225 w 4905425"/>
              <a:gd name="connsiteY154" fmla="*/ 4114800 h 5394960"/>
              <a:gd name="connsiteX155" fmla="*/ 2107361 w 4905425"/>
              <a:gd name="connsiteY155" fmla="*/ 4169664 h 5394960"/>
              <a:gd name="connsiteX156" fmla="*/ 2107361 w 4905425"/>
              <a:gd name="connsiteY156" fmla="*/ 4553712 h 5394960"/>
              <a:gd name="connsiteX157" fmla="*/ 2070785 w 4905425"/>
              <a:gd name="connsiteY157" fmla="*/ 4809744 h 5394960"/>
              <a:gd name="connsiteX158" fmla="*/ 1979345 w 4905425"/>
              <a:gd name="connsiteY158" fmla="*/ 4919472 h 5394960"/>
              <a:gd name="connsiteX159" fmla="*/ 1686737 w 4905425"/>
              <a:gd name="connsiteY159" fmla="*/ 4901184 h 5394960"/>
              <a:gd name="connsiteX160" fmla="*/ 1650161 w 4905425"/>
              <a:gd name="connsiteY160" fmla="*/ 4846320 h 5394960"/>
              <a:gd name="connsiteX161" fmla="*/ 1613585 w 4905425"/>
              <a:gd name="connsiteY161" fmla="*/ 4736592 h 5394960"/>
              <a:gd name="connsiteX162" fmla="*/ 1522145 w 4905425"/>
              <a:gd name="connsiteY162" fmla="*/ 4663440 h 5394960"/>
              <a:gd name="connsiteX163" fmla="*/ 1375841 w 4905425"/>
              <a:gd name="connsiteY163" fmla="*/ 4681728 h 5394960"/>
              <a:gd name="connsiteX164" fmla="*/ 1339265 w 4905425"/>
              <a:gd name="connsiteY164" fmla="*/ 4736592 h 5394960"/>
              <a:gd name="connsiteX165" fmla="*/ 1302689 w 4905425"/>
              <a:gd name="connsiteY165" fmla="*/ 4846320 h 5394960"/>
              <a:gd name="connsiteX166" fmla="*/ 1229537 w 4905425"/>
              <a:gd name="connsiteY166" fmla="*/ 5358384 h 5394960"/>
              <a:gd name="connsiteX167" fmla="*/ 1156385 w 4905425"/>
              <a:gd name="connsiteY167" fmla="*/ 5376672 h 5394960"/>
              <a:gd name="connsiteX168" fmla="*/ 1101521 w 4905425"/>
              <a:gd name="connsiteY168" fmla="*/ 5394960 h 5394960"/>
              <a:gd name="connsiteX169" fmla="*/ 900353 w 4905425"/>
              <a:gd name="connsiteY169" fmla="*/ 5376672 h 5394960"/>
              <a:gd name="connsiteX170" fmla="*/ 863777 w 4905425"/>
              <a:gd name="connsiteY170" fmla="*/ 5321808 h 5394960"/>
              <a:gd name="connsiteX171" fmla="*/ 827201 w 4905425"/>
              <a:gd name="connsiteY171" fmla="*/ 5157216 h 5394960"/>
              <a:gd name="connsiteX172" fmla="*/ 845489 w 4905425"/>
              <a:gd name="connsiteY172" fmla="*/ 4956048 h 5394960"/>
              <a:gd name="connsiteX173" fmla="*/ 882065 w 4905425"/>
              <a:gd name="connsiteY173" fmla="*/ 4846320 h 5394960"/>
              <a:gd name="connsiteX174" fmla="*/ 863777 w 4905425"/>
              <a:gd name="connsiteY174" fmla="*/ 4736592 h 5394960"/>
              <a:gd name="connsiteX175" fmla="*/ 516305 w 4905425"/>
              <a:gd name="connsiteY175" fmla="*/ 4791456 h 5394960"/>
              <a:gd name="connsiteX176" fmla="*/ 461441 w 4905425"/>
              <a:gd name="connsiteY176" fmla="*/ 4828032 h 5394960"/>
              <a:gd name="connsiteX177" fmla="*/ 351713 w 4905425"/>
              <a:gd name="connsiteY177" fmla="*/ 4937760 h 5394960"/>
              <a:gd name="connsiteX178" fmla="*/ 296849 w 4905425"/>
              <a:gd name="connsiteY178" fmla="*/ 4992624 h 5394960"/>
              <a:gd name="connsiteX179" fmla="*/ 187121 w 4905425"/>
              <a:gd name="connsiteY179" fmla="*/ 5084064 h 5394960"/>
              <a:gd name="connsiteX180" fmla="*/ 95681 w 4905425"/>
              <a:gd name="connsiteY180" fmla="*/ 5065776 h 5394960"/>
              <a:gd name="connsiteX181" fmla="*/ 59105 w 4905425"/>
              <a:gd name="connsiteY181" fmla="*/ 5010912 h 5394960"/>
              <a:gd name="connsiteX182" fmla="*/ 150545 w 4905425"/>
              <a:gd name="connsiteY182" fmla="*/ 4334256 h 5394960"/>
              <a:gd name="connsiteX183" fmla="*/ 498017 w 4905425"/>
              <a:gd name="connsiteY183" fmla="*/ 4370832 h 5394960"/>
              <a:gd name="connsiteX184" fmla="*/ 626033 w 4905425"/>
              <a:gd name="connsiteY184" fmla="*/ 4425696 h 5394960"/>
              <a:gd name="connsiteX185" fmla="*/ 827201 w 4905425"/>
              <a:gd name="connsiteY185" fmla="*/ 4407408 h 5394960"/>
              <a:gd name="connsiteX186" fmla="*/ 845489 w 4905425"/>
              <a:gd name="connsiteY186" fmla="*/ 4352544 h 5394960"/>
              <a:gd name="connsiteX187" fmla="*/ 918641 w 4905425"/>
              <a:gd name="connsiteY187" fmla="*/ 4261104 h 5394960"/>
              <a:gd name="connsiteX188" fmla="*/ 900353 w 4905425"/>
              <a:gd name="connsiteY188" fmla="*/ 4078224 h 5394960"/>
              <a:gd name="connsiteX189" fmla="*/ 790625 w 4905425"/>
              <a:gd name="connsiteY189" fmla="*/ 3931920 h 5394960"/>
              <a:gd name="connsiteX190" fmla="*/ 717473 w 4905425"/>
              <a:gd name="connsiteY190" fmla="*/ 3840480 h 5394960"/>
              <a:gd name="connsiteX191" fmla="*/ 662609 w 4905425"/>
              <a:gd name="connsiteY191" fmla="*/ 3803904 h 5394960"/>
              <a:gd name="connsiteX192" fmla="*/ 589457 w 4905425"/>
              <a:gd name="connsiteY192" fmla="*/ 3730752 h 5394960"/>
              <a:gd name="connsiteX193" fmla="*/ 443153 w 4905425"/>
              <a:gd name="connsiteY193" fmla="*/ 3657600 h 5394960"/>
              <a:gd name="connsiteX194" fmla="*/ 333425 w 4905425"/>
              <a:gd name="connsiteY194" fmla="*/ 3602736 h 5394960"/>
              <a:gd name="connsiteX195" fmla="*/ 296849 w 4905425"/>
              <a:gd name="connsiteY195" fmla="*/ 3547872 h 5394960"/>
              <a:gd name="connsiteX196" fmla="*/ 333425 w 4905425"/>
              <a:gd name="connsiteY196" fmla="*/ 3493008 h 5394960"/>
              <a:gd name="connsiteX197" fmla="*/ 644321 w 4905425"/>
              <a:gd name="connsiteY197" fmla="*/ 3511296 h 5394960"/>
              <a:gd name="connsiteX198" fmla="*/ 790625 w 4905425"/>
              <a:gd name="connsiteY198" fmla="*/ 3493008 h 5394960"/>
              <a:gd name="connsiteX199" fmla="*/ 808913 w 4905425"/>
              <a:gd name="connsiteY199" fmla="*/ 3438144 h 5394960"/>
              <a:gd name="connsiteX200" fmla="*/ 845489 w 4905425"/>
              <a:gd name="connsiteY200" fmla="*/ 3364992 h 5394960"/>
              <a:gd name="connsiteX201" fmla="*/ 754049 w 4905425"/>
              <a:gd name="connsiteY201" fmla="*/ 3182112 h 5394960"/>
              <a:gd name="connsiteX202" fmla="*/ 699185 w 4905425"/>
              <a:gd name="connsiteY202" fmla="*/ 3108960 h 5394960"/>
              <a:gd name="connsiteX203" fmla="*/ 607745 w 4905425"/>
              <a:gd name="connsiteY203" fmla="*/ 3072384 h 5394960"/>
              <a:gd name="connsiteX204" fmla="*/ 498017 w 4905425"/>
              <a:gd name="connsiteY204" fmla="*/ 2999232 h 5394960"/>
              <a:gd name="connsiteX205" fmla="*/ 479729 w 4905425"/>
              <a:gd name="connsiteY205" fmla="*/ 2944368 h 5394960"/>
              <a:gd name="connsiteX206" fmla="*/ 516305 w 4905425"/>
              <a:gd name="connsiteY206" fmla="*/ 2779776 h 5394960"/>
              <a:gd name="connsiteX207" fmla="*/ 552881 w 4905425"/>
              <a:gd name="connsiteY207" fmla="*/ 2706624 h 5394960"/>
              <a:gd name="connsiteX208" fmla="*/ 571169 w 4905425"/>
              <a:gd name="connsiteY208" fmla="*/ 2651760 h 5394960"/>
              <a:gd name="connsiteX209" fmla="*/ 516305 w 4905425"/>
              <a:gd name="connsiteY209" fmla="*/ 2450592 h 5394960"/>
              <a:gd name="connsiteX210" fmla="*/ 479729 w 4905425"/>
              <a:gd name="connsiteY210" fmla="*/ 2432304 h 53949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</a:cxnLst>
            <a:rect l="l" t="t" r="r" b="b"/>
            <a:pathLst>
              <a:path w="4905425" h="5394960">
                <a:moveTo>
                  <a:pt x="443153" y="2560320"/>
                </a:moveTo>
                <a:cubicBezTo>
                  <a:pt x="469002" y="2431074"/>
                  <a:pt x="451611" y="2498369"/>
                  <a:pt x="498017" y="2359152"/>
                </a:cubicBezTo>
                <a:lnTo>
                  <a:pt x="516305" y="2304288"/>
                </a:lnTo>
                <a:cubicBezTo>
                  <a:pt x="522401" y="2286000"/>
                  <a:pt x="523900" y="2265464"/>
                  <a:pt x="534593" y="2249424"/>
                </a:cubicBezTo>
                <a:cubicBezTo>
                  <a:pt x="546785" y="2231136"/>
                  <a:pt x="561339" y="2214219"/>
                  <a:pt x="571169" y="2194560"/>
                </a:cubicBezTo>
                <a:cubicBezTo>
                  <a:pt x="579790" y="2177318"/>
                  <a:pt x="580836" y="2156938"/>
                  <a:pt x="589457" y="2139696"/>
                </a:cubicBezTo>
                <a:cubicBezTo>
                  <a:pt x="610008" y="2098594"/>
                  <a:pt x="646229" y="2058858"/>
                  <a:pt x="680897" y="2029968"/>
                </a:cubicBezTo>
                <a:cubicBezTo>
                  <a:pt x="697782" y="2015897"/>
                  <a:pt x="717473" y="2005584"/>
                  <a:pt x="735761" y="1993392"/>
                </a:cubicBezTo>
                <a:cubicBezTo>
                  <a:pt x="832328" y="2025581"/>
                  <a:pt x="779932" y="1995640"/>
                  <a:pt x="863777" y="2121408"/>
                </a:cubicBezTo>
                <a:cubicBezTo>
                  <a:pt x="954588" y="2257625"/>
                  <a:pt x="837874" y="2090324"/>
                  <a:pt x="955217" y="2231136"/>
                </a:cubicBezTo>
                <a:cubicBezTo>
                  <a:pt x="1031417" y="2322576"/>
                  <a:pt x="946073" y="2255520"/>
                  <a:pt x="1046657" y="2322576"/>
                </a:cubicBezTo>
                <a:cubicBezTo>
                  <a:pt x="1083233" y="2316480"/>
                  <a:pt x="1120187" y="2312332"/>
                  <a:pt x="1156385" y="2304288"/>
                </a:cubicBezTo>
                <a:cubicBezTo>
                  <a:pt x="1175203" y="2300106"/>
                  <a:pt x="1197618" y="2299631"/>
                  <a:pt x="1211249" y="2286000"/>
                </a:cubicBezTo>
                <a:cubicBezTo>
                  <a:pt x="1224880" y="2272369"/>
                  <a:pt x="1223441" y="2249424"/>
                  <a:pt x="1229537" y="2231136"/>
                </a:cubicBezTo>
                <a:cubicBezTo>
                  <a:pt x="1217345" y="2127504"/>
                  <a:pt x="1207718" y="2023538"/>
                  <a:pt x="1192961" y="1920240"/>
                </a:cubicBezTo>
                <a:cubicBezTo>
                  <a:pt x="1181558" y="1840422"/>
                  <a:pt x="1173754" y="1861702"/>
                  <a:pt x="1156385" y="1792224"/>
                </a:cubicBezTo>
                <a:cubicBezTo>
                  <a:pt x="1148846" y="1762068"/>
                  <a:pt x="1144193" y="1731264"/>
                  <a:pt x="1138097" y="1700784"/>
                </a:cubicBezTo>
                <a:cubicBezTo>
                  <a:pt x="1144193" y="1627632"/>
                  <a:pt x="1141989" y="1553308"/>
                  <a:pt x="1156385" y="1481328"/>
                </a:cubicBezTo>
                <a:cubicBezTo>
                  <a:pt x="1160696" y="1459775"/>
                  <a:pt x="1171505" y="1431232"/>
                  <a:pt x="1192961" y="1426464"/>
                </a:cubicBezTo>
                <a:cubicBezTo>
                  <a:pt x="1235040" y="1417113"/>
                  <a:pt x="1278305" y="1438656"/>
                  <a:pt x="1320977" y="1444752"/>
                </a:cubicBezTo>
                <a:cubicBezTo>
                  <a:pt x="1467281" y="1542288"/>
                  <a:pt x="1290497" y="1414272"/>
                  <a:pt x="1412417" y="1536192"/>
                </a:cubicBezTo>
                <a:cubicBezTo>
                  <a:pt x="1427959" y="1551734"/>
                  <a:pt x="1448993" y="1560576"/>
                  <a:pt x="1467281" y="1572768"/>
                </a:cubicBezTo>
                <a:cubicBezTo>
                  <a:pt x="1473377" y="1591056"/>
                  <a:pt x="1473734" y="1612415"/>
                  <a:pt x="1485569" y="1627632"/>
                </a:cubicBezTo>
                <a:cubicBezTo>
                  <a:pt x="1571920" y="1738655"/>
                  <a:pt x="1560017" y="1725600"/>
                  <a:pt x="1650161" y="1755648"/>
                </a:cubicBezTo>
                <a:cubicBezTo>
                  <a:pt x="1686737" y="1749552"/>
                  <a:pt x="1726723" y="1753943"/>
                  <a:pt x="1759889" y="1737360"/>
                </a:cubicBezTo>
                <a:cubicBezTo>
                  <a:pt x="1779548" y="1727530"/>
                  <a:pt x="1780923" y="1698038"/>
                  <a:pt x="1796465" y="1682496"/>
                </a:cubicBezTo>
                <a:cubicBezTo>
                  <a:pt x="1812007" y="1666954"/>
                  <a:pt x="1833041" y="1658112"/>
                  <a:pt x="1851329" y="1645920"/>
                </a:cubicBezTo>
                <a:cubicBezTo>
                  <a:pt x="1938423" y="1515279"/>
                  <a:pt x="1913819" y="1578838"/>
                  <a:pt x="1942769" y="1463040"/>
                </a:cubicBezTo>
                <a:cubicBezTo>
                  <a:pt x="1936673" y="1267968"/>
                  <a:pt x="1924481" y="1072991"/>
                  <a:pt x="1924481" y="877824"/>
                </a:cubicBezTo>
                <a:cubicBezTo>
                  <a:pt x="1924481" y="810491"/>
                  <a:pt x="1922967" y="741011"/>
                  <a:pt x="1942769" y="676656"/>
                </a:cubicBezTo>
                <a:cubicBezTo>
                  <a:pt x="1949233" y="655649"/>
                  <a:pt x="1979345" y="652272"/>
                  <a:pt x="1997633" y="640080"/>
                </a:cubicBezTo>
                <a:cubicBezTo>
                  <a:pt x="2032199" y="648721"/>
                  <a:pt x="2102261" y="657523"/>
                  <a:pt x="2125649" y="694944"/>
                </a:cubicBezTo>
                <a:cubicBezTo>
                  <a:pt x="2148523" y="731542"/>
                  <a:pt x="2166989" y="830488"/>
                  <a:pt x="2180513" y="877824"/>
                </a:cubicBezTo>
                <a:cubicBezTo>
                  <a:pt x="2185809" y="896360"/>
                  <a:pt x="2189439" y="915837"/>
                  <a:pt x="2198801" y="932688"/>
                </a:cubicBezTo>
                <a:cubicBezTo>
                  <a:pt x="2241004" y="1008654"/>
                  <a:pt x="2256947" y="1044057"/>
                  <a:pt x="2326817" y="1078992"/>
                </a:cubicBezTo>
                <a:cubicBezTo>
                  <a:pt x="2344059" y="1087613"/>
                  <a:pt x="2363393" y="1091184"/>
                  <a:pt x="2381681" y="1097280"/>
                </a:cubicBezTo>
                <a:cubicBezTo>
                  <a:pt x="2422709" y="1090442"/>
                  <a:pt x="2514129" y="1090632"/>
                  <a:pt x="2546273" y="1042416"/>
                </a:cubicBezTo>
                <a:cubicBezTo>
                  <a:pt x="2560215" y="1021503"/>
                  <a:pt x="2558465" y="993648"/>
                  <a:pt x="2564561" y="969264"/>
                </a:cubicBezTo>
                <a:cubicBezTo>
                  <a:pt x="2558465" y="908304"/>
                  <a:pt x="2558288" y="846458"/>
                  <a:pt x="2546273" y="786384"/>
                </a:cubicBezTo>
                <a:cubicBezTo>
                  <a:pt x="2539835" y="754194"/>
                  <a:pt x="2520916" y="725796"/>
                  <a:pt x="2509697" y="694944"/>
                </a:cubicBezTo>
                <a:cubicBezTo>
                  <a:pt x="2457465" y="551307"/>
                  <a:pt x="2499470" y="624739"/>
                  <a:pt x="2436545" y="530352"/>
                </a:cubicBezTo>
                <a:cubicBezTo>
                  <a:pt x="2419726" y="446255"/>
                  <a:pt x="2396840" y="381945"/>
                  <a:pt x="2436545" y="292608"/>
                </a:cubicBezTo>
                <a:cubicBezTo>
                  <a:pt x="2444374" y="274992"/>
                  <a:pt x="2474167" y="282941"/>
                  <a:pt x="2491409" y="274320"/>
                </a:cubicBezTo>
                <a:cubicBezTo>
                  <a:pt x="2511068" y="264490"/>
                  <a:pt x="2527985" y="249936"/>
                  <a:pt x="2546273" y="237744"/>
                </a:cubicBezTo>
                <a:cubicBezTo>
                  <a:pt x="2613329" y="243840"/>
                  <a:pt x="2682699" y="237534"/>
                  <a:pt x="2747441" y="256032"/>
                </a:cubicBezTo>
                <a:cubicBezTo>
                  <a:pt x="2803603" y="272078"/>
                  <a:pt x="2803319" y="325453"/>
                  <a:pt x="2820593" y="365760"/>
                </a:cubicBezTo>
                <a:cubicBezTo>
                  <a:pt x="2856700" y="450009"/>
                  <a:pt x="2849310" y="431053"/>
                  <a:pt x="2912033" y="493776"/>
                </a:cubicBezTo>
                <a:cubicBezTo>
                  <a:pt x="2947962" y="601564"/>
                  <a:pt x="2906101" y="495258"/>
                  <a:pt x="2985185" y="621792"/>
                </a:cubicBezTo>
                <a:cubicBezTo>
                  <a:pt x="2999634" y="644910"/>
                  <a:pt x="3002484" y="675667"/>
                  <a:pt x="3021761" y="694944"/>
                </a:cubicBezTo>
                <a:cubicBezTo>
                  <a:pt x="3035392" y="708575"/>
                  <a:pt x="3059383" y="704611"/>
                  <a:pt x="3076625" y="713232"/>
                </a:cubicBezTo>
                <a:cubicBezTo>
                  <a:pt x="3218432" y="784136"/>
                  <a:pt x="3048451" y="722129"/>
                  <a:pt x="3186353" y="768096"/>
                </a:cubicBezTo>
                <a:cubicBezTo>
                  <a:pt x="3216833" y="762000"/>
                  <a:pt x="3252499" y="767875"/>
                  <a:pt x="3277793" y="749808"/>
                </a:cubicBezTo>
                <a:cubicBezTo>
                  <a:pt x="3297567" y="735684"/>
                  <a:pt x="3323725" y="648588"/>
                  <a:pt x="3332657" y="621792"/>
                </a:cubicBezTo>
                <a:cubicBezTo>
                  <a:pt x="3324919" y="559885"/>
                  <a:pt x="3317884" y="425896"/>
                  <a:pt x="3277793" y="365760"/>
                </a:cubicBezTo>
                <a:cubicBezTo>
                  <a:pt x="3193948" y="239992"/>
                  <a:pt x="3218542" y="297735"/>
                  <a:pt x="3186353" y="201168"/>
                </a:cubicBezTo>
                <a:cubicBezTo>
                  <a:pt x="3192449" y="164592"/>
                  <a:pt x="3183377" y="121818"/>
                  <a:pt x="3204641" y="91440"/>
                </a:cubicBezTo>
                <a:cubicBezTo>
                  <a:pt x="3242918" y="36758"/>
                  <a:pt x="3311033" y="19400"/>
                  <a:pt x="3369233" y="0"/>
                </a:cubicBezTo>
                <a:cubicBezTo>
                  <a:pt x="3387521" y="6096"/>
                  <a:pt x="3409044" y="6246"/>
                  <a:pt x="3424097" y="18288"/>
                </a:cubicBezTo>
                <a:cubicBezTo>
                  <a:pt x="3441260" y="32018"/>
                  <a:pt x="3446602" y="56267"/>
                  <a:pt x="3460673" y="73152"/>
                </a:cubicBezTo>
                <a:cubicBezTo>
                  <a:pt x="3477230" y="93021"/>
                  <a:pt x="3497249" y="109728"/>
                  <a:pt x="3515537" y="128016"/>
                </a:cubicBezTo>
                <a:cubicBezTo>
                  <a:pt x="3559064" y="258596"/>
                  <a:pt x="3530727" y="205665"/>
                  <a:pt x="3588689" y="292608"/>
                </a:cubicBezTo>
                <a:cubicBezTo>
                  <a:pt x="3595832" y="328321"/>
                  <a:pt x="3620350" y="470573"/>
                  <a:pt x="3643553" y="493776"/>
                </a:cubicBezTo>
                <a:cubicBezTo>
                  <a:pt x="3661841" y="512064"/>
                  <a:pt x="3676898" y="534294"/>
                  <a:pt x="3698417" y="548640"/>
                </a:cubicBezTo>
                <a:cubicBezTo>
                  <a:pt x="3714457" y="559333"/>
                  <a:pt x="3734993" y="560832"/>
                  <a:pt x="3753281" y="566928"/>
                </a:cubicBezTo>
                <a:cubicBezTo>
                  <a:pt x="3783761" y="560832"/>
                  <a:pt x="3820185" y="567723"/>
                  <a:pt x="3844721" y="548640"/>
                </a:cubicBezTo>
                <a:cubicBezTo>
                  <a:pt x="3901316" y="504621"/>
                  <a:pt x="3915922" y="444766"/>
                  <a:pt x="3936161" y="384048"/>
                </a:cubicBezTo>
                <a:cubicBezTo>
                  <a:pt x="3942257" y="280416"/>
                  <a:pt x="3931929" y="174491"/>
                  <a:pt x="3954449" y="73152"/>
                </a:cubicBezTo>
                <a:cubicBezTo>
                  <a:pt x="3958631" y="54334"/>
                  <a:pt x="3990777" y="60160"/>
                  <a:pt x="4009313" y="54864"/>
                </a:cubicBezTo>
                <a:cubicBezTo>
                  <a:pt x="4170057" y="8937"/>
                  <a:pt x="4005784" y="62136"/>
                  <a:pt x="4137329" y="18288"/>
                </a:cubicBezTo>
                <a:cubicBezTo>
                  <a:pt x="4210481" y="24384"/>
                  <a:pt x="4315199" y="-23913"/>
                  <a:pt x="4356785" y="36576"/>
                </a:cubicBezTo>
                <a:cubicBezTo>
                  <a:pt x="4408703" y="112094"/>
                  <a:pt x="4348617" y="219814"/>
                  <a:pt x="4338497" y="310896"/>
                </a:cubicBezTo>
                <a:cubicBezTo>
                  <a:pt x="4335355" y="339174"/>
                  <a:pt x="4295218" y="422693"/>
                  <a:pt x="4283633" y="438912"/>
                </a:cubicBezTo>
                <a:cubicBezTo>
                  <a:pt x="4268600" y="459958"/>
                  <a:pt x="4245326" y="473907"/>
                  <a:pt x="4228769" y="493776"/>
                </a:cubicBezTo>
                <a:cubicBezTo>
                  <a:pt x="4101463" y="646543"/>
                  <a:pt x="4297615" y="443218"/>
                  <a:pt x="4137329" y="603504"/>
                </a:cubicBezTo>
                <a:cubicBezTo>
                  <a:pt x="4090923" y="742721"/>
                  <a:pt x="4093192" y="675426"/>
                  <a:pt x="4119041" y="804672"/>
                </a:cubicBezTo>
                <a:cubicBezTo>
                  <a:pt x="4180001" y="798576"/>
                  <a:pt x="4242226" y="800160"/>
                  <a:pt x="4301921" y="786384"/>
                </a:cubicBezTo>
                <a:cubicBezTo>
                  <a:pt x="4365319" y="771754"/>
                  <a:pt x="4354347" y="733958"/>
                  <a:pt x="4393361" y="694944"/>
                </a:cubicBezTo>
                <a:cubicBezTo>
                  <a:pt x="4408903" y="679402"/>
                  <a:pt x="4428566" y="668198"/>
                  <a:pt x="4448225" y="658368"/>
                </a:cubicBezTo>
                <a:cubicBezTo>
                  <a:pt x="4465467" y="649747"/>
                  <a:pt x="4486238" y="649442"/>
                  <a:pt x="4503089" y="640080"/>
                </a:cubicBezTo>
                <a:cubicBezTo>
                  <a:pt x="4541516" y="618732"/>
                  <a:pt x="4612817" y="566928"/>
                  <a:pt x="4612817" y="566928"/>
                </a:cubicBezTo>
                <a:cubicBezTo>
                  <a:pt x="4667681" y="573024"/>
                  <a:pt x="4725887" y="565400"/>
                  <a:pt x="4777409" y="585216"/>
                </a:cubicBezTo>
                <a:cubicBezTo>
                  <a:pt x="4809595" y="597595"/>
                  <a:pt x="4828119" y="632186"/>
                  <a:pt x="4850561" y="658368"/>
                </a:cubicBezTo>
                <a:cubicBezTo>
                  <a:pt x="4889236" y="703488"/>
                  <a:pt x="4887724" y="714994"/>
                  <a:pt x="4905425" y="768096"/>
                </a:cubicBezTo>
                <a:cubicBezTo>
                  <a:pt x="4899329" y="816864"/>
                  <a:pt x="4895929" y="866045"/>
                  <a:pt x="4887137" y="914400"/>
                </a:cubicBezTo>
                <a:cubicBezTo>
                  <a:pt x="4883689" y="933366"/>
                  <a:pt x="4882480" y="955633"/>
                  <a:pt x="4868849" y="969264"/>
                </a:cubicBezTo>
                <a:cubicBezTo>
                  <a:pt x="4774241" y="1063872"/>
                  <a:pt x="4752642" y="1038606"/>
                  <a:pt x="4631105" y="1060704"/>
                </a:cubicBezTo>
                <a:cubicBezTo>
                  <a:pt x="4606376" y="1065200"/>
                  <a:pt x="4582337" y="1072896"/>
                  <a:pt x="4557953" y="1078992"/>
                </a:cubicBezTo>
                <a:cubicBezTo>
                  <a:pt x="4539665" y="1091184"/>
                  <a:pt x="4523174" y="1106641"/>
                  <a:pt x="4503089" y="1115568"/>
                </a:cubicBezTo>
                <a:cubicBezTo>
                  <a:pt x="4467857" y="1131226"/>
                  <a:pt x="4429937" y="1139952"/>
                  <a:pt x="4393361" y="1152144"/>
                </a:cubicBezTo>
                <a:cubicBezTo>
                  <a:pt x="4375073" y="1158240"/>
                  <a:pt x="4357199" y="1165757"/>
                  <a:pt x="4338497" y="1170432"/>
                </a:cubicBezTo>
                <a:cubicBezTo>
                  <a:pt x="4314113" y="1176528"/>
                  <a:pt x="4289419" y="1181498"/>
                  <a:pt x="4265345" y="1188720"/>
                </a:cubicBezTo>
                <a:cubicBezTo>
                  <a:pt x="4228416" y="1199799"/>
                  <a:pt x="4155617" y="1225296"/>
                  <a:pt x="4155617" y="1225296"/>
                </a:cubicBezTo>
                <a:cubicBezTo>
                  <a:pt x="4071772" y="1351064"/>
                  <a:pt x="4096366" y="1293321"/>
                  <a:pt x="4064177" y="1389888"/>
                </a:cubicBezTo>
                <a:cubicBezTo>
                  <a:pt x="4076224" y="1426030"/>
                  <a:pt x="4086812" y="1473833"/>
                  <a:pt x="4119041" y="1499616"/>
                </a:cubicBezTo>
                <a:cubicBezTo>
                  <a:pt x="4134094" y="1511658"/>
                  <a:pt x="4155617" y="1511808"/>
                  <a:pt x="4173905" y="1517904"/>
                </a:cubicBezTo>
                <a:cubicBezTo>
                  <a:pt x="4228769" y="1511808"/>
                  <a:pt x="4284367" y="1510442"/>
                  <a:pt x="4338497" y="1499616"/>
                </a:cubicBezTo>
                <a:cubicBezTo>
                  <a:pt x="4376303" y="1492055"/>
                  <a:pt x="4411649" y="1475232"/>
                  <a:pt x="4448225" y="1463040"/>
                </a:cubicBezTo>
                <a:lnTo>
                  <a:pt x="4503089" y="1444752"/>
                </a:lnTo>
                <a:cubicBezTo>
                  <a:pt x="4527473" y="1456944"/>
                  <a:pt x="4555298" y="1463875"/>
                  <a:pt x="4576241" y="1481328"/>
                </a:cubicBezTo>
                <a:cubicBezTo>
                  <a:pt x="4593126" y="1495399"/>
                  <a:pt x="4611526" y="1514250"/>
                  <a:pt x="4612817" y="1536192"/>
                </a:cubicBezTo>
                <a:cubicBezTo>
                  <a:pt x="4619011" y="1641492"/>
                  <a:pt x="4624374" y="1772387"/>
                  <a:pt x="4557953" y="1865376"/>
                </a:cubicBezTo>
                <a:cubicBezTo>
                  <a:pt x="4542920" y="1886422"/>
                  <a:pt x="4523504" y="1904362"/>
                  <a:pt x="4503089" y="1920240"/>
                </a:cubicBezTo>
                <a:cubicBezTo>
                  <a:pt x="4468390" y="1947228"/>
                  <a:pt x="4393361" y="1993392"/>
                  <a:pt x="4393361" y="1993392"/>
                </a:cubicBezTo>
                <a:cubicBezTo>
                  <a:pt x="4301921" y="1987296"/>
                  <a:pt x="4209437" y="1990170"/>
                  <a:pt x="4119041" y="1975104"/>
                </a:cubicBezTo>
                <a:cubicBezTo>
                  <a:pt x="4061996" y="1965597"/>
                  <a:pt x="4010554" y="1934266"/>
                  <a:pt x="3954449" y="1920240"/>
                </a:cubicBezTo>
                <a:lnTo>
                  <a:pt x="3881297" y="1901952"/>
                </a:lnTo>
                <a:cubicBezTo>
                  <a:pt x="3820337" y="1908048"/>
                  <a:pt x="3739400" y="1874703"/>
                  <a:pt x="3698417" y="1920240"/>
                </a:cubicBezTo>
                <a:cubicBezTo>
                  <a:pt x="3661489" y="1961271"/>
                  <a:pt x="3707630" y="2030381"/>
                  <a:pt x="3716705" y="2084832"/>
                </a:cubicBezTo>
                <a:cubicBezTo>
                  <a:pt x="3729295" y="2160371"/>
                  <a:pt x="3733375" y="2129204"/>
                  <a:pt x="3789857" y="2176272"/>
                </a:cubicBezTo>
                <a:cubicBezTo>
                  <a:pt x="3909299" y="2275807"/>
                  <a:pt x="3778497" y="2183200"/>
                  <a:pt x="3899585" y="2304288"/>
                </a:cubicBezTo>
                <a:cubicBezTo>
                  <a:pt x="3915127" y="2319830"/>
                  <a:pt x="3936161" y="2328672"/>
                  <a:pt x="3954449" y="2340864"/>
                </a:cubicBezTo>
                <a:cubicBezTo>
                  <a:pt x="4059271" y="2498097"/>
                  <a:pt x="3919696" y="2313062"/>
                  <a:pt x="4045889" y="2414016"/>
                </a:cubicBezTo>
                <a:cubicBezTo>
                  <a:pt x="4078118" y="2439799"/>
                  <a:pt x="4088706" y="2487602"/>
                  <a:pt x="4100753" y="2523744"/>
                </a:cubicBezTo>
                <a:cubicBezTo>
                  <a:pt x="4094657" y="2609088"/>
                  <a:pt x="4097334" y="2695517"/>
                  <a:pt x="4082465" y="2779776"/>
                </a:cubicBezTo>
                <a:cubicBezTo>
                  <a:pt x="4078645" y="2801421"/>
                  <a:pt x="4064528" y="2822991"/>
                  <a:pt x="4045889" y="2834640"/>
                </a:cubicBezTo>
                <a:cubicBezTo>
                  <a:pt x="4013195" y="2855074"/>
                  <a:pt x="3936161" y="2871216"/>
                  <a:pt x="3936161" y="2871216"/>
                </a:cubicBezTo>
                <a:cubicBezTo>
                  <a:pt x="3911777" y="2865120"/>
                  <a:pt x="3886543" y="2861753"/>
                  <a:pt x="3863009" y="2852928"/>
                </a:cubicBezTo>
                <a:cubicBezTo>
                  <a:pt x="3734761" y="2804835"/>
                  <a:pt x="3841110" y="2832835"/>
                  <a:pt x="3734993" y="2779776"/>
                </a:cubicBezTo>
                <a:cubicBezTo>
                  <a:pt x="3583562" y="2704060"/>
                  <a:pt x="3782498" y="2829734"/>
                  <a:pt x="3625265" y="2724912"/>
                </a:cubicBezTo>
                <a:cubicBezTo>
                  <a:pt x="3564305" y="2731008"/>
                  <a:pt x="3500940" y="2725183"/>
                  <a:pt x="3442385" y="2743200"/>
                </a:cubicBezTo>
                <a:cubicBezTo>
                  <a:pt x="3385613" y="2760668"/>
                  <a:pt x="3386962" y="2811561"/>
                  <a:pt x="3369233" y="2852928"/>
                </a:cubicBezTo>
                <a:cubicBezTo>
                  <a:pt x="3358494" y="2877986"/>
                  <a:pt x="3344849" y="2901696"/>
                  <a:pt x="3332657" y="2926080"/>
                </a:cubicBezTo>
                <a:cubicBezTo>
                  <a:pt x="3338753" y="2956560"/>
                  <a:pt x="3343406" y="2987364"/>
                  <a:pt x="3350945" y="3017520"/>
                </a:cubicBezTo>
                <a:cubicBezTo>
                  <a:pt x="3355620" y="3036222"/>
                  <a:pt x="3355602" y="3058753"/>
                  <a:pt x="3369233" y="3072384"/>
                </a:cubicBezTo>
                <a:cubicBezTo>
                  <a:pt x="3400317" y="3103468"/>
                  <a:pt x="3447877" y="3114452"/>
                  <a:pt x="3478961" y="3145536"/>
                </a:cubicBezTo>
                <a:cubicBezTo>
                  <a:pt x="3639247" y="3305822"/>
                  <a:pt x="3443095" y="3102497"/>
                  <a:pt x="3570401" y="3255264"/>
                </a:cubicBezTo>
                <a:cubicBezTo>
                  <a:pt x="3620958" y="3315933"/>
                  <a:pt x="3627787" y="3296884"/>
                  <a:pt x="3661841" y="3364992"/>
                </a:cubicBezTo>
                <a:cubicBezTo>
                  <a:pt x="3674959" y="3391228"/>
                  <a:pt x="3692557" y="3469570"/>
                  <a:pt x="3698417" y="3493008"/>
                </a:cubicBezTo>
                <a:cubicBezTo>
                  <a:pt x="3686225" y="3517392"/>
                  <a:pt x="3683651" y="3549803"/>
                  <a:pt x="3661841" y="3566160"/>
                </a:cubicBezTo>
                <a:cubicBezTo>
                  <a:pt x="3630997" y="3589293"/>
                  <a:pt x="3552113" y="3602736"/>
                  <a:pt x="3552113" y="3602736"/>
                </a:cubicBezTo>
                <a:cubicBezTo>
                  <a:pt x="3454129" y="3592938"/>
                  <a:pt x="3394604" y="3600546"/>
                  <a:pt x="3314369" y="3566160"/>
                </a:cubicBezTo>
                <a:cubicBezTo>
                  <a:pt x="3289311" y="3555421"/>
                  <a:pt x="3264887" y="3543110"/>
                  <a:pt x="3241217" y="3529584"/>
                </a:cubicBezTo>
                <a:cubicBezTo>
                  <a:pt x="3222134" y="3518679"/>
                  <a:pt x="3206438" y="3501935"/>
                  <a:pt x="3186353" y="3493008"/>
                </a:cubicBezTo>
                <a:cubicBezTo>
                  <a:pt x="3151121" y="3477350"/>
                  <a:pt x="3108704" y="3477818"/>
                  <a:pt x="3076625" y="3456432"/>
                </a:cubicBezTo>
                <a:cubicBezTo>
                  <a:pt x="3000848" y="3405914"/>
                  <a:pt x="3043084" y="3425187"/>
                  <a:pt x="2948609" y="3401568"/>
                </a:cubicBezTo>
                <a:cubicBezTo>
                  <a:pt x="2912033" y="3407664"/>
                  <a:pt x="2874059" y="3408130"/>
                  <a:pt x="2838881" y="3419856"/>
                </a:cubicBezTo>
                <a:cubicBezTo>
                  <a:pt x="2794990" y="3434486"/>
                  <a:pt x="2766948" y="3472282"/>
                  <a:pt x="2747441" y="3511296"/>
                </a:cubicBezTo>
                <a:cubicBezTo>
                  <a:pt x="2738820" y="3528538"/>
                  <a:pt x="2735249" y="3547872"/>
                  <a:pt x="2729153" y="3566160"/>
                </a:cubicBezTo>
                <a:cubicBezTo>
                  <a:pt x="2735249" y="3627120"/>
                  <a:pt x="2738125" y="3688488"/>
                  <a:pt x="2747441" y="3749040"/>
                </a:cubicBezTo>
                <a:cubicBezTo>
                  <a:pt x="2750372" y="3768093"/>
                  <a:pt x="2753388" y="3789095"/>
                  <a:pt x="2765729" y="3803904"/>
                </a:cubicBezTo>
                <a:cubicBezTo>
                  <a:pt x="2785242" y="3827319"/>
                  <a:pt x="2817328" y="3837215"/>
                  <a:pt x="2838881" y="3858768"/>
                </a:cubicBezTo>
                <a:cubicBezTo>
                  <a:pt x="2960801" y="3980688"/>
                  <a:pt x="2784017" y="3852672"/>
                  <a:pt x="2930321" y="3950208"/>
                </a:cubicBezTo>
                <a:cubicBezTo>
                  <a:pt x="2948814" y="3977947"/>
                  <a:pt x="2985185" y="4022078"/>
                  <a:pt x="2985185" y="4059936"/>
                </a:cubicBezTo>
                <a:cubicBezTo>
                  <a:pt x="2985185" y="4109084"/>
                  <a:pt x="2988876" y="4162281"/>
                  <a:pt x="2966897" y="4206240"/>
                </a:cubicBezTo>
                <a:cubicBezTo>
                  <a:pt x="2944676" y="4250681"/>
                  <a:pt x="2856420" y="4321621"/>
                  <a:pt x="2802305" y="4352544"/>
                </a:cubicBezTo>
                <a:cubicBezTo>
                  <a:pt x="2778635" y="4366070"/>
                  <a:pt x="2754211" y="4378381"/>
                  <a:pt x="2729153" y="4389120"/>
                </a:cubicBezTo>
                <a:cubicBezTo>
                  <a:pt x="2711434" y="4396714"/>
                  <a:pt x="2692577" y="4401312"/>
                  <a:pt x="2674289" y="4407408"/>
                </a:cubicBezTo>
                <a:cubicBezTo>
                  <a:pt x="2656001" y="4395216"/>
                  <a:pt x="2634967" y="4386374"/>
                  <a:pt x="2619425" y="4370832"/>
                </a:cubicBezTo>
                <a:cubicBezTo>
                  <a:pt x="2603883" y="4355290"/>
                  <a:pt x="2595624" y="4333853"/>
                  <a:pt x="2582849" y="4315968"/>
                </a:cubicBezTo>
                <a:cubicBezTo>
                  <a:pt x="2565133" y="4291165"/>
                  <a:pt x="2548235" y="4265597"/>
                  <a:pt x="2527985" y="4242816"/>
                </a:cubicBezTo>
                <a:cubicBezTo>
                  <a:pt x="2499347" y="4210599"/>
                  <a:pt x="2464930" y="4183816"/>
                  <a:pt x="2436545" y="4151376"/>
                </a:cubicBezTo>
                <a:cubicBezTo>
                  <a:pt x="2422071" y="4134835"/>
                  <a:pt x="2417132" y="4110242"/>
                  <a:pt x="2399969" y="4096512"/>
                </a:cubicBezTo>
                <a:cubicBezTo>
                  <a:pt x="2384916" y="4084470"/>
                  <a:pt x="2362347" y="4086845"/>
                  <a:pt x="2345105" y="4078224"/>
                </a:cubicBezTo>
                <a:cubicBezTo>
                  <a:pt x="2325446" y="4068394"/>
                  <a:pt x="2308529" y="4053840"/>
                  <a:pt x="2290241" y="4041648"/>
                </a:cubicBezTo>
                <a:cubicBezTo>
                  <a:pt x="2245523" y="4064007"/>
                  <a:pt x="2200999" y="4082489"/>
                  <a:pt x="2162225" y="4114800"/>
                </a:cubicBezTo>
                <a:cubicBezTo>
                  <a:pt x="2142356" y="4131357"/>
                  <a:pt x="2125649" y="4151376"/>
                  <a:pt x="2107361" y="4169664"/>
                </a:cubicBezTo>
                <a:cubicBezTo>
                  <a:pt x="2048466" y="4346349"/>
                  <a:pt x="2121378" y="4105156"/>
                  <a:pt x="2107361" y="4553712"/>
                </a:cubicBezTo>
                <a:cubicBezTo>
                  <a:pt x="2104668" y="4639880"/>
                  <a:pt x="2090531" y="4725825"/>
                  <a:pt x="2070785" y="4809744"/>
                </a:cubicBezTo>
                <a:cubicBezTo>
                  <a:pt x="2062951" y="4843039"/>
                  <a:pt x="1999049" y="4899768"/>
                  <a:pt x="1979345" y="4919472"/>
                </a:cubicBezTo>
                <a:cubicBezTo>
                  <a:pt x="1881809" y="4913376"/>
                  <a:pt x="1782136" y="4922384"/>
                  <a:pt x="1686737" y="4901184"/>
                </a:cubicBezTo>
                <a:cubicBezTo>
                  <a:pt x="1665281" y="4896416"/>
                  <a:pt x="1659088" y="4866405"/>
                  <a:pt x="1650161" y="4846320"/>
                </a:cubicBezTo>
                <a:cubicBezTo>
                  <a:pt x="1634503" y="4811088"/>
                  <a:pt x="1634971" y="4768671"/>
                  <a:pt x="1613585" y="4736592"/>
                </a:cubicBezTo>
                <a:cubicBezTo>
                  <a:pt x="1566316" y="4665688"/>
                  <a:pt x="1597861" y="4688679"/>
                  <a:pt x="1522145" y="4663440"/>
                </a:cubicBezTo>
                <a:cubicBezTo>
                  <a:pt x="1473377" y="4669536"/>
                  <a:pt x="1421473" y="4663475"/>
                  <a:pt x="1375841" y="4681728"/>
                </a:cubicBezTo>
                <a:cubicBezTo>
                  <a:pt x="1355434" y="4689891"/>
                  <a:pt x="1348192" y="4716507"/>
                  <a:pt x="1339265" y="4736592"/>
                </a:cubicBezTo>
                <a:cubicBezTo>
                  <a:pt x="1323607" y="4771824"/>
                  <a:pt x="1302689" y="4846320"/>
                  <a:pt x="1302689" y="4846320"/>
                </a:cubicBezTo>
                <a:cubicBezTo>
                  <a:pt x="1296110" y="5017366"/>
                  <a:pt x="1414636" y="5279056"/>
                  <a:pt x="1229537" y="5358384"/>
                </a:cubicBezTo>
                <a:cubicBezTo>
                  <a:pt x="1206435" y="5368285"/>
                  <a:pt x="1180552" y="5369767"/>
                  <a:pt x="1156385" y="5376672"/>
                </a:cubicBezTo>
                <a:cubicBezTo>
                  <a:pt x="1137849" y="5381968"/>
                  <a:pt x="1119809" y="5388864"/>
                  <a:pt x="1101521" y="5394960"/>
                </a:cubicBezTo>
                <a:cubicBezTo>
                  <a:pt x="1034465" y="5388864"/>
                  <a:pt x="964708" y="5396474"/>
                  <a:pt x="900353" y="5376672"/>
                </a:cubicBezTo>
                <a:cubicBezTo>
                  <a:pt x="879346" y="5370208"/>
                  <a:pt x="873607" y="5341467"/>
                  <a:pt x="863777" y="5321808"/>
                </a:cubicBezTo>
                <a:cubicBezTo>
                  <a:pt x="841267" y="5276787"/>
                  <a:pt x="834225" y="5199360"/>
                  <a:pt x="827201" y="5157216"/>
                </a:cubicBezTo>
                <a:cubicBezTo>
                  <a:pt x="833297" y="5090160"/>
                  <a:pt x="833788" y="5022356"/>
                  <a:pt x="845489" y="4956048"/>
                </a:cubicBezTo>
                <a:cubicBezTo>
                  <a:pt x="852189" y="4918080"/>
                  <a:pt x="882065" y="4846320"/>
                  <a:pt x="882065" y="4846320"/>
                </a:cubicBezTo>
                <a:cubicBezTo>
                  <a:pt x="875969" y="4809744"/>
                  <a:pt x="898955" y="4748318"/>
                  <a:pt x="863777" y="4736592"/>
                </a:cubicBezTo>
                <a:cubicBezTo>
                  <a:pt x="768709" y="4704903"/>
                  <a:pt x="612865" y="4743176"/>
                  <a:pt x="516305" y="4791456"/>
                </a:cubicBezTo>
                <a:cubicBezTo>
                  <a:pt x="496646" y="4801286"/>
                  <a:pt x="479729" y="4815840"/>
                  <a:pt x="461441" y="4828032"/>
                </a:cubicBezTo>
                <a:cubicBezTo>
                  <a:pt x="397053" y="4924614"/>
                  <a:pt x="457571" y="4847024"/>
                  <a:pt x="351713" y="4937760"/>
                </a:cubicBezTo>
                <a:cubicBezTo>
                  <a:pt x="332076" y="4954592"/>
                  <a:pt x="316718" y="4976067"/>
                  <a:pt x="296849" y="4992624"/>
                </a:cubicBezTo>
                <a:cubicBezTo>
                  <a:pt x="144082" y="5119930"/>
                  <a:pt x="347407" y="4923778"/>
                  <a:pt x="187121" y="5084064"/>
                </a:cubicBezTo>
                <a:cubicBezTo>
                  <a:pt x="156641" y="5077968"/>
                  <a:pt x="122669" y="5081198"/>
                  <a:pt x="95681" y="5065776"/>
                </a:cubicBezTo>
                <a:cubicBezTo>
                  <a:pt x="76598" y="5054871"/>
                  <a:pt x="59683" y="5032884"/>
                  <a:pt x="59105" y="5010912"/>
                </a:cubicBezTo>
                <a:cubicBezTo>
                  <a:pt x="42019" y="4361657"/>
                  <a:pt x="-108902" y="4463980"/>
                  <a:pt x="150545" y="4334256"/>
                </a:cubicBezTo>
                <a:cubicBezTo>
                  <a:pt x="171720" y="4336021"/>
                  <a:pt x="438992" y="4353968"/>
                  <a:pt x="498017" y="4370832"/>
                </a:cubicBezTo>
                <a:cubicBezTo>
                  <a:pt x="542656" y="4383586"/>
                  <a:pt x="583361" y="4407408"/>
                  <a:pt x="626033" y="4425696"/>
                </a:cubicBezTo>
                <a:cubicBezTo>
                  <a:pt x="693089" y="4419600"/>
                  <a:pt x="763324" y="4428700"/>
                  <a:pt x="827201" y="4407408"/>
                </a:cubicBezTo>
                <a:cubicBezTo>
                  <a:pt x="845489" y="4401312"/>
                  <a:pt x="835272" y="4368891"/>
                  <a:pt x="845489" y="4352544"/>
                </a:cubicBezTo>
                <a:cubicBezTo>
                  <a:pt x="866177" y="4319444"/>
                  <a:pt x="894257" y="4291584"/>
                  <a:pt x="918641" y="4261104"/>
                </a:cubicBezTo>
                <a:cubicBezTo>
                  <a:pt x="912545" y="4200144"/>
                  <a:pt x="913190" y="4138128"/>
                  <a:pt x="900353" y="4078224"/>
                </a:cubicBezTo>
                <a:cubicBezTo>
                  <a:pt x="884927" y="4006238"/>
                  <a:pt x="836794" y="3983860"/>
                  <a:pt x="790625" y="3931920"/>
                </a:cubicBezTo>
                <a:cubicBezTo>
                  <a:pt x="764693" y="3902746"/>
                  <a:pt x="745074" y="3868081"/>
                  <a:pt x="717473" y="3840480"/>
                </a:cubicBezTo>
                <a:cubicBezTo>
                  <a:pt x="701931" y="3824938"/>
                  <a:pt x="679297" y="3818208"/>
                  <a:pt x="662609" y="3803904"/>
                </a:cubicBezTo>
                <a:cubicBezTo>
                  <a:pt x="636427" y="3781462"/>
                  <a:pt x="615639" y="3753194"/>
                  <a:pt x="589457" y="3730752"/>
                </a:cubicBezTo>
                <a:cubicBezTo>
                  <a:pt x="530139" y="3679908"/>
                  <a:pt x="520856" y="3696452"/>
                  <a:pt x="443153" y="3657600"/>
                </a:cubicBezTo>
                <a:cubicBezTo>
                  <a:pt x="301346" y="3586696"/>
                  <a:pt x="471327" y="3648703"/>
                  <a:pt x="333425" y="3602736"/>
                </a:cubicBezTo>
                <a:cubicBezTo>
                  <a:pt x="321233" y="3584448"/>
                  <a:pt x="296849" y="3569851"/>
                  <a:pt x="296849" y="3547872"/>
                </a:cubicBezTo>
                <a:cubicBezTo>
                  <a:pt x="296849" y="3525893"/>
                  <a:pt x="311566" y="3495309"/>
                  <a:pt x="333425" y="3493008"/>
                </a:cubicBezTo>
                <a:cubicBezTo>
                  <a:pt x="436666" y="3482141"/>
                  <a:pt x="540689" y="3505200"/>
                  <a:pt x="644321" y="3511296"/>
                </a:cubicBezTo>
                <a:cubicBezTo>
                  <a:pt x="693089" y="3505200"/>
                  <a:pt x="745713" y="3512969"/>
                  <a:pt x="790625" y="3493008"/>
                </a:cubicBezTo>
                <a:cubicBezTo>
                  <a:pt x="808241" y="3485179"/>
                  <a:pt x="801319" y="3455863"/>
                  <a:pt x="808913" y="3438144"/>
                </a:cubicBezTo>
                <a:cubicBezTo>
                  <a:pt x="819652" y="3413086"/>
                  <a:pt x="833297" y="3389376"/>
                  <a:pt x="845489" y="3364992"/>
                </a:cubicBezTo>
                <a:cubicBezTo>
                  <a:pt x="819652" y="3261643"/>
                  <a:pt x="835700" y="3290980"/>
                  <a:pt x="754049" y="3182112"/>
                </a:cubicBezTo>
                <a:cubicBezTo>
                  <a:pt x="735761" y="3157728"/>
                  <a:pt x="723569" y="3127248"/>
                  <a:pt x="699185" y="3108960"/>
                </a:cubicBezTo>
                <a:cubicBezTo>
                  <a:pt x="672923" y="3089263"/>
                  <a:pt x="636565" y="3088104"/>
                  <a:pt x="607745" y="3072384"/>
                </a:cubicBezTo>
                <a:cubicBezTo>
                  <a:pt x="569154" y="3051334"/>
                  <a:pt x="498017" y="2999232"/>
                  <a:pt x="498017" y="2999232"/>
                </a:cubicBezTo>
                <a:cubicBezTo>
                  <a:pt x="491921" y="2980944"/>
                  <a:pt x="478128" y="2963579"/>
                  <a:pt x="479729" y="2944368"/>
                </a:cubicBezTo>
                <a:cubicBezTo>
                  <a:pt x="484396" y="2888360"/>
                  <a:pt x="499777" y="2833493"/>
                  <a:pt x="516305" y="2779776"/>
                </a:cubicBezTo>
                <a:cubicBezTo>
                  <a:pt x="524322" y="2753719"/>
                  <a:pt x="542142" y="2731682"/>
                  <a:pt x="552881" y="2706624"/>
                </a:cubicBezTo>
                <a:cubicBezTo>
                  <a:pt x="560475" y="2688905"/>
                  <a:pt x="565073" y="2670048"/>
                  <a:pt x="571169" y="2651760"/>
                </a:cubicBezTo>
                <a:cubicBezTo>
                  <a:pt x="560351" y="2565216"/>
                  <a:pt x="575583" y="2509870"/>
                  <a:pt x="516305" y="2450592"/>
                </a:cubicBezTo>
                <a:cubicBezTo>
                  <a:pt x="506666" y="2440953"/>
                  <a:pt x="491921" y="2438400"/>
                  <a:pt x="479729" y="2432304"/>
                </a:cubicBezTo>
              </a:path>
            </a:pathLst>
          </a:custGeom>
          <a:ln>
            <a:prstDash val="lg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663440" y="6029145"/>
            <a:ext cx="457200" cy="402336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94" name="Picture 59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20640" y="7588459"/>
            <a:ext cx="1578695" cy="1414097"/>
          </a:xfrm>
          <a:prstGeom prst="rect">
            <a:avLst/>
          </a:prstGeom>
        </p:spPr>
      </p:pic>
      <p:cxnSp>
        <p:nvCxnSpPr>
          <p:cNvPr id="596" name="Straight Connector 595"/>
          <p:cNvCxnSpPr/>
          <p:nvPr/>
        </p:nvCxnSpPr>
        <p:spPr>
          <a:xfrm>
            <a:off x="5114294" y="6045491"/>
            <a:ext cx="1578695" cy="122810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80" name="Straight Connector 1179"/>
          <p:cNvCxnSpPr/>
          <p:nvPr/>
        </p:nvCxnSpPr>
        <p:spPr>
          <a:xfrm>
            <a:off x="5114294" y="6047908"/>
            <a:ext cx="0" cy="142052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86" name="Oval 1185"/>
          <p:cNvSpPr/>
          <p:nvPr/>
        </p:nvSpPr>
        <p:spPr>
          <a:xfrm>
            <a:off x="2295144" y="4296879"/>
            <a:ext cx="384048" cy="384048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1187" name="Oval 1186"/>
          <p:cNvSpPr/>
          <p:nvPr/>
        </p:nvSpPr>
        <p:spPr>
          <a:xfrm>
            <a:off x="6444664" y="3205250"/>
            <a:ext cx="384048" cy="384048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1188" name="Rounded Rectangle 1187"/>
          <p:cNvSpPr/>
          <p:nvPr/>
        </p:nvSpPr>
        <p:spPr>
          <a:xfrm>
            <a:off x="5651714" y="3170460"/>
            <a:ext cx="1206286" cy="804672"/>
          </a:xfrm>
          <a:prstGeom prst="round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9" name="Oval 1188"/>
          <p:cNvSpPr/>
          <p:nvPr/>
        </p:nvSpPr>
        <p:spPr>
          <a:xfrm>
            <a:off x="5236817" y="7134482"/>
            <a:ext cx="384048" cy="384048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1190" name="Oval 1189"/>
          <p:cNvSpPr/>
          <p:nvPr/>
        </p:nvSpPr>
        <p:spPr>
          <a:xfrm>
            <a:off x="2632411" y="5864143"/>
            <a:ext cx="384048" cy="384048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1191" name="Oval 1190"/>
          <p:cNvSpPr/>
          <p:nvPr/>
        </p:nvSpPr>
        <p:spPr>
          <a:xfrm>
            <a:off x="3899568" y="54030"/>
            <a:ext cx="384048" cy="384048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192" name="Oval 1191"/>
          <p:cNvSpPr/>
          <p:nvPr/>
        </p:nvSpPr>
        <p:spPr>
          <a:xfrm>
            <a:off x="962232" y="438078"/>
            <a:ext cx="384048" cy="384048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1193" name="Oval 1192"/>
          <p:cNvSpPr/>
          <p:nvPr/>
        </p:nvSpPr>
        <p:spPr>
          <a:xfrm>
            <a:off x="36576" y="1170983"/>
            <a:ext cx="384048" cy="384048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1194" name="Oval 1193"/>
          <p:cNvSpPr/>
          <p:nvPr/>
        </p:nvSpPr>
        <p:spPr>
          <a:xfrm>
            <a:off x="4091592" y="1170983"/>
            <a:ext cx="329184" cy="418919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1195" name="Oval 1194"/>
          <p:cNvSpPr/>
          <p:nvPr/>
        </p:nvSpPr>
        <p:spPr>
          <a:xfrm>
            <a:off x="2440387" y="1941429"/>
            <a:ext cx="384048" cy="384048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1197" name="TextBox 1196"/>
          <p:cNvSpPr txBox="1"/>
          <p:nvPr/>
        </p:nvSpPr>
        <p:spPr>
          <a:xfrm>
            <a:off x="-17136" y="2503856"/>
            <a:ext cx="1863432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Directions: Fill in the blanks with the correct answers from your notes.  Color the Mitochondria using a different color for each part.</a:t>
            </a:r>
            <a:endParaRPr lang="en-US" sz="1400" dirty="0"/>
          </a:p>
        </p:txBody>
      </p:sp>
      <p:sp>
        <p:nvSpPr>
          <p:cNvPr id="1198" name="Oval 1197"/>
          <p:cNvSpPr/>
          <p:nvPr/>
        </p:nvSpPr>
        <p:spPr>
          <a:xfrm rot="2320564">
            <a:off x="1669139" y="1675812"/>
            <a:ext cx="3854621" cy="7677613"/>
          </a:xfrm>
          <a:prstGeom prst="ellipse">
            <a:avLst/>
          </a:prstGeom>
          <a:noFill/>
          <a:ln>
            <a:prstDash val="lg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5" name="Oval 1184"/>
          <p:cNvSpPr/>
          <p:nvPr/>
        </p:nvSpPr>
        <p:spPr>
          <a:xfrm>
            <a:off x="2304288" y="3523689"/>
            <a:ext cx="384048" cy="384048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200" name="Freeform 1199"/>
          <p:cNvSpPr/>
          <p:nvPr/>
        </p:nvSpPr>
        <p:spPr>
          <a:xfrm>
            <a:off x="1863432" y="3324831"/>
            <a:ext cx="3626342" cy="4718304"/>
          </a:xfrm>
          <a:custGeom>
            <a:avLst/>
            <a:gdLst>
              <a:gd name="connsiteX0" fmla="*/ 566928 w 3626342"/>
              <a:gd name="connsiteY0" fmla="*/ 1828800 h 4718304"/>
              <a:gd name="connsiteX1" fmla="*/ 548640 w 3626342"/>
              <a:gd name="connsiteY1" fmla="*/ 1371600 h 4718304"/>
              <a:gd name="connsiteX2" fmla="*/ 603504 w 3626342"/>
              <a:gd name="connsiteY2" fmla="*/ 1389888 h 4718304"/>
              <a:gd name="connsiteX3" fmla="*/ 694944 w 3626342"/>
              <a:gd name="connsiteY3" fmla="*/ 1499616 h 4718304"/>
              <a:gd name="connsiteX4" fmla="*/ 749808 w 3626342"/>
              <a:gd name="connsiteY4" fmla="*/ 1517904 h 4718304"/>
              <a:gd name="connsiteX5" fmla="*/ 914400 w 3626342"/>
              <a:gd name="connsiteY5" fmla="*/ 1609344 h 4718304"/>
              <a:gd name="connsiteX6" fmla="*/ 1024128 w 3626342"/>
              <a:gd name="connsiteY6" fmla="*/ 1591056 h 4718304"/>
              <a:gd name="connsiteX7" fmla="*/ 1078992 w 3626342"/>
              <a:gd name="connsiteY7" fmla="*/ 1554480 h 4718304"/>
              <a:gd name="connsiteX8" fmla="*/ 1133856 w 3626342"/>
              <a:gd name="connsiteY8" fmla="*/ 1536192 h 4718304"/>
              <a:gd name="connsiteX9" fmla="*/ 1170432 w 3626342"/>
              <a:gd name="connsiteY9" fmla="*/ 1481328 h 4718304"/>
              <a:gd name="connsiteX10" fmla="*/ 1225296 w 3626342"/>
              <a:gd name="connsiteY10" fmla="*/ 1444752 h 4718304"/>
              <a:gd name="connsiteX11" fmla="*/ 1280160 w 3626342"/>
              <a:gd name="connsiteY11" fmla="*/ 1389888 h 4718304"/>
              <a:gd name="connsiteX12" fmla="*/ 1353312 w 3626342"/>
              <a:gd name="connsiteY12" fmla="*/ 1280160 h 4718304"/>
              <a:gd name="connsiteX13" fmla="*/ 1371600 w 3626342"/>
              <a:gd name="connsiteY13" fmla="*/ 1225296 h 4718304"/>
              <a:gd name="connsiteX14" fmla="*/ 1408176 w 3626342"/>
              <a:gd name="connsiteY14" fmla="*/ 1170432 h 4718304"/>
              <a:gd name="connsiteX15" fmla="*/ 1444752 w 3626342"/>
              <a:gd name="connsiteY15" fmla="*/ 1060704 h 4718304"/>
              <a:gd name="connsiteX16" fmla="*/ 1463040 w 3626342"/>
              <a:gd name="connsiteY16" fmla="*/ 603504 h 4718304"/>
              <a:gd name="connsiteX17" fmla="*/ 1499616 w 3626342"/>
              <a:gd name="connsiteY17" fmla="*/ 658368 h 4718304"/>
              <a:gd name="connsiteX18" fmla="*/ 1609344 w 3626342"/>
              <a:gd name="connsiteY18" fmla="*/ 713232 h 4718304"/>
              <a:gd name="connsiteX19" fmla="*/ 1956816 w 3626342"/>
              <a:gd name="connsiteY19" fmla="*/ 640080 h 4718304"/>
              <a:gd name="connsiteX20" fmla="*/ 1975104 w 3626342"/>
              <a:gd name="connsiteY20" fmla="*/ 585216 h 4718304"/>
              <a:gd name="connsiteX21" fmla="*/ 2029968 w 3626342"/>
              <a:gd name="connsiteY21" fmla="*/ 91440 h 4718304"/>
              <a:gd name="connsiteX22" fmla="*/ 2084832 w 3626342"/>
              <a:gd name="connsiteY22" fmla="*/ 109728 h 4718304"/>
              <a:gd name="connsiteX23" fmla="*/ 2194560 w 3626342"/>
              <a:gd name="connsiteY23" fmla="*/ 219456 h 4718304"/>
              <a:gd name="connsiteX24" fmla="*/ 2249424 w 3626342"/>
              <a:gd name="connsiteY24" fmla="*/ 256032 h 4718304"/>
              <a:gd name="connsiteX25" fmla="*/ 2286000 w 3626342"/>
              <a:gd name="connsiteY25" fmla="*/ 310896 h 4718304"/>
              <a:gd name="connsiteX26" fmla="*/ 2340864 w 3626342"/>
              <a:gd name="connsiteY26" fmla="*/ 329184 h 4718304"/>
              <a:gd name="connsiteX27" fmla="*/ 2450592 w 3626342"/>
              <a:gd name="connsiteY27" fmla="*/ 384048 h 4718304"/>
              <a:gd name="connsiteX28" fmla="*/ 2651760 w 3626342"/>
              <a:gd name="connsiteY28" fmla="*/ 365760 h 4718304"/>
              <a:gd name="connsiteX29" fmla="*/ 2761488 w 3626342"/>
              <a:gd name="connsiteY29" fmla="*/ 329184 h 4718304"/>
              <a:gd name="connsiteX30" fmla="*/ 2834640 w 3626342"/>
              <a:gd name="connsiteY30" fmla="*/ 219456 h 4718304"/>
              <a:gd name="connsiteX31" fmla="*/ 2907792 w 3626342"/>
              <a:gd name="connsiteY31" fmla="*/ 0 h 4718304"/>
              <a:gd name="connsiteX32" fmla="*/ 3035808 w 3626342"/>
              <a:gd name="connsiteY32" fmla="*/ 128016 h 4718304"/>
              <a:gd name="connsiteX33" fmla="*/ 3035808 w 3626342"/>
              <a:gd name="connsiteY33" fmla="*/ 128016 h 4718304"/>
              <a:gd name="connsiteX34" fmla="*/ 3145536 w 3626342"/>
              <a:gd name="connsiteY34" fmla="*/ 182880 h 4718304"/>
              <a:gd name="connsiteX35" fmla="*/ 3346704 w 3626342"/>
              <a:gd name="connsiteY35" fmla="*/ 164592 h 4718304"/>
              <a:gd name="connsiteX36" fmla="*/ 3456432 w 3626342"/>
              <a:gd name="connsiteY36" fmla="*/ 128016 h 4718304"/>
              <a:gd name="connsiteX37" fmla="*/ 3474720 w 3626342"/>
              <a:gd name="connsiteY37" fmla="*/ 182880 h 4718304"/>
              <a:gd name="connsiteX38" fmla="*/ 3493008 w 3626342"/>
              <a:gd name="connsiteY38" fmla="*/ 402336 h 4718304"/>
              <a:gd name="connsiteX39" fmla="*/ 3547872 w 3626342"/>
              <a:gd name="connsiteY39" fmla="*/ 420624 h 4718304"/>
              <a:gd name="connsiteX40" fmla="*/ 3566160 w 3626342"/>
              <a:gd name="connsiteY40" fmla="*/ 475488 h 4718304"/>
              <a:gd name="connsiteX41" fmla="*/ 3621024 w 3626342"/>
              <a:gd name="connsiteY41" fmla="*/ 512064 h 4718304"/>
              <a:gd name="connsiteX42" fmla="*/ 3602736 w 3626342"/>
              <a:gd name="connsiteY42" fmla="*/ 640080 h 4718304"/>
              <a:gd name="connsiteX43" fmla="*/ 3493008 w 3626342"/>
              <a:gd name="connsiteY43" fmla="*/ 676656 h 4718304"/>
              <a:gd name="connsiteX44" fmla="*/ 3438144 w 3626342"/>
              <a:gd name="connsiteY44" fmla="*/ 713232 h 4718304"/>
              <a:gd name="connsiteX45" fmla="*/ 3346704 w 3626342"/>
              <a:gd name="connsiteY45" fmla="*/ 822960 h 4718304"/>
              <a:gd name="connsiteX46" fmla="*/ 3328416 w 3626342"/>
              <a:gd name="connsiteY46" fmla="*/ 877824 h 4718304"/>
              <a:gd name="connsiteX47" fmla="*/ 3364992 w 3626342"/>
              <a:gd name="connsiteY47" fmla="*/ 1042416 h 4718304"/>
              <a:gd name="connsiteX48" fmla="*/ 3419856 w 3626342"/>
              <a:gd name="connsiteY48" fmla="*/ 1097280 h 4718304"/>
              <a:gd name="connsiteX49" fmla="*/ 3493008 w 3626342"/>
              <a:gd name="connsiteY49" fmla="*/ 1207008 h 4718304"/>
              <a:gd name="connsiteX50" fmla="*/ 3456432 w 3626342"/>
              <a:gd name="connsiteY50" fmla="*/ 1261872 h 4718304"/>
              <a:gd name="connsiteX51" fmla="*/ 3401568 w 3626342"/>
              <a:gd name="connsiteY51" fmla="*/ 1280160 h 4718304"/>
              <a:gd name="connsiteX52" fmla="*/ 3108960 w 3626342"/>
              <a:gd name="connsiteY52" fmla="*/ 1298448 h 4718304"/>
              <a:gd name="connsiteX53" fmla="*/ 3054096 w 3626342"/>
              <a:gd name="connsiteY53" fmla="*/ 1335024 h 4718304"/>
              <a:gd name="connsiteX54" fmla="*/ 2999232 w 3626342"/>
              <a:gd name="connsiteY54" fmla="*/ 1353312 h 4718304"/>
              <a:gd name="connsiteX55" fmla="*/ 2962656 w 3626342"/>
              <a:gd name="connsiteY55" fmla="*/ 1408176 h 4718304"/>
              <a:gd name="connsiteX56" fmla="*/ 2871216 w 3626342"/>
              <a:gd name="connsiteY56" fmla="*/ 1517904 h 4718304"/>
              <a:gd name="connsiteX57" fmla="*/ 2889504 w 3626342"/>
              <a:gd name="connsiteY57" fmla="*/ 1792224 h 4718304"/>
              <a:gd name="connsiteX58" fmla="*/ 2926080 w 3626342"/>
              <a:gd name="connsiteY58" fmla="*/ 1901952 h 4718304"/>
              <a:gd name="connsiteX59" fmla="*/ 2980944 w 3626342"/>
              <a:gd name="connsiteY59" fmla="*/ 2011680 h 4718304"/>
              <a:gd name="connsiteX60" fmla="*/ 3035808 w 3626342"/>
              <a:gd name="connsiteY60" fmla="*/ 2066544 h 4718304"/>
              <a:gd name="connsiteX61" fmla="*/ 3090672 w 3626342"/>
              <a:gd name="connsiteY61" fmla="*/ 2176272 h 4718304"/>
              <a:gd name="connsiteX62" fmla="*/ 3035808 w 3626342"/>
              <a:gd name="connsiteY62" fmla="*/ 2212848 h 4718304"/>
              <a:gd name="connsiteX63" fmla="*/ 2761488 w 3626342"/>
              <a:gd name="connsiteY63" fmla="*/ 2267712 h 4718304"/>
              <a:gd name="connsiteX64" fmla="*/ 2596896 w 3626342"/>
              <a:gd name="connsiteY64" fmla="*/ 2359152 h 4718304"/>
              <a:gd name="connsiteX65" fmla="*/ 2560320 w 3626342"/>
              <a:gd name="connsiteY65" fmla="*/ 2468880 h 4718304"/>
              <a:gd name="connsiteX66" fmla="*/ 2542032 w 3626342"/>
              <a:gd name="connsiteY66" fmla="*/ 2523744 h 4718304"/>
              <a:gd name="connsiteX67" fmla="*/ 2560320 w 3626342"/>
              <a:gd name="connsiteY67" fmla="*/ 2779776 h 4718304"/>
              <a:gd name="connsiteX68" fmla="*/ 2596896 w 3626342"/>
              <a:gd name="connsiteY68" fmla="*/ 2889504 h 4718304"/>
              <a:gd name="connsiteX69" fmla="*/ 2615184 w 3626342"/>
              <a:gd name="connsiteY69" fmla="*/ 2944368 h 4718304"/>
              <a:gd name="connsiteX70" fmla="*/ 2286000 w 3626342"/>
              <a:gd name="connsiteY70" fmla="*/ 2980944 h 4718304"/>
              <a:gd name="connsiteX71" fmla="*/ 2176272 w 3626342"/>
              <a:gd name="connsiteY71" fmla="*/ 3017520 h 4718304"/>
              <a:gd name="connsiteX72" fmla="*/ 2066544 w 3626342"/>
              <a:gd name="connsiteY72" fmla="*/ 3054096 h 4718304"/>
              <a:gd name="connsiteX73" fmla="*/ 2011680 w 3626342"/>
              <a:gd name="connsiteY73" fmla="*/ 3072384 h 4718304"/>
              <a:gd name="connsiteX74" fmla="*/ 1975104 w 3626342"/>
              <a:gd name="connsiteY74" fmla="*/ 3127248 h 4718304"/>
              <a:gd name="connsiteX75" fmla="*/ 1920240 w 3626342"/>
              <a:gd name="connsiteY75" fmla="*/ 3163824 h 4718304"/>
              <a:gd name="connsiteX76" fmla="*/ 1901952 w 3626342"/>
              <a:gd name="connsiteY76" fmla="*/ 3218688 h 4718304"/>
              <a:gd name="connsiteX77" fmla="*/ 1920240 w 3626342"/>
              <a:gd name="connsiteY77" fmla="*/ 3529584 h 4718304"/>
              <a:gd name="connsiteX78" fmla="*/ 1956816 w 3626342"/>
              <a:gd name="connsiteY78" fmla="*/ 3712464 h 4718304"/>
              <a:gd name="connsiteX79" fmla="*/ 1938528 w 3626342"/>
              <a:gd name="connsiteY79" fmla="*/ 3822192 h 4718304"/>
              <a:gd name="connsiteX80" fmla="*/ 1847088 w 3626342"/>
              <a:gd name="connsiteY80" fmla="*/ 3803904 h 4718304"/>
              <a:gd name="connsiteX81" fmla="*/ 1682496 w 3626342"/>
              <a:gd name="connsiteY81" fmla="*/ 3730752 h 4718304"/>
              <a:gd name="connsiteX82" fmla="*/ 1353312 w 3626342"/>
              <a:gd name="connsiteY82" fmla="*/ 3749040 h 4718304"/>
              <a:gd name="connsiteX83" fmla="*/ 1243584 w 3626342"/>
              <a:gd name="connsiteY83" fmla="*/ 3767328 h 4718304"/>
              <a:gd name="connsiteX84" fmla="*/ 1133856 w 3626342"/>
              <a:gd name="connsiteY84" fmla="*/ 3840480 h 4718304"/>
              <a:gd name="connsiteX85" fmla="*/ 1097280 w 3626342"/>
              <a:gd name="connsiteY85" fmla="*/ 3950208 h 4718304"/>
              <a:gd name="connsiteX86" fmla="*/ 1078992 w 3626342"/>
              <a:gd name="connsiteY86" fmla="*/ 4005072 h 4718304"/>
              <a:gd name="connsiteX87" fmla="*/ 1060704 w 3626342"/>
              <a:gd name="connsiteY87" fmla="*/ 4443984 h 4718304"/>
              <a:gd name="connsiteX88" fmla="*/ 987552 w 3626342"/>
              <a:gd name="connsiteY88" fmla="*/ 4535424 h 4718304"/>
              <a:gd name="connsiteX89" fmla="*/ 950976 w 3626342"/>
              <a:gd name="connsiteY89" fmla="*/ 4480560 h 4718304"/>
              <a:gd name="connsiteX90" fmla="*/ 841248 w 3626342"/>
              <a:gd name="connsiteY90" fmla="*/ 4407408 h 4718304"/>
              <a:gd name="connsiteX91" fmla="*/ 512064 w 3626342"/>
              <a:gd name="connsiteY91" fmla="*/ 4425696 h 4718304"/>
              <a:gd name="connsiteX92" fmla="*/ 420624 w 3626342"/>
              <a:gd name="connsiteY92" fmla="*/ 4553712 h 4718304"/>
              <a:gd name="connsiteX93" fmla="*/ 384048 w 3626342"/>
              <a:gd name="connsiteY93" fmla="*/ 4663440 h 4718304"/>
              <a:gd name="connsiteX94" fmla="*/ 274320 w 3626342"/>
              <a:gd name="connsiteY94" fmla="*/ 4718304 h 4718304"/>
              <a:gd name="connsiteX95" fmla="*/ 164592 w 3626342"/>
              <a:gd name="connsiteY95" fmla="*/ 4700016 h 4718304"/>
              <a:gd name="connsiteX96" fmla="*/ 109728 w 3626342"/>
              <a:gd name="connsiteY96" fmla="*/ 4407408 h 4718304"/>
              <a:gd name="connsiteX97" fmla="*/ 54864 w 3626342"/>
              <a:gd name="connsiteY97" fmla="*/ 4389120 h 4718304"/>
              <a:gd name="connsiteX98" fmla="*/ 73152 w 3626342"/>
              <a:gd name="connsiteY98" fmla="*/ 4279392 h 4718304"/>
              <a:gd name="connsiteX99" fmla="*/ 109728 w 3626342"/>
              <a:gd name="connsiteY99" fmla="*/ 4224528 h 4718304"/>
              <a:gd name="connsiteX100" fmla="*/ 201168 w 3626342"/>
              <a:gd name="connsiteY100" fmla="*/ 4114800 h 4718304"/>
              <a:gd name="connsiteX101" fmla="*/ 237744 w 3626342"/>
              <a:gd name="connsiteY101" fmla="*/ 4005072 h 4718304"/>
              <a:gd name="connsiteX102" fmla="*/ 182880 w 3626342"/>
              <a:gd name="connsiteY102" fmla="*/ 3657600 h 4718304"/>
              <a:gd name="connsiteX103" fmla="*/ 73152 w 3626342"/>
              <a:gd name="connsiteY103" fmla="*/ 3547872 h 4718304"/>
              <a:gd name="connsiteX104" fmla="*/ 0 w 3626342"/>
              <a:gd name="connsiteY104" fmla="*/ 3438144 h 4718304"/>
              <a:gd name="connsiteX105" fmla="*/ 18288 w 3626342"/>
              <a:gd name="connsiteY105" fmla="*/ 3310128 h 4718304"/>
              <a:gd name="connsiteX106" fmla="*/ 73152 w 3626342"/>
              <a:gd name="connsiteY106" fmla="*/ 3255264 h 4718304"/>
              <a:gd name="connsiteX107" fmla="*/ 164592 w 3626342"/>
              <a:gd name="connsiteY107" fmla="*/ 3090672 h 4718304"/>
              <a:gd name="connsiteX108" fmla="*/ 128016 w 3626342"/>
              <a:gd name="connsiteY108" fmla="*/ 2852928 h 4718304"/>
              <a:gd name="connsiteX109" fmla="*/ 91440 w 3626342"/>
              <a:gd name="connsiteY109" fmla="*/ 2798064 h 4718304"/>
              <a:gd name="connsiteX110" fmla="*/ 54864 w 3626342"/>
              <a:gd name="connsiteY110" fmla="*/ 2688336 h 4718304"/>
              <a:gd name="connsiteX111" fmla="*/ 109728 w 3626342"/>
              <a:gd name="connsiteY111" fmla="*/ 2450592 h 4718304"/>
              <a:gd name="connsiteX112" fmla="*/ 128016 w 3626342"/>
              <a:gd name="connsiteY112" fmla="*/ 2395728 h 4718304"/>
              <a:gd name="connsiteX113" fmla="*/ 182880 w 3626342"/>
              <a:gd name="connsiteY113" fmla="*/ 2359152 h 4718304"/>
              <a:gd name="connsiteX114" fmla="*/ 274320 w 3626342"/>
              <a:gd name="connsiteY114" fmla="*/ 2249424 h 4718304"/>
              <a:gd name="connsiteX115" fmla="*/ 384048 w 3626342"/>
              <a:gd name="connsiteY115" fmla="*/ 2176272 h 4718304"/>
              <a:gd name="connsiteX116" fmla="*/ 420624 w 3626342"/>
              <a:gd name="connsiteY116" fmla="*/ 2121408 h 4718304"/>
              <a:gd name="connsiteX117" fmla="*/ 530352 w 3626342"/>
              <a:gd name="connsiteY117" fmla="*/ 2029968 h 4718304"/>
              <a:gd name="connsiteX118" fmla="*/ 603504 w 3626342"/>
              <a:gd name="connsiteY118" fmla="*/ 1920240 h 4718304"/>
              <a:gd name="connsiteX119" fmla="*/ 566928 w 3626342"/>
              <a:gd name="connsiteY119" fmla="*/ 1828800 h 47183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</a:cxnLst>
            <a:rect l="l" t="t" r="r" b="b"/>
            <a:pathLst>
              <a:path w="3626342" h="4718304">
                <a:moveTo>
                  <a:pt x="566928" y="1828800"/>
                </a:moveTo>
                <a:cubicBezTo>
                  <a:pt x="560832" y="1676400"/>
                  <a:pt x="535974" y="1523595"/>
                  <a:pt x="548640" y="1371600"/>
                </a:cubicBezTo>
                <a:cubicBezTo>
                  <a:pt x="550241" y="1352389"/>
                  <a:pt x="587464" y="1379195"/>
                  <a:pt x="603504" y="1389888"/>
                </a:cubicBezTo>
                <a:cubicBezTo>
                  <a:pt x="812476" y="1529203"/>
                  <a:pt x="526263" y="1364671"/>
                  <a:pt x="694944" y="1499616"/>
                </a:cubicBezTo>
                <a:cubicBezTo>
                  <a:pt x="709997" y="1511658"/>
                  <a:pt x="732957" y="1508542"/>
                  <a:pt x="749808" y="1517904"/>
                </a:cubicBezTo>
                <a:cubicBezTo>
                  <a:pt x="938459" y="1622710"/>
                  <a:pt x="790257" y="1567963"/>
                  <a:pt x="914400" y="1609344"/>
                </a:cubicBezTo>
                <a:cubicBezTo>
                  <a:pt x="950976" y="1603248"/>
                  <a:pt x="988950" y="1602782"/>
                  <a:pt x="1024128" y="1591056"/>
                </a:cubicBezTo>
                <a:cubicBezTo>
                  <a:pt x="1044980" y="1584105"/>
                  <a:pt x="1059333" y="1564310"/>
                  <a:pt x="1078992" y="1554480"/>
                </a:cubicBezTo>
                <a:cubicBezTo>
                  <a:pt x="1096234" y="1545859"/>
                  <a:pt x="1115568" y="1542288"/>
                  <a:pt x="1133856" y="1536192"/>
                </a:cubicBezTo>
                <a:cubicBezTo>
                  <a:pt x="1146048" y="1517904"/>
                  <a:pt x="1154890" y="1496870"/>
                  <a:pt x="1170432" y="1481328"/>
                </a:cubicBezTo>
                <a:cubicBezTo>
                  <a:pt x="1185974" y="1465786"/>
                  <a:pt x="1208411" y="1458823"/>
                  <a:pt x="1225296" y="1444752"/>
                </a:cubicBezTo>
                <a:cubicBezTo>
                  <a:pt x="1245165" y="1428195"/>
                  <a:pt x="1261872" y="1408176"/>
                  <a:pt x="1280160" y="1389888"/>
                </a:cubicBezTo>
                <a:cubicBezTo>
                  <a:pt x="1322160" y="1221888"/>
                  <a:pt x="1261461" y="1394974"/>
                  <a:pt x="1353312" y="1280160"/>
                </a:cubicBezTo>
                <a:cubicBezTo>
                  <a:pt x="1365354" y="1265107"/>
                  <a:pt x="1362979" y="1242538"/>
                  <a:pt x="1371600" y="1225296"/>
                </a:cubicBezTo>
                <a:cubicBezTo>
                  <a:pt x="1381430" y="1205637"/>
                  <a:pt x="1399249" y="1190517"/>
                  <a:pt x="1408176" y="1170432"/>
                </a:cubicBezTo>
                <a:cubicBezTo>
                  <a:pt x="1423834" y="1135200"/>
                  <a:pt x="1444752" y="1060704"/>
                  <a:pt x="1444752" y="1060704"/>
                </a:cubicBezTo>
                <a:cubicBezTo>
                  <a:pt x="1450848" y="908304"/>
                  <a:pt x="1442432" y="754627"/>
                  <a:pt x="1463040" y="603504"/>
                </a:cubicBezTo>
                <a:cubicBezTo>
                  <a:pt x="1466010" y="581726"/>
                  <a:pt x="1484074" y="642826"/>
                  <a:pt x="1499616" y="658368"/>
                </a:cubicBezTo>
                <a:cubicBezTo>
                  <a:pt x="1535068" y="693820"/>
                  <a:pt x="1564722" y="698358"/>
                  <a:pt x="1609344" y="713232"/>
                </a:cubicBezTo>
                <a:cubicBezTo>
                  <a:pt x="1764836" y="703514"/>
                  <a:pt x="1875968" y="761352"/>
                  <a:pt x="1956816" y="640080"/>
                </a:cubicBezTo>
                <a:cubicBezTo>
                  <a:pt x="1967509" y="624040"/>
                  <a:pt x="1969008" y="603504"/>
                  <a:pt x="1975104" y="585216"/>
                </a:cubicBezTo>
                <a:cubicBezTo>
                  <a:pt x="2015969" y="176565"/>
                  <a:pt x="1994352" y="340753"/>
                  <a:pt x="2029968" y="91440"/>
                </a:cubicBezTo>
                <a:cubicBezTo>
                  <a:pt x="2048256" y="97536"/>
                  <a:pt x="2069615" y="97893"/>
                  <a:pt x="2084832" y="109728"/>
                </a:cubicBezTo>
                <a:cubicBezTo>
                  <a:pt x="2125662" y="141485"/>
                  <a:pt x="2151521" y="190763"/>
                  <a:pt x="2194560" y="219456"/>
                </a:cubicBezTo>
                <a:lnTo>
                  <a:pt x="2249424" y="256032"/>
                </a:lnTo>
                <a:cubicBezTo>
                  <a:pt x="2261616" y="274320"/>
                  <a:pt x="2268837" y="297166"/>
                  <a:pt x="2286000" y="310896"/>
                </a:cubicBezTo>
                <a:cubicBezTo>
                  <a:pt x="2301053" y="322938"/>
                  <a:pt x="2323622" y="320563"/>
                  <a:pt x="2340864" y="329184"/>
                </a:cubicBezTo>
                <a:cubicBezTo>
                  <a:pt x="2482671" y="400088"/>
                  <a:pt x="2312690" y="338081"/>
                  <a:pt x="2450592" y="384048"/>
                </a:cubicBezTo>
                <a:cubicBezTo>
                  <a:pt x="2517648" y="377952"/>
                  <a:pt x="2585452" y="377461"/>
                  <a:pt x="2651760" y="365760"/>
                </a:cubicBezTo>
                <a:cubicBezTo>
                  <a:pt x="2689728" y="359060"/>
                  <a:pt x="2761488" y="329184"/>
                  <a:pt x="2761488" y="329184"/>
                </a:cubicBezTo>
                <a:cubicBezTo>
                  <a:pt x="2785872" y="292608"/>
                  <a:pt x="2830266" y="263197"/>
                  <a:pt x="2834640" y="219456"/>
                </a:cubicBezTo>
                <a:cubicBezTo>
                  <a:pt x="2855115" y="14706"/>
                  <a:pt x="2801953" y="70559"/>
                  <a:pt x="2907792" y="0"/>
                </a:cubicBezTo>
                <a:cubicBezTo>
                  <a:pt x="3004359" y="32189"/>
                  <a:pt x="2951963" y="2248"/>
                  <a:pt x="3035808" y="128016"/>
                </a:cubicBezTo>
                <a:lnTo>
                  <a:pt x="3035808" y="128016"/>
                </a:lnTo>
                <a:cubicBezTo>
                  <a:pt x="3106712" y="175285"/>
                  <a:pt x="3069820" y="157641"/>
                  <a:pt x="3145536" y="182880"/>
                </a:cubicBezTo>
                <a:cubicBezTo>
                  <a:pt x="3212592" y="176784"/>
                  <a:pt x="3280396" y="176293"/>
                  <a:pt x="3346704" y="164592"/>
                </a:cubicBezTo>
                <a:cubicBezTo>
                  <a:pt x="3384672" y="157892"/>
                  <a:pt x="3456432" y="128016"/>
                  <a:pt x="3456432" y="128016"/>
                </a:cubicBezTo>
                <a:cubicBezTo>
                  <a:pt x="3462528" y="146304"/>
                  <a:pt x="3472172" y="163772"/>
                  <a:pt x="3474720" y="182880"/>
                </a:cubicBezTo>
                <a:cubicBezTo>
                  <a:pt x="3484422" y="255642"/>
                  <a:pt x="3471420" y="332177"/>
                  <a:pt x="3493008" y="402336"/>
                </a:cubicBezTo>
                <a:cubicBezTo>
                  <a:pt x="3498677" y="420761"/>
                  <a:pt x="3529584" y="414528"/>
                  <a:pt x="3547872" y="420624"/>
                </a:cubicBezTo>
                <a:cubicBezTo>
                  <a:pt x="3553968" y="438912"/>
                  <a:pt x="3554118" y="460435"/>
                  <a:pt x="3566160" y="475488"/>
                </a:cubicBezTo>
                <a:cubicBezTo>
                  <a:pt x="3579890" y="492651"/>
                  <a:pt x="3616256" y="490608"/>
                  <a:pt x="3621024" y="512064"/>
                </a:cubicBezTo>
                <a:cubicBezTo>
                  <a:pt x="3630375" y="554143"/>
                  <a:pt x="3629200" y="606055"/>
                  <a:pt x="3602736" y="640080"/>
                </a:cubicBezTo>
                <a:cubicBezTo>
                  <a:pt x="3579066" y="670513"/>
                  <a:pt x="3525087" y="655270"/>
                  <a:pt x="3493008" y="676656"/>
                </a:cubicBezTo>
                <a:cubicBezTo>
                  <a:pt x="3474720" y="688848"/>
                  <a:pt x="3455029" y="699161"/>
                  <a:pt x="3438144" y="713232"/>
                </a:cubicBezTo>
                <a:cubicBezTo>
                  <a:pt x="3403476" y="742122"/>
                  <a:pt x="3367255" y="781858"/>
                  <a:pt x="3346704" y="822960"/>
                </a:cubicBezTo>
                <a:cubicBezTo>
                  <a:pt x="3338083" y="840202"/>
                  <a:pt x="3334512" y="859536"/>
                  <a:pt x="3328416" y="877824"/>
                </a:cubicBezTo>
                <a:cubicBezTo>
                  <a:pt x="3330629" y="891101"/>
                  <a:pt x="3344983" y="1012402"/>
                  <a:pt x="3364992" y="1042416"/>
                </a:cubicBezTo>
                <a:cubicBezTo>
                  <a:pt x="3379338" y="1063935"/>
                  <a:pt x="3403978" y="1076865"/>
                  <a:pt x="3419856" y="1097280"/>
                </a:cubicBezTo>
                <a:cubicBezTo>
                  <a:pt x="3446844" y="1131979"/>
                  <a:pt x="3493008" y="1207008"/>
                  <a:pt x="3493008" y="1207008"/>
                </a:cubicBezTo>
                <a:cubicBezTo>
                  <a:pt x="3480816" y="1225296"/>
                  <a:pt x="3473595" y="1248142"/>
                  <a:pt x="3456432" y="1261872"/>
                </a:cubicBezTo>
                <a:cubicBezTo>
                  <a:pt x="3441379" y="1273914"/>
                  <a:pt x="3420739" y="1278142"/>
                  <a:pt x="3401568" y="1280160"/>
                </a:cubicBezTo>
                <a:cubicBezTo>
                  <a:pt x="3304379" y="1290390"/>
                  <a:pt x="3206496" y="1292352"/>
                  <a:pt x="3108960" y="1298448"/>
                </a:cubicBezTo>
                <a:cubicBezTo>
                  <a:pt x="3090672" y="1310640"/>
                  <a:pt x="3073755" y="1325194"/>
                  <a:pt x="3054096" y="1335024"/>
                </a:cubicBezTo>
                <a:cubicBezTo>
                  <a:pt x="3036854" y="1343645"/>
                  <a:pt x="3014285" y="1341270"/>
                  <a:pt x="2999232" y="1353312"/>
                </a:cubicBezTo>
                <a:cubicBezTo>
                  <a:pt x="2982069" y="1367042"/>
                  <a:pt x="2976727" y="1391291"/>
                  <a:pt x="2962656" y="1408176"/>
                </a:cubicBezTo>
                <a:cubicBezTo>
                  <a:pt x="2845313" y="1548988"/>
                  <a:pt x="2962027" y="1381687"/>
                  <a:pt x="2871216" y="1517904"/>
                </a:cubicBezTo>
                <a:cubicBezTo>
                  <a:pt x="2877312" y="1609344"/>
                  <a:pt x="2876544" y="1701502"/>
                  <a:pt x="2889504" y="1792224"/>
                </a:cubicBezTo>
                <a:cubicBezTo>
                  <a:pt x="2894956" y="1830391"/>
                  <a:pt x="2913888" y="1865376"/>
                  <a:pt x="2926080" y="1901952"/>
                </a:cubicBezTo>
                <a:cubicBezTo>
                  <a:pt x="2944409" y="1956939"/>
                  <a:pt x="2941553" y="1964411"/>
                  <a:pt x="2980944" y="2011680"/>
                </a:cubicBezTo>
                <a:cubicBezTo>
                  <a:pt x="2997501" y="2031549"/>
                  <a:pt x="3019251" y="2046675"/>
                  <a:pt x="3035808" y="2066544"/>
                </a:cubicBezTo>
                <a:cubicBezTo>
                  <a:pt x="3075199" y="2113813"/>
                  <a:pt x="3072343" y="2121285"/>
                  <a:pt x="3090672" y="2176272"/>
                </a:cubicBezTo>
                <a:cubicBezTo>
                  <a:pt x="3072384" y="2188464"/>
                  <a:pt x="3055893" y="2203921"/>
                  <a:pt x="3035808" y="2212848"/>
                </a:cubicBezTo>
                <a:cubicBezTo>
                  <a:pt x="2927743" y="2260877"/>
                  <a:pt x="2887036" y="2253762"/>
                  <a:pt x="2761488" y="2267712"/>
                </a:cubicBezTo>
                <a:cubicBezTo>
                  <a:pt x="2635720" y="2351557"/>
                  <a:pt x="2693463" y="2326963"/>
                  <a:pt x="2596896" y="2359152"/>
                </a:cubicBezTo>
                <a:lnTo>
                  <a:pt x="2560320" y="2468880"/>
                </a:lnTo>
                <a:lnTo>
                  <a:pt x="2542032" y="2523744"/>
                </a:lnTo>
                <a:cubicBezTo>
                  <a:pt x="2548128" y="2609088"/>
                  <a:pt x="2547628" y="2695161"/>
                  <a:pt x="2560320" y="2779776"/>
                </a:cubicBezTo>
                <a:cubicBezTo>
                  <a:pt x="2566039" y="2817904"/>
                  <a:pt x="2584704" y="2852928"/>
                  <a:pt x="2596896" y="2889504"/>
                </a:cubicBezTo>
                <a:lnTo>
                  <a:pt x="2615184" y="2944368"/>
                </a:lnTo>
                <a:cubicBezTo>
                  <a:pt x="2448680" y="2999869"/>
                  <a:pt x="2696976" y="2922233"/>
                  <a:pt x="2286000" y="2980944"/>
                </a:cubicBezTo>
                <a:cubicBezTo>
                  <a:pt x="2247833" y="2986396"/>
                  <a:pt x="2212848" y="3005328"/>
                  <a:pt x="2176272" y="3017520"/>
                </a:cubicBezTo>
                <a:lnTo>
                  <a:pt x="2066544" y="3054096"/>
                </a:lnTo>
                <a:lnTo>
                  <a:pt x="2011680" y="3072384"/>
                </a:lnTo>
                <a:cubicBezTo>
                  <a:pt x="1999488" y="3090672"/>
                  <a:pt x="1990646" y="3111706"/>
                  <a:pt x="1975104" y="3127248"/>
                </a:cubicBezTo>
                <a:cubicBezTo>
                  <a:pt x="1959562" y="3142790"/>
                  <a:pt x="1933970" y="3146661"/>
                  <a:pt x="1920240" y="3163824"/>
                </a:cubicBezTo>
                <a:cubicBezTo>
                  <a:pt x="1908198" y="3178877"/>
                  <a:pt x="1908048" y="3200400"/>
                  <a:pt x="1901952" y="3218688"/>
                </a:cubicBezTo>
                <a:cubicBezTo>
                  <a:pt x="1908048" y="3322320"/>
                  <a:pt x="1908776" y="3426408"/>
                  <a:pt x="1920240" y="3529584"/>
                </a:cubicBezTo>
                <a:cubicBezTo>
                  <a:pt x="1927105" y="3591371"/>
                  <a:pt x="1956816" y="3712464"/>
                  <a:pt x="1956816" y="3712464"/>
                </a:cubicBezTo>
                <a:cubicBezTo>
                  <a:pt x="1950720" y="3749040"/>
                  <a:pt x="1967014" y="3798454"/>
                  <a:pt x="1938528" y="3822192"/>
                </a:cubicBezTo>
                <a:cubicBezTo>
                  <a:pt x="1914649" y="3842091"/>
                  <a:pt x="1877076" y="3812083"/>
                  <a:pt x="1847088" y="3803904"/>
                </a:cubicBezTo>
                <a:cubicBezTo>
                  <a:pt x="1736598" y="3773770"/>
                  <a:pt x="1757987" y="3781079"/>
                  <a:pt x="1682496" y="3730752"/>
                </a:cubicBezTo>
                <a:cubicBezTo>
                  <a:pt x="1572768" y="3736848"/>
                  <a:pt x="1462830" y="3739914"/>
                  <a:pt x="1353312" y="3749040"/>
                </a:cubicBezTo>
                <a:cubicBezTo>
                  <a:pt x="1316360" y="3752119"/>
                  <a:pt x="1277812" y="3753066"/>
                  <a:pt x="1243584" y="3767328"/>
                </a:cubicBezTo>
                <a:cubicBezTo>
                  <a:pt x="1203007" y="3784235"/>
                  <a:pt x="1133856" y="3840480"/>
                  <a:pt x="1133856" y="3840480"/>
                </a:cubicBezTo>
                <a:lnTo>
                  <a:pt x="1097280" y="3950208"/>
                </a:lnTo>
                <a:lnTo>
                  <a:pt x="1078992" y="4005072"/>
                </a:lnTo>
                <a:cubicBezTo>
                  <a:pt x="1072896" y="4151376"/>
                  <a:pt x="1070444" y="4297877"/>
                  <a:pt x="1060704" y="4443984"/>
                </a:cubicBezTo>
                <a:cubicBezTo>
                  <a:pt x="1051841" y="4576925"/>
                  <a:pt x="1071046" y="4563255"/>
                  <a:pt x="987552" y="4535424"/>
                </a:cubicBezTo>
                <a:cubicBezTo>
                  <a:pt x="975360" y="4517136"/>
                  <a:pt x="967517" y="4495034"/>
                  <a:pt x="950976" y="4480560"/>
                </a:cubicBezTo>
                <a:cubicBezTo>
                  <a:pt x="917894" y="4451613"/>
                  <a:pt x="841248" y="4407408"/>
                  <a:pt x="841248" y="4407408"/>
                </a:cubicBezTo>
                <a:cubicBezTo>
                  <a:pt x="731520" y="4413504"/>
                  <a:pt x="618973" y="4400242"/>
                  <a:pt x="512064" y="4425696"/>
                </a:cubicBezTo>
                <a:cubicBezTo>
                  <a:pt x="508707" y="4426495"/>
                  <a:pt x="427456" y="4538341"/>
                  <a:pt x="420624" y="4553712"/>
                </a:cubicBezTo>
                <a:cubicBezTo>
                  <a:pt x="404966" y="4588944"/>
                  <a:pt x="416127" y="4642054"/>
                  <a:pt x="384048" y="4663440"/>
                </a:cubicBezTo>
                <a:cubicBezTo>
                  <a:pt x="313144" y="4710709"/>
                  <a:pt x="350036" y="4693065"/>
                  <a:pt x="274320" y="4718304"/>
                </a:cubicBezTo>
                <a:lnTo>
                  <a:pt x="164592" y="4700016"/>
                </a:lnTo>
                <a:cubicBezTo>
                  <a:pt x="131684" y="4634200"/>
                  <a:pt x="193970" y="4474801"/>
                  <a:pt x="109728" y="4407408"/>
                </a:cubicBezTo>
                <a:cubicBezTo>
                  <a:pt x="94675" y="4395366"/>
                  <a:pt x="73152" y="4395216"/>
                  <a:pt x="54864" y="4389120"/>
                </a:cubicBezTo>
                <a:cubicBezTo>
                  <a:pt x="60960" y="4352544"/>
                  <a:pt x="61426" y="4314570"/>
                  <a:pt x="73152" y="4279392"/>
                </a:cubicBezTo>
                <a:cubicBezTo>
                  <a:pt x="80103" y="4258540"/>
                  <a:pt x="95657" y="4241413"/>
                  <a:pt x="109728" y="4224528"/>
                </a:cubicBezTo>
                <a:cubicBezTo>
                  <a:pt x="150744" y="4175308"/>
                  <a:pt x="175222" y="4173179"/>
                  <a:pt x="201168" y="4114800"/>
                </a:cubicBezTo>
                <a:cubicBezTo>
                  <a:pt x="216826" y="4079568"/>
                  <a:pt x="237744" y="4005072"/>
                  <a:pt x="237744" y="4005072"/>
                </a:cubicBezTo>
                <a:cubicBezTo>
                  <a:pt x="228261" y="3853345"/>
                  <a:pt x="271376" y="3757158"/>
                  <a:pt x="182880" y="3657600"/>
                </a:cubicBezTo>
                <a:cubicBezTo>
                  <a:pt x="148515" y="3618939"/>
                  <a:pt x="101845" y="3590911"/>
                  <a:pt x="73152" y="3547872"/>
                </a:cubicBezTo>
                <a:lnTo>
                  <a:pt x="0" y="3438144"/>
                </a:lnTo>
                <a:cubicBezTo>
                  <a:pt x="6096" y="3395472"/>
                  <a:pt x="2279" y="3350150"/>
                  <a:pt x="18288" y="3310128"/>
                </a:cubicBezTo>
                <a:cubicBezTo>
                  <a:pt x="27893" y="3286115"/>
                  <a:pt x="57274" y="3275679"/>
                  <a:pt x="73152" y="3255264"/>
                </a:cubicBezTo>
                <a:cubicBezTo>
                  <a:pt x="146516" y="3160938"/>
                  <a:pt x="136999" y="3173451"/>
                  <a:pt x="164592" y="3090672"/>
                </a:cubicBezTo>
                <a:cubicBezTo>
                  <a:pt x="159347" y="3038223"/>
                  <a:pt x="160970" y="2918835"/>
                  <a:pt x="128016" y="2852928"/>
                </a:cubicBezTo>
                <a:cubicBezTo>
                  <a:pt x="118186" y="2833269"/>
                  <a:pt x="100367" y="2818149"/>
                  <a:pt x="91440" y="2798064"/>
                </a:cubicBezTo>
                <a:cubicBezTo>
                  <a:pt x="75782" y="2762832"/>
                  <a:pt x="54864" y="2688336"/>
                  <a:pt x="54864" y="2688336"/>
                </a:cubicBezTo>
                <a:cubicBezTo>
                  <a:pt x="87631" y="2360666"/>
                  <a:pt x="34759" y="2600530"/>
                  <a:pt x="109728" y="2450592"/>
                </a:cubicBezTo>
                <a:cubicBezTo>
                  <a:pt x="118349" y="2433350"/>
                  <a:pt x="115974" y="2410781"/>
                  <a:pt x="128016" y="2395728"/>
                </a:cubicBezTo>
                <a:cubicBezTo>
                  <a:pt x="141746" y="2378565"/>
                  <a:pt x="164592" y="2371344"/>
                  <a:pt x="182880" y="2359152"/>
                </a:cubicBezTo>
                <a:cubicBezTo>
                  <a:pt x="215392" y="2310384"/>
                  <a:pt x="225578" y="2287335"/>
                  <a:pt x="274320" y="2249424"/>
                </a:cubicBezTo>
                <a:cubicBezTo>
                  <a:pt x="309019" y="2222436"/>
                  <a:pt x="384048" y="2176272"/>
                  <a:pt x="384048" y="2176272"/>
                </a:cubicBezTo>
                <a:cubicBezTo>
                  <a:pt x="396240" y="2157984"/>
                  <a:pt x="405082" y="2136950"/>
                  <a:pt x="420624" y="2121408"/>
                </a:cubicBezTo>
                <a:cubicBezTo>
                  <a:pt x="526288" y="2015744"/>
                  <a:pt x="425492" y="2164788"/>
                  <a:pt x="530352" y="2029968"/>
                </a:cubicBezTo>
                <a:cubicBezTo>
                  <a:pt x="557340" y="1995269"/>
                  <a:pt x="603504" y="1964199"/>
                  <a:pt x="603504" y="1920240"/>
                </a:cubicBezTo>
                <a:lnTo>
                  <a:pt x="566928" y="1828800"/>
                </a:lnTo>
                <a:close/>
              </a:path>
            </a:pathLst>
          </a:custGeom>
          <a:noFill/>
          <a:ln>
            <a:solidFill>
              <a:schemeClr val="tx1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5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197</Words>
  <Application>Microsoft Office PowerPoint</Application>
  <PresentationFormat>On-screen Show (4:3)</PresentationFormat>
  <Paragraphs>33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Roderick, Teri</dc:creator>
  <cp:lastModifiedBy>Roderick, Teri</cp:lastModifiedBy>
  <cp:revision>1</cp:revision>
  <dcterms:created xsi:type="dcterms:W3CDTF">2015-01-06T21:29:29Z</dcterms:created>
  <dcterms:modified xsi:type="dcterms:W3CDTF">2015-01-06T21:29:57Z</dcterms:modified>
</cp:coreProperties>
</file>