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0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5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1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5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5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3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4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524F-4DED-429F-8496-499AD0E5859F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2F256-0C7B-4513-8BF2-A0E88AE8E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8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Organelle Look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1624"/>
            <a:ext cx="7886700" cy="1325563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3939"/>
            <a:ext cx="3152775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 your iPad, click on the Cell World App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Explore the organelles of the cell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Draw and label the organelles on your drawing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 the back of your drawing, draw and fill the table to the right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695537"/>
              </p:ext>
            </p:extLst>
          </p:nvPr>
        </p:nvGraphicFramePr>
        <p:xfrm>
          <a:off x="3133727" y="153988"/>
          <a:ext cx="5915025" cy="660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2124073"/>
                <a:gridCol w="1819277"/>
              </a:tblGrid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Organelle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does it look like?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does it do?</a:t>
                      </a:r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Cell membrane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Cytoplasm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Ribosome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Rough Endoplasmic Reticulum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Smooth Endoplasmic Reticulum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Golgi Apparatus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Mitochondria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Lysosome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Nucleus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Cytoskeleton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Centrioles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Nucleolus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2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Vesicles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0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46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Organelle Look Up</vt:lpstr>
      <vt:lpstr>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Organelle Look Up</dc:title>
  <dc:creator>Roderick, Teri</dc:creator>
  <cp:lastModifiedBy>Roderick, Teri</cp:lastModifiedBy>
  <cp:revision>3</cp:revision>
  <dcterms:created xsi:type="dcterms:W3CDTF">2015-09-30T17:20:14Z</dcterms:created>
  <dcterms:modified xsi:type="dcterms:W3CDTF">2015-09-30T22:08:46Z</dcterms:modified>
</cp:coreProperties>
</file>