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2E-5785-49EF-B761-EEAD9E0FF81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324-410F-48E6-B092-459ED05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2E-5785-49EF-B761-EEAD9E0FF81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324-410F-48E6-B092-459ED05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2E-5785-49EF-B761-EEAD9E0FF81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324-410F-48E6-B092-459ED05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9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2E-5785-49EF-B761-EEAD9E0FF81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324-410F-48E6-B092-459ED05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444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2E-5785-49EF-B761-EEAD9E0FF81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324-410F-48E6-B092-459ED05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21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2E-5785-49EF-B761-EEAD9E0FF81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324-410F-48E6-B092-459ED05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5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2E-5785-49EF-B761-EEAD9E0FF81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324-410F-48E6-B092-459ED05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4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2E-5785-49EF-B761-EEAD9E0FF81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324-410F-48E6-B092-459ED05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39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2E-5785-49EF-B761-EEAD9E0FF81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324-410F-48E6-B092-459ED05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3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2E-5785-49EF-B761-EEAD9E0FF81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324-410F-48E6-B092-459ED05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07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3A2E-5785-49EF-B761-EEAD9E0FF81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F324-410F-48E6-B092-459ED05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02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93A2E-5785-49EF-B761-EEAD9E0FF817}" type="datetimeFigureOut">
              <a:rPr lang="en-US" smtClean="0"/>
              <a:t>10/1/2015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3F324-410F-48E6-B092-459ED05A8F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5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Cloud 421"/>
          <p:cNvSpPr/>
          <p:nvPr/>
        </p:nvSpPr>
        <p:spPr>
          <a:xfrm>
            <a:off x="4569884" y="2200367"/>
            <a:ext cx="988580" cy="796838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1888" y="2456597"/>
            <a:ext cx="412024" cy="1228298"/>
            <a:chOff x="1712793" y="1774209"/>
            <a:chExt cx="723331" cy="2156346"/>
          </a:xfrm>
        </p:grpSpPr>
        <p:sp>
          <p:nvSpPr>
            <p:cNvPr id="6" name="Oval 5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 rot="10800000">
            <a:off x="64394" y="3677121"/>
            <a:ext cx="412024" cy="1228298"/>
            <a:chOff x="1712793" y="1774209"/>
            <a:chExt cx="723331" cy="2156346"/>
          </a:xfrm>
        </p:grpSpPr>
        <p:sp>
          <p:nvSpPr>
            <p:cNvPr id="10" name="Oval 9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93910" y="2456597"/>
            <a:ext cx="412024" cy="1228298"/>
            <a:chOff x="1712793" y="1774209"/>
            <a:chExt cx="723331" cy="2156346"/>
          </a:xfrm>
        </p:grpSpPr>
        <p:sp>
          <p:nvSpPr>
            <p:cNvPr id="20" name="Oval 19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 rot="10800000">
            <a:off x="476416" y="3677121"/>
            <a:ext cx="412024" cy="1228298"/>
            <a:chOff x="1712793" y="1774209"/>
            <a:chExt cx="723331" cy="2156346"/>
          </a:xfrm>
        </p:grpSpPr>
        <p:sp>
          <p:nvSpPr>
            <p:cNvPr id="25" name="Oval 24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04419" y="2456597"/>
            <a:ext cx="412024" cy="1228298"/>
            <a:chOff x="1712793" y="1774209"/>
            <a:chExt cx="723331" cy="2156346"/>
          </a:xfrm>
        </p:grpSpPr>
        <p:sp>
          <p:nvSpPr>
            <p:cNvPr id="30" name="Oval 29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 rot="10800000">
            <a:off x="886925" y="3677121"/>
            <a:ext cx="412024" cy="1228298"/>
            <a:chOff x="1712793" y="1774209"/>
            <a:chExt cx="723331" cy="2156346"/>
          </a:xfrm>
        </p:grpSpPr>
        <p:sp>
          <p:nvSpPr>
            <p:cNvPr id="35" name="Oval 34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314928" y="2460484"/>
            <a:ext cx="412024" cy="1228298"/>
            <a:chOff x="1712793" y="1774209"/>
            <a:chExt cx="723331" cy="2156346"/>
          </a:xfrm>
        </p:grpSpPr>
        <p:sp>
          <p:nvSpPr>
            <p:cNvPr id="87" name="Oval 86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2" name="Group 61"/>
          <p:cNvGrpSpPr/>
          <p:nvPr/>
        </p:nvGrpSpPr>
        <p:grpSpPr>
          <a:xfrm rot="10800000">
            <a:off x="1297434" y="3681008"/>
            <a:ext cx="412024" cy="1228298"/>
            <a:chOff x="1712793" y="1774209"/>
            <a:chExt cx="723331" cy="2156346"/>
          </a:xfrm>
        </p:grpSpPr>
        <p:sp>
          <p:nvSpPr>
            <p:cNvPr id="83" name="Oval 82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137459" y="2460484"/>
            <a:ext cx="412024" cy="1228298"/>
            <a:chOff x="1712793" y="1774209"/>
            <a:chExt cx="723331" cy="2156346"/>
          </a:xfrm>
        </p:grpSpPr>
        <p:sp>
          <p:nvSpPr>
            <p:cNvPr id="71" name="Oval 70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 rot="10800000">
            <a:off x="2119965" y="3681008"/>
            <a:ext cx="412024" cy="1228298"/>
            <a:chOff x="1712793" y="1774209"/>
            <a:chExt cx="723331" cy="2156346"/>
          </a:xfrm>
        </p:grpSpPr>
        <p:sp>
          <p:nvSpPr>
            <p:cNvPr id="67" name="Oval 66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2959806" y="2458540"/>
            <a:ext cx="412024" cy="1228298"/>
            <a:chOff x="1712793" y="1774209"/>
            <a:chExt cx="723331" cy="2156346"/>
          </a:xfrm>
        </p:grpSpPr>
        <p:sp>
          <p:nvSpPr>
            <p:cNvPr id="174" name="Oval 173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9" name="Group 158"/>
          <p:cNvGrpSpPr/>
          <p:nvPr/>
        </p:nvGrpSpPr>
        <p:grpSpPr>
          <a:xfrm rot="10800000">
            <a:off x="2942312" y="3679064"/>
            <a:ext cx="412024" cy="1228298"/>
            <a:chOff x="1712793" y="1774209"/>
            <a:chExt cx="723331" cy="2156346"/>
          </a:xfrm>
        </p:grpSpPr>
        <p:sp>
          <p:nvSpPr>
            <p:cNvPr id="170" name="Oval 169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3780824" y="2462427"/>
            <a:ext cx="412024" cy="1228298"/>
            <a:chOff x="1712793" y="1774209"/>
            <a:chExt cx="723331" cy="2156346"/>
          </a:xfrm>
        </p:grpSpPr>
        <p:sp>
          <p:nvSpPr>
            <p:cNvPr id="152" name="Oval 151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 rot="10800000">
            <a:off x="3763330" y="3682951"/>
            <a:ext cx="412024" cy="1228298"/>
            <a:chOff x="1712793" y="1774209"/>
            <a:chExt cx="723331" cy="2156346"/>
          </a:xfrm>
        </p:grpSpPr>
        <p:sp>
          <p:nvSpPr>
            <p:cNvPr id="148" name="Oval 147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192846" y="2462427"/>
            <a:ext cx="412024" cy="1228298"/>
            <a:chOff x="1712793" y="1774209"/>
            <a:chExt cx="723331" cy="2156346"/>
          </a:xfrm>
        </p:grpSpPr>
        <p:sp>
          <p:nvSpPr>
            <p:cNvPr id="144" name="Oval 143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 rot="10800000">
            <a:off x="4175352" y="3682951"/>
            <a:ext cx="412024" cy="1228298"/>
            <a:chOff x="1712793" y="1774209"/>
            <a:chExt cx="723331" cy="2156346"/>
          </a:xfrm>
        </p:grpSpPr>
        <p:sp>
          <p:nvSpPr>
            <p:cNvPr id="140" name="Oval 139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603355" y="2462427"/>
            <a:ext cx="412024" cy="1228298"/>
            <a:chOff x="1712793" y="1774209"/>
            <a:chExt cx="723331" cy="2156346"/>
          </a:xfrm>
        </p:grpSpPr>
        <p:sp>
          <p:nvSpPr>
            <p:cNvPr id="136" name="Oval 135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 rot="10800000">
            <a:off x="4585861" y="3682951"/>
            <a:ext cx="412024" cy="1228298"/>
            <a:chOff x="1712793" y="1774209"/>
            <a:chExt cx="723331" cy="2156346"/>
          </a:xfrm>
        </p:grpSpPr>
        <p:sp>
          <p:nvSpPr>
            <p:cNvPr id="132" name="Oval 131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4996371" y="2458540"/>
            <a:ext cx="412024" cy="1228298"/>
            <a:chOff x="1712793" y="1774209"/>
            <a:chExt cx="723331" cy="2156346"/>
          </a:xfrm>
        </p:grpSpPr>
        <p:sp>
          <p:nvSpPr>
            <p:cNvPr id="308" name="Oval 307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3" name="Group 282"/>
          <p:cNvGrpSpPr/>
          <p:nvPr/>
        </p:nvGrpSpPr>
        <p:grpSpPr>
          <a:xfrm rot="10800000">
            <a:off x="4978877" y="3679064"/>
            <a:ext cx="412024" cy="1228298"/>
            <a:chOff x="1712793" y="1774209"/>
            <a:chExt cx="723331" cy="2156346"/>
          </a:xfrm>
        </p:grpSpPr>
        <p:sp>
          <p:nvSpPr>
            <p:cNvPr id="304" name="Oval 303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4" name="Group 283"/>
          <p:cNvGrpSpPr/>
          <p:nvPr/>
        </p:nvGrpSpPr>
        <p:grpSpPr>
          <a:xfrm>
            <a:off x="5408393" y="2458540"/>
            <a:ext cx="412024" cy="1228298"/>
            <a:chOff x="1712793" y="1774209"/>
            <a:chExt cx="723331" cy="2156346"/>
          </a:xfrm>
        </p:grpSpPr>
        <p:sp>
          <p:nvSpPr>
            <p:cNvPr id="300" name="Oval 299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5" name="Group 284"/>
          <p:cNvGrpSpPr/>
          <p:nvPr/>
        </p:nvGrpSpPr>
        <p:grpSpPr>
          <a:xfrm rot="10800000">
            <a:off x="5390899" y="3679064"/>
            <a:ext cx="412024" cy="1228298"/>
            <a:chOff x="1712793" y="1774209"/>
            <a:chExt cx="723331" cy="2156346"/>
          </a:xfrm>
        </p:grpSpPr>
        <p:sp>
          <p:nvSpPr>
            <p:cNvPr id="296" name="Oval 295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5818902" y="2458540"/>
            <a:ext cx="412024" cy="1228298"/>
            <a:chOff x="1712793" y="1774209"/>
            <a:chExt cx="723331" cy="2156346"/>
          </a:xfrm>
        </p:grpSpPr>
        <p:sp>
          <p:nvSpPr>
            <p:cNvPr id="292" name="Oval 291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7" name="Group 286"/>
          <p:cNvGrpSpPr/>
          <p:nvPr/>
        </p:nvGrpSpPr>
        <p:grpSpPr>
          <a:xfrm rot="10800000">
            <a:off x="5801408" y="3679064"/>
            <a:ext cx="412024" cy="1228298"/>
            <a:chOff x="1712793" y="1774209"/>
            <a:chExt cx="723331" cy="2156346"/>
          </a:xfrm>
        </p:grpSpPr>
        <p:sp>
          <p:nvSpPr>
            <p:cNvPr id="288" name="Oval 287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6229411" y="2462427"/>
            <a:ext cx="412024" cy="1228298"/>
            <a:chOff x="1712793" y="1774209"/>
            <a:chExt cx="723331" cy="2156346"/>
          </a:xfrm>
        </p:grpSpPr>
        <p:sp>
          <p:nvSpPr>
            <p:cNvPr id="278" name="Oval 277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3" name="Group 252"/>
          <p:cNvGrpSpPr/>
          <p:nvPr/>
        </p:nvGrpSpPr>
        <p:grpSpPr>
          <a:xfrm rot="10800000">
            <a:off x="6211917" y="3682951"/>
            <a:ext cx="412024" cy="1228298"/>
            <a:chOff x="1712793" y="1774209"/>
            <a:chExt cx="723331" cy="2156346"/>
          </a:xfrm>
        </p:grpSpPr>
        <p:sp>
          <p:nvSpPr>
            <p:cNvPr id="274" name="Oval 273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6" name="Group 255"/>
          <p:cNvGrpSpPr/>
          <p:nvPr/>
        </p:nvGrpSpPr>
        <p:grpSpPr>
          <a:xfrm>
            <a:off x="7051942" y="2462427"/>
            <a:ext cx="412024" cy="1228298"/>
            <a:chOff x="1712793" y="1774209"/>
            <a:chExt cx="723331" cy="2156346"/>
          </a:xfrm>
        </p:grpSpPr>
        <p:sp>
          <p:nvSpPr>
            <p:cNvPr id="262" name="Oval 261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7" name="Group 256"/>
          <p:cNvGrpSpPr/>
          <p:nvPr/>
        </p:nvGrpSpPr>
        <p:grpSpPr>
          <a:xfrm rot="10800000">
            <a:off x="7034448" y="3682951"/>
            <a:ext cx="412024" cy="1228298"/>
            <a:chOff x="1712793" y="1774209"/>
            <a:chExt cx="723331" cy="2156346"/>
          </a:xfrm>
        </p:grpSpPr>
        <p:sp>
          <p:nvSpPr>
            <p:cNvPr id="258" name="Oval 257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7462267" y="2460483"/>
            <a:ext cx="412024" cy="1228298"/>
            <a:chOff x="1712793" y="1774209"/>
            <a:chExt cx="723331" cy="2156346"/>
          </a:xfrm>
        </p:grpSpPr>
        <p:sp>
          <p:nvSpPr>
            <p:cNvPr id="371" name="Oval 370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2" name="Oval 371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3" name="Oval 372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6" name="Group 345"/>
          <p:cNvGrpSpPr/>
          <p:nvPr/>
        </p:nvGrpSpPr>
        <p:grpSpPr>
          <a:xfrm rot="10800000">
            <a:off x="7444773" y="3681007"/>
            <a:ext cx="412024" cy="1228298"/>
            <a:chOff x="1712793" y="1774209"/>
            <a:chExt cx="723331" cy="2156346"/>
          </a:xfrm>
        </p:grpSpPr>
        <p:sp>
          <p:nvSpPr>
            <p:cNvPr id="367" name="Oval 366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7" name="Group 346"/>
          <p:cNvGrpSpPr/>
          <p:nvPr/>
        </p:nvGrpSpPr>
        <p:grpSpPr>
          <a:xfrm>
            <a:off x="7874289" y="2460483"/>
            <a:ext cx="412024" cy="1228298"/>
            <a:chOff x="1712793" y="1774209"/>
            <a:chExt cx="723331" cy="2156346"/>
          </a:xfrm>
        </p:grpSpPr>
        <p:sp>
          <p:nvSpPr>
            <p:cNvPr id="363" name="Oval 362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8" name="Group 347"/>
          <p:cNvGrpSpPr/>
          <p:nvPr/>
        </p:nvGrpSpPr>
        <p:grpSpPr>
          <a:xfrm rot="10800000">
            <a:off x="7856795" y="3681007"/>
            <a:ext cx="412024" cy="1228298"/>
            <a:chOff x="1712793" y="1774209"/>
            <a:chExt cx="723331" cy="2156346"/>
          </a:xfrm>
        </p:grpSpPr>
        <p:sp>
          <p:nvSpPr>
            <p:cNvPr id="359" name="Oval 358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5" name="Group 314"/>
          <p:cNvGrpSpPr/>
          <p:nvPr/>
        </p:nvGrpSpPr>
        <p:grpSpPr>
          <a:xfrm>
            <a:off x="8695307" y="2464370"/>
            <a:ext cx="412024" cy="1228298"/>
            <a:chOff x="1712793" y="1774209"/>
            <a:chExt cx="723331" cy="2156346"/>
          </a:xfrm>
        </p:grpSpPr>
        <p:sp>
          <p:nvSpPr>
            <p:cNvPr id="341" name="Oval 340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Oval 341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3" name="Oval 342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315"/>
          <p:cNvGrpSpPr/>
          <p:nvPr/>
        </p:nvGrpSpPr>
        <p:grpSpPr>
          <a:xfrm rot="10800000">
            <a:off x="8677813" y="3684894"/>
            <a:ext cx="412024" cy="1228298"/>
            <a:chOff x="1712793" y="1774209"/>
            <a:chExt cx="723331" cy="2156346"/>
          </a:xfrm>
        </p:grpSpPr>
        <p:sp>
          <p:nvSpPr>
            <p:cNvPr id="337" name="Oval 336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3120826" y="3269361"/>
            <a:ext cx="438416" cy="901034"/>
            <a:chOff x="1404868" y="370736"/>
            <a:chExt cx="1825341" cy="3751449"/>
          </a:xfrm>
        </p:grpSpPr>
        <p:sp>
          <p:nvSpPr>
            <p:cNvPr id="379" name="Oval 378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1" name="Straight Connector 380"/>
            <p:cNvCxnSpPr>
              <a:stCxn id="379" idx="4"/>
              <a:endCxn id="382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2" name="Hexagon 381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Hexagon 387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Hexagon 388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2" name="Picture 391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</p:spPr>
        </p:pic>
        <p:cxnSp>
          <p:nvCxnSpPr>
            <p:cNvPr id="394" name="Straight Connector 393"/>
            <p:cNvCxnSpPr>
              <a:endCxn id="67" idx="2"/>
            </p:cNvCxnSpPr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7" name="Group 396"/>
          <p:cNvGrpSpPr/>
          <p:nvPr/>
        </p:nvGrpSpPr>
        <p:grpSpPr>
          <a:xfrm rot="10800000">
            <a:off x="6138605" y="2795144"/>
            <a:ext cx="438416" cy="901034"/>
            <a:chOff x="1404868" y="370736"/>
            <a:chExt cx="1825341" cy="3751449"/>
          </a:xfrm>
        </p:grpSpPr>
        <p:sp>
          <p:nvSpPr>
            <p:cNvPr id="398" name="Oval 397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9" name="Straight Connector 398"/>
            <p:cNvCxnSpPr>
              <a:stCxn id="398" idx="4"/>
              <a:endCxn id="400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0" name="Hexagon 399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Hexagon 400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Hexagon 401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03" name="Picture 402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</p:spPr>
        </p:pic>
        <p:cxnSp>
          <p:nvCxnSpPr>
            <p:cNvPr id="404" name="Straight Connector 403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05" name="Group 404"/>
          <p:cNvGrpSpPr/>
          <p:nvPr/>
        </p:nvGrpSpPr>
        <p:grpSpPr>
          <a:xfrm>
            <a:off x="282537" y="3611704"/>
            <a:ext cx="438416" cy="901034"/>
            <a:chOff x="1404868" y="370736"/>
            <a:chExt cx="1825341" cy="3751449"/>
          </a:xfrm>
        </p:grpSpPr>
        <p:sp>
          <p:nvSpPr>
            <p:cNvPr id="406" name="Oval 405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7" name="Straight Connector 406"/>
            <p:cNvCxnSpPr>
              <a:stCxn id="406" idx="4"/>
              <a:endCxn id="408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8" name="Hexagon 407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Hexagon 408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Hexagon 409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1" name="Picture 410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</p:spPr>
        </p:pic>
        <p:cxnSp>
          <p:nvCxnSpPr>
            <p:cNvPr id="412" name="Straight Connector 411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13" name="Group 412"/>
          <p:cNvGrpSpPr/>
          <p:nvPr/>
        </p:nvGrpSpPr>
        <p:grpSpPr>
          <a:xfrm>
            <a:off x="5308167" y="3546587"/>
            <a:ext cx="438416" cy="901034"/>
            <a:chOff x="1404868" y="370736"/>
            <a:chExt cx="1825341" cy="3751449"/>
          </a:xfrm>
        </p:grpSpPr>
        <p:sp>
          <p:nvSpPr>
            <p:cNvPr id="414" name="Oval 413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5" name="Straight Connector 414"/>
            <p:cNvCxnSpPr>
              <a:stCxn id="414" idx="4"/>
              <a:endCxn id="416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6" name="Hexagon 415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Hexagon 416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Hexagon 417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9" name="Picture 418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</p:spPr>
        </p:pic>
        <p:cxnSp>
          <p:nvCxnSpPr>
            <p:cNvPr id="420" name="Straight Connector 419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4" name="Group 433"/>
          <p:cNvGrpSpPr/>
          <p:nvPr/>
        </p:nvGrpSpPr>
        <p:grpSpPr>
          <a:xfrm>
            <a:off x="4869614" y="1255019"/>
            <a:ext cx="813925" cy="1012419"/>
            <a:chOff x="4869614" y="1255019"/>
            <a:chExt cx="813925" cy="1012419"/>
          </a:xfrm>
        </p:grpSpPr>
        <p:sp>
          <p:nvSpPr>
            <p:cNvPr id="424" name="Hexagon 423"/>
            <p:cNvSpPr/>
            <p:nvPr/>
          </p:nvSpPr>
          <p:spPr>
            <a:xfrm rot="19296037">
              <a:off x="4956825" y="1960901"/>
              <a:ext cx="272431" cy="202328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7" name="Straight Connector 426"/>
            <p:cNvCxnSpPr>
              <a:endCxn id="424" idx="3"/>
            </p:cNvCxnSpPr>
            <p:nvPr/>
          </p:nvCxnSpPr>
          <p:spPr>
            <a:xfrm flipV="1">
              <a:off x="4869614" y="2146674"/>
              <a:ext cx="116674" cy="1207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/>
          </p:nvCxnSpPr>
          <p:spPr>
            <a:xfrm flipV="1">
              <a:off x="5177116" y="1850427"/>
              <a:ext cx="116674" cy="1207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3" name="Hexagon 422"/>
            <p:cNvSpPr/>
            <p:nvPr/>
          </p:nvSpPr>
          <p:spPr>
            <a:xfrm rot="19296037">
              <a:off x="5194501" y="1741008"/>
              <a:ext cx="272431" cy="202328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9" name="Straight Connector 428"/>
            <p:cNvCxnSpPr/>
            <p:nvPr/>
          </p:nvCxnSpPr>
          <p:spPr>
            <a:xfrm flipV="1">
              <a:off x="5435570" y="1628117"/>
              <a:ext cx="116674" cy="1207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0" name="Hexagon 429"/>
            <p:cNvSpPr/>
            <p:nvPr/>
          </p:nvSpPr>
          <p:spPr>
            <a:xfrm rot="17228493">
              <a:off x="5437696" y="1484024"/>
              <a:ext cx="282144" cy="209542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1" name="Straight Connector 430"/>
            <p:cNvCxnSpPr/>
            <p:nvPr/>
          </p:nvCxnSpPr>
          <p:spPr>
            <a:xfrm flipH="1" flipV="1">
              <a:off x="5293790" y="1488812"/>
              <a:ext cx="114603" cy="2441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3" name="Hexagon 432"/>
            <p:cNvSpPr/>
            <p:nvPr/>
          </p:nvSpPr>
          <p:spPr>
            <a:xfrm rot="13896291">
              <a:off x="5017815" y="1296605"/>
              <a:ext cx="323226" cy="240053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5" name="Rounded Rectangle 434"/>
          <p:cNvSpPr/>
          <p:nvPr/>
        </p:nvSpPr>
        <p:spPr>
          <a:xfrm>
            <a:off x="2112190" y="327292"/>
            <a:ext cx="4735253" cy="3117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Rounded Rectangle 435"/>
          <p:cNvSpPr/>
          <p:nvPr/>
        </p:nvSpPr>
        <p:spPr>
          <a:xfrm>
            <a:off x="2180212" y="5977852"/>
            <a:ext cx="4735253" cy="31173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5" name="Straight Connector 454"/>
          <p:cNvCxnSpPr/>
          <p:nvPr/>
        </p:nvCxnSpPr>
        <p:spPr>
          <a:xfrm flipV="1">
            <a:off x="7420261" y="4755770"/>
            <a:ext cx="0" cy="1496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335" y="2040031"/>
            <a:ext cx="1322952" cy="3261360"/>
          </a:xfrm>
          <a:prstGeom prst="rect">
            <a:avLst/>
          </a:prstGeom>
        </p:spPr>
      </p:pic>
      <p:grpSp>
        <p:nvGrpSpPr>
          <p:cNvPr id="63" name="Group 62"/>
          <p:cNvGrpSpPr/>
          <p:nvPr/>
        </p:nvGrpSpPr>
        <p:grpSpPr>
          <a:xfrm>
            <a:off x="1726950" y="2460484"/>
            <a:ext cx="412024" cy="1228298"/>
            <a:chOff x="1712793" y="1774209"/>
            <a:chExt cx="723331" cy="2156346"/>
          </a:xfrm>
        </p:grpSpPr>
        <p:sp>
          <p:nvSpPr>
            <p:cNvPr id="79" name="Oval 78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370315" y="2458540"/>
            <a:ext cx="412024" cy="1228298"/>
            <a:chOff x="1712793" y="1774209"/>
            <a:chExt cx="723331" cy="2156346"/>
          </a:xfrm>
        </p:grpSpPr>
        <p:sp>
          <p:nvSpPr>
            <p:cNvPr id="166" name="Oval 165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1" name="Group 160"/>
          <p:cNvGrpSpPr/>
          <p:nvPr/>
        </p:nvGrpSpPr>
        <p:grpSpPr>
          <a:xfrm rot="10800000">
            <a:off x="3352821" y="3679064"/>
            <a:ext cx="412024" cy="1228298"/>
            <a:chOff x="1712793" y="1774209"/>
            <a:chExt cx="723331" cy="2156346"/>
          </a:xfrm>
        </p:grpSpPr>
        <p:sp>
          <p:nvSpPr>
            <p:cNvPr id="162" name="Oval 161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/>
          <p:cNvGrpSpPr/>
          <p:nvPr/>
        </p:nvGrpSpPr>
        <p:grpSpPr>
          <a:xfrm rot="10800000">
            <a:off x="1709456" y="3681008"/>
            <a:ext cx="412024" cy="1228298"/>
            <a:chOff x="1712793" y="1774209"/>
            <a:chExt cx="723331" cy="2156346"/>
          </a:xfrm>
        </p:grpSpPr>
        <p:sp>
          <p:nvSpPr>
            <p:cNvPr id="75" name="Oval 74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777" y="1847789"/>
            <a:ext cx="1631437" cy="3197968"/>
          </a:xfrm>
          <a:prstGeom prst="rect">
            <a:avLst/>
          </a:prstGeom>
        </p:spPr>
      </p:pic>
      <p:grpSp>
        <p:nvGrpSpPr>
          <p:cNvPr id="255" name="Group 254"/>
          <p:cNvGrpSpPr/>
          <p:nvPr/>
        </p:nvGrpSpPr>
        <p:grpSpPr>
          <a:xfrm rot="10800000">
            <a:off x="6623939" y="3682951"/>
            <a:ext cx="412024" cy="1228298"/>
            <a:chOff x="1712793" y="1774209"/>
            <a:chExt cx="723331" cy="2156346"/>
          </a:xfrm>
        </p:grpSpPr>
        <p:sp>
          <p:nvSpPr>
            <p:cNvPr id="266" name="Oval 265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4" name="Group 253"/>
          <p:cNvGrpSpPr/>
          <p:nvPr/>
        </p:nvGrpSpPr>
        <p:grpSpPr>
          <a:xfrm>
            <a:off x="6641433" y="2462427"/>
            <a:ext cx="412024" cy="1228298"/>
            <a:chOff x="1712793" y="1774209"/>
            <a:chExt cx="723331" cy="2156346"/>
          </a:xfrm>
        </p:grpSpPr>
        <p:sp>
          <p:nvSpPr>
            <p:cNvPr id="270" name="Oval 269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0" name="Group 349"/>
          <p:cNvGrpSpPr/>
          <p:nvPr/>
        </p:nvGrpSpPr>
        <p:grpSpPr>
          <a:xfrm rot="10800000">
            <a:off x="8267304" y="3681007"/>
            <a:ext cx="412024" cy="1228298"/>
            <a:chOff x="1712793" y="1774209"/>
            <a:chExt cx="723331" cy="2156346"/>
          </a:xfrm>
        </p:grpSpPr>
        <p:sp>
          <p:nvSpPr>
            <p:cNvPr id="351" name="Oval 350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8284798" y="2460483"/>
            <a:ext cx="412024" cy="1228298"/>
            <a:chOff x="1712793" y="1774209"/>
            <a:chExt cx="723331" cy="2156346"/>
          </a:xfrm>
        </p:grpSpPr>
        <p:sp>
          <p:nvSpPr>
            <p:cNvPr id="355" name="Oval 354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7890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55263" y="562989"/>
            <a:ext cx="412024" cy="1228298"/>
            <a:chOff x="1712793" y="1774209"/>
            <a:chExt cx="723331" cy="2156346"/>
          </a:xfrm>
        </p:grpSpPr>
        <p:sp>
          <p:nvSpPr>
            <p:cNvPr id="5" name="Oval 4"/>
            <p:cNvSpPr/>
            <p:nvPr/>
          </p:nvSpPr>
          <p:spPr>
            <a:xfrm>
              <a:off x="1832208" y="2395181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088103" y="2408829"/>
              <a:ext cx="211540" cy="152172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712793" y="1774209"/>
              <a:ext cx="723331" cy="7642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817656" y="837349"/>
            <a:ext cx="438416" cy="901034"/>
            <a:chOff x="1404868" y="370736"/>
            <a:chExt cx="1825341" cy="3751449"/>
          </a:xfrm>
        </p:grpSpPr>
        <p:sp>
          <p:nvSpPr>
            <p:cNvPr id="10" name="Oval 9"/>
            <p:cNvSpPr/>
            <p:nvPr/>
          </p:nvSpPr>
          <p:spPr>
            <a:xfrm>
              <a:off x="1404868" y="370736"/>
              <a:ext cx="535866" cy="545911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>
              <a:stCxn id="10" idx="4"/>
              <a:endCxn id="12" idx="4"/>
            </p:cNvCxnSpPr>
            <p:nvPr/>
          </p:nvCxnSpPr>
          <p:spPr>
            <a:xfrm>
              <a:off x="1672801" y="916647"/>
              <a:ext cx="42033" cy="1211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Hexagon 11"/>
            <p:cNvSpPr/>
            <p:nvPr/>
          </p:nvSpPr>
          <p:spPr>
            <a:xfrm>
              <a:off x="1503445" y="1037835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>
              <a:off x="1519327" y="1901272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>
              <a:off x="2256850" y="2336877"/>
              <a:ext cx="943030" cy="845556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2"/>
            <a:srcRect l="25825" r="-2816"/>
            <a:stretch/>
          </p:blipFill>
          <p:spPr>
            <a:xfrm>
              <a:off x="2483893" y="3190953"/>
              <a:ext cx="746316" cy="859611"/>
            </a:xfrm>
            <a:prstGeom prst="rect">
              <a:avLst/>
            </a:prstGeom>
          </p:spPr>
        </p:pic>
        <p:cxnSp>
          <p:nvCxnSpPr>
            <p:cNvPr id="16" name="Straight Connector 15"/>
            <p:cNvCxnSpPr/>
            <p:nvPr/>
          </p:nvCxnSpPr>
          <p:spPr>
            <a:xfrm flipH="1">
              <a:off x="2463967" y="3190953"/>
              <a:ext cx="19926" cy="93123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Cloud 20"/>
          <p:cNvSpPr/>
          <p:nvPr/>
        </p:nvSpPr>
        <p:spPr>
          <a:xfrm>
            <a:off x="6517193" y="1114251"/>
            <a:ext cx="988580" cy="796838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6788057" y="174091"/>
            <a:ext cx="813925" cy="1012419"/>
            <a:chOff x="4869614" y="1255019"/>
            <a:chExt cx="813925" cy="1012419"/>
          </a:xfrm>
        </p:grpSpPr>
        <p:sp>
          <p:nvSpPr>
            <p:cNvPr id="23" name="Hexagon 22"/>
            <p:cNvSpPr/>
            <p:nvPr/>
          </p:nvSpPr>
          <p:spPr>
            <a:xfrm rot="19296037">
              <a:off x="4956825" y="1960901"/>
              <a:ext cx="272431" cy="202328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endCxn id="23" idx="3"/>
            </p:cNvCxnSpPr>
            <p:nvPr/>
          </p:nvCxnSpPr>
          <p:spPr>
            <a:xfrm flipV="1">
              <a:off x="4869614" y="2146674"/>
              <a:ext cx="116674" cy="1207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177116" y="1850427"/>
              <a:ext cx="116674" cy="1207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Hexagon 25"/>
            <p:cNvSpPr/>
            <p:nvPr/>
          </p:nvSpPr>
          <p:spPr>
            <a:xfrm rot="19296037">
              <a:off x="5194501" y="1741008"/>
              <a:ext cx="272431" cy="202328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flipV="1">
              <a:off x="5435570" y="1628117"/>
              <a:ext cx="116674" cy="12076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Hexagon 27"/>
            <p:cNvSpPr/>
            <p:nvPr/>
          </p:nvSpPr>
          <p:spPr>
            <a:xfrm rot="17228493">
              <a:off x="5437696" y="1484024"/>
              <a:ext cx="282144" cy="209542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 flipV="1">
              <a:off x="5293790" y="1488812"/>
              <a:ext cx="114603" cy="24410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Hexagon 29"/>
            <p:cNvSpPr/>
            <p:nvPr/>
          </p:nvSpPr>
          <p:spPr>
            <a:xfrm rot="13896291">
              <a:off x="5017815" y="1296605"/>
              <a:ext cx="323226" cy="240053"/>
            </a:xfrm>
            <a:prstGeom prst="hexagon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ounded Rectangle 30"/>
          <p:cNvSpPr/>
          <p:nvPr/>
        </p:nvSpPr>
        <p:spPr>
          <a:xfrm>
            <a:off x="1407006" y="321404"/>
            <a:ext cx="708536" cy="1877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414779" y="1854467"/>
            <a:ext cx="708536" cy="1877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1001980" y="2195936"/>
            <a:ext cx="1353786" cy="3200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2355764" y="2195935"/>
            <a:ext cx="1335687" cy="33569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3709550" y="2195936"/>
            <a:ext cx="1317587" cy="3200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5045236" y="2195936"/>
            <a:ext cx="1317588" cy="33569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6466762" y="2189828"/>
            <a:ext cx="1330189" cy="339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1001979" y="2740138"/>
            <a:ext cx="1353785" cy="38108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/>
          <p:cNvSpPr/>
          <p:nvPr/>
        </p:nvSpPr>
        <p:spPr>
          <a:xfrm>
            <a:off x="2355764" y="2740138"/>
            <a:ext cx="1324053" cy="38108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695481" y="2740138"/>
            <a:ext cx="1317509" cy="38108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027058" y="2740138"/>
            <a:ext cx="1347241" cy="38108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6430629" y="2738284"/>
            <a:ext cx="1368278" cy="381081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81407" y="1999799"/>
            <a:ext cx="625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2720751" y="1970222"/>
            <a:ext cx="625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4056037" y="1970221"/>
            <a:ext cx="625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311260" y="1999799"/>
            <a:ext cx="625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6809628" y="1986114"/>
            <a:ext cx="625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Name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966212" y="4122758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649038" y="2507942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Function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3932118" y="2507941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Function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269136" y="2507940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Function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6714401" y="2489868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Function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985334" y="2843504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Structure: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88814" y="4143872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10959" y="2843504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Structure: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52599" y="4143872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774744" y="2843504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Structure: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98796" y="4143872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20941" y="2843504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Structure: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466762" y="4184044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88907" y="2883676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Structure: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001979" y="5459748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663149" y="5412974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094863" y="5461278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398795" y="5457894"/>
            <a:ext cx="863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" name="Picture 10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188" y="196067"/>
            <a:ext cx="824941" cy="1603016"/>
          </a:xfrm>
          <a:prstGeom prst="rect">
            <a:avLst/>
          </a:prstGeom>
        </p:spPr>
      </p:pic>
      <p:pic>
        <p:nvPicPr>
          <p:cNvPr id="104" name="Picture 10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2206" y="147890"/>
            <a:ext cx="848910" cy="1664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48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28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13</cp:revision>
  <dcterms:created xsi:type="dcterms:W3CDTF">2014-10-23T20:37:44Z</dcterms:created>
  <dcterms:modified xsi:type="dcterms:W3CDTF">2015-10-01T18:10:01Z</dcterms:modified>
</cp:coreProperties>
</file>