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AF79B-7375-4A9A-917C-1815DB9D87FA}">
          <p14:sldIdLst>
            <p14:sldId id="256"/>
          </p14:sldIdLst>
        </p14:section>
        <p14:section name="Untitled Section" id="{23380A1C-E55F-4CE2-AA31-C9556AAC8E40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1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355D0-F9A0-4CE2-9F3F-632115409FF7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BB194-8498-4235-A68B-29DC2F78E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0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4" y="2369472"/>
            <a:ext cx="6402183" cy="6028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79" y="932688"/>
            <a:ext cx="5650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Cell Cycle Coloring Sheet</a:t>
            </a:r>
          </a:p>
          <a:p>
            <a:pPr algn="ctr"/>
            <a:r>
              <a:rPr lang="en-US" sz="3600" dirty="0" smtClean="0"/>
              <a:t>Mitosis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06083" y="260463"/>
            <a:ext cx="640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     Date: __________     Period: 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3664" y="3016873"/>
            <a:ext cx="72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981062" y="4344376"/>
            <a:ext cx="72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543233" y="6125148"/>
            <a:ext cx="72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G2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 rot="17602694">
            <a:off x="2344532" y="6626794"/>
            <a:ext cx="1071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471360">
            <a:off x="1533499" y="5943308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94212" y="5127301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325331">
            <a:off x="1548665" y="4267356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3665161">
            <a:off x="2349494" y="3289134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Cytokinesis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3665161">
            <a:off x="2023677" y="3416982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Divides Cell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65575" y="3870813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Grows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37874" y="5373537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DNA Copies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92655" y="7192052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Grows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62374" y="4900550"/>
            <a:ext cx="305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Mitosis – Nucleus Divides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-226937" y="5070498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M-Phase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5400000">
            <a:off x="5725490" y="5259954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76009" y="8476422"/>
            <a:ext cx="2880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Interphase = resting phase</a:t>
            </a:r>
          </a:p>
          <a:p>
            <a:r>
              <a:rPr lang="en-US" dirty="0" smtClean="0"/>
              <a:t>M phase = division phase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65574" y="3495666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Gap 1 Phase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13881" y="4857830"/>
            <a:ext cx="187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Synthesis Phase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24487" y="6817699"/>
            <a:ext cx="1366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Gap 2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6858000" cy="2578608"/>
            <a:chOff x="0" y="0"/>
            <a:chExt cx="6858000" cy="2578608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6858000" cy="25786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701836" y="855868"/>
              <a:ext cx="2030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Interphase</a:t>
              </a:r>
              <a:endParaRPr lang="en-US" sz="32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20953" y="585168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96476" y="576965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127029" y="576965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82256" y="109296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G1 Phase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73038" y="109295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 Phase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03591" y="109294"/>
              <a:ext cx="1195692" cy="29350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G2 Phase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 rot="16200000">
            <a:off x="-442232" y="4990028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 Phase</a:t>
            </a:r>
            <a:endParaRPr lang="en-US" sz="32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1597633" y="2701389"/>
            <a:ext cx="1980848" cy="1761368"/>
            <a:chOff x="1274416" y="2722444"/>
            <a:chExt cx="1980848" cy="1761368"/>
          </a:xfrm>
        </p:grpSpPr>
        <p:sp>
          <p:nvSpPr>
            <p:cNvPr id="19" name="Oval 18"/>
            <p:cNvSpPr/>
            <p:nvPr/>
          </p:nvSpPr>
          <p:spPr>
            <a:xfrm>
              <a:off x="1560830" y="3095710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274416" y="2722444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Prophase</a:t>
              </a:r>
              <a:endParaRPr lang="en-US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724912" y="0"/>
            <a:ext cx="0" cy="2578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1447" y="-18288"/>
            <a:ext cx="0" cy="2578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037297" y="2570161"/>
            <a:ext cx="28148" cy="5334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82256" y="5177778"/>
            <a:ext cx="5512350" cy="10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315136" y="2722444"/>
            <a:ext cx="1980848" cy="1759848"/>
            <a:chOff x="4315136" y="2722444"/>
            <a:chExt cx="1980848" cy="1759848"/>
          </a:xfrm>
        </p:grpSpPr>
        <p:sp>
          <p:nvSpPr>
            <p:cNvPr id="39" name="Oval 38"/>
            <p:cNvSpPr/>
            <p:nvPr/>
          </p:nvSpPr>
          <p:spPr>
            <a:xfrm>
              <a:off x="4596357" y="3094190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5136" y="2722444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Metaphase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617552" y="5383436"/>
            <a:ext cx="1980848" cy="1762837"/>
            <a:chOff x="1248892" y="5597308"/>
            <a:chExt cx="1980848" cy="1762837"/>
          </a:xfrm>
        </p:grpSpPr>
        <p:sp>
          <p:nvSpPr>
            <p:cNvPr id="41" name="Oval 40"/>
            <p:cNvSpPr/>
            <p:nvPr/>
          </p:nvSpPr>
          <p:spPr>
            <a:xfrm>
              <a:off x="1553594" y="5972043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48892" y="5597308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Anaphase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22476" y="5383436"/>
            <a:ext cx="1980848" cy="1775519"/>
            <a:chOff x="4329796" y="5198097"/>
            <a:chExt cx="1980848" cy="1775519"/>
          </a:xfrm>
        </p:grpSpPr>
        <p:sp>
          <p:nvSpPr>
            <p:cNvPr id="43" name="Oval 42"/>
            <p:cNvSpPr/>
            <p:nvPr/>
          </p:nvSpPr>
          <p:spPr>
            <a:xfrm>
              <a:off x="4613610" y="5585514"/>
              <a:ext cx="1348816" cy="138810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329796" y="5198097"/>
              <a:ext cx="1980848" cy="33694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Telophase</a:t>
              </a:r>
              <a:endParaRPr lang="en-US" dirty="0"/>
            </a:p>
          </p:txBody>
        </p:sp>
      </p:grpSp>
      <p:cxnSp>
        <p:nvCxnSpPr>
          <p:cNvPr id="48" name="Straight Connector 47"/>
          <p:cNvCxnSpPr/>
          <p:nvPr/>
        </p:nvCxnSpPr>
        <p:spPr>
          <a:xfrm>
            <a:off x="637032" y="0"/>
            <a:ext cx="39624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676656" y="7897968"/>
            <a:ext cx="6162697" cy="6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163590" y="4949808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Mitosis</a:t>
            </a:r>
            <a:endParaRPr lang="en-US" sz="3200" dirty="0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1258317" y="2579786"/>
            <a:ext cx="6246" cy="65642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 rot="16200000">
            <a:off x="96802" y="8147183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Cytokinesis</a:t>
            </a:r>
            <a:endParaRPr lang="en-US" sz="2000" dirty="0"/>
          </a:p>
        </p:txBody>
      </p:sp>
      <p:sp>
        <p:nvSpPr>
          <p:cNvPr id="69" name="Oval 68"/>
          <p:cNvSpPr/>
          <p:nvPr/>
        </p:nvSpPr>
        <p:spPr>
          <a:xfrm>
            <a:off x="1292262" y="7943813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525976" y="7953692"/>
            <a:ext cx="2070381" cy="986854"/>
          </a:xfrm>
          <a:custGeom>
            <a:avLst/>
            <a:gdLst>
              <a:gd name="connsiteX0" fmla="*/ 329184 w 1573068"/>
              <a:gd name="connsiteY0" fmla="*/ 749808 h 749808"/>
              <a:gd name="connsiteX1" fmla="*/ 237744 w 1573068"/>
              <a:gd name="connsiteY1" fmla="*/ 713232 h 749808"/>
              <a:gd name="connsiteX2" fmla="*/ 182880 w 1573068"/>
              <a:gd name="connsiteY2" fmla="*/ 694944 h 749808"/>
              <a:gd name="connsiteX3" fmla="*/ 146304 w 1573068"/>
              <a:gd name="connsiteY3" fmla="*/ 640080 h 749808"/>
              <a:gd name="connsiteX4" fmla="*/ 91440 w 1573068"/>
              <a:gd name="connsiteY4" fmla="*/ 603504 h 749808"/>
              <a:gd name="connsiteX5" fmla="*/ 73152 w 1573068"/>
              <a:gd name="connsiteY5" fmla="*/ 548640 h 749808"/>
              <a:gd name="connsiteX6" fmla="*/ 36576 w 1573068"/>
              <a:gd name="connsiteY6" fmla="*/ 493776 h 749808"/>
              <a:gd name="connsiteX7" fmla="*/ 0 w 1573068"/>
              <a:gd name="connsiteY7" fmla="*/ 384048 h 749808"/>
              <a:gd name="connsiteX8" fmla="*/ 18288 w 1573068"/>
              <a:gd name="connsiteY8" fmla="*/ 128016 h 749808"/>
              <a:gd name="connsiteX9" fmla="*/ 36576 w 1573068"/>
              <a:gd name="connsiteY9" fmla="*/ 73152 h 749808"/>
              <a:gd name="connsiteX10" fmla="*/ 146304 w 1573068"/>
              <a:gd name="connsiteY10" fmla="*/ 0 h 749808"/>
              <a:gd name="connsiteX11" fmla="*/ 310896 w 1573068"/>
              <a:gd name="connsiteY11" fmla="*/ 18288 h 749808"/>
              <a:gd name="connsiteX12" fmla="*/ 420624 w 1573068"/>
              <a:gd name="connsiteY12" fmla="*/ 54864 h 749808"/>
              <a:gd name="connsiteX13" fmla="*/ 512064 w 1573068"/>
              <a:gd name="connsiteY13" fmla="*/ 164592 h 749808"/>
              <a:gd name="connsiteX14" fmla="*/ 548640 w 1573068"/>
              <a:gd name="connsiteY14" fmla="*/ 219456 h 749808"/>
              <a:gd name="connsiteX15" fmla="*/ 658368 w 1573068"/>
              <a:gd name="connsiteY15" fmla="*/ 292608 h 749808"/>
              <a:gd name="connsiteX16" fmla="*/ 896112 w 1573068"/>
              <a:gd name="connsiteY16" fmla="*/ 274320 h 749808"/>
              <a:gd name="connsiteX17" fmla="*/ 1005840 w 1573068"/>
              <a:gd name="connsiteY17" fmla="*/ 237744 h 749808"/>
              <a:gd name="connsiteX18" fmla="*/ 1024128 w 1573068"/>
              <a:gd name="connsiteY18" fmla="*/ 182880 h 749808"/>
              <a:gd name="connsiteX19" fmla="*/ 1133856 w 1573068"/>
              <a:gd name="connsiteY19" fmla="*/ 91440 h 749808"/>
              <a:gd name="connsiteX20" fmla="*/ 1243584 w 1573068"/>
              <a:gd name="connsiteY20" fmla="*/ 54864 h 749808"/>
              <a:gd name="connsiteX21" fmla="*/ 1426464 w 1573068"/>
              <a:gd name="connsiteY21" fmla="*/ 91440 h 749808"/>
              <a:gd name="connsiteX22" fmla="*/ 1481328 w 1573068"/>
              <a:gd name="connsiteY22" fmla="*/ 128016 h 749808"/>
              <a:gd name="connsiteX23" fmla="*/ 1536192 w 1573068"/>
              <a:gd name="connsiteY23" fmla="*/ 182880 h 749808"/>
              <a:gd name="connsiteX24" fmla="*/ 1572768 w 1573068"/>
              <a:gd name="connsiteY24" fmla="*/ 292608 h 749808"/>
              <a:gd name="connsiteX25" fmla="*/ 1554480 w 1573068"/>
              <a:gd name="connsiteY25" fmla="*/ 493776 h 749808"/>
              <a:gd name="connsiteX26" fmla="*/ 1536192 w 1573068"/>
              <a:gd name="connsiteY26" fmla="*/ 548640 h 749808"/>
              <a:gd name="connsiteX27" fmla="*/ 1371600 w 1573068"/>
              <a:gd name="connsiteY27" fmla="*/ 621792 h 749808"/>
              <a:gd name="connsiteX28" fmla="*/ 1316736 w 1573068"/>
              <a:gd name="connsiteY28" fmla="*/ 658368 h 749808"/>
              <a:gd name="connsiteX29" fmla="*/ 1170432 w 1573068"/>
              <a:gd name="connsiteY29" fmla="*/ 694944 h 749808"/>
              <a:gd name="connsiteX30" fmla="*/ 1115568 w 1573068"/>
              <a:gd name="connsiteY30" fmla="*/ 713232 h 749808"/>
              <a:gd name="connsiteX31" fmla="*/ 896112 w 1573068"/>
              <a:gd name="connsiteY31" fmla="*/ 658368 h 749808"/>
              <a:gd name="connsiteX32" fmla="*/ 841248 w 1573068"/>
              <a:gd name="connsiteY32" fmla="*/ 640080 h 749808"/>
              <a:gd name="connsiteX33" fmla="*/ 786384 w 1573068"/>
              <a:gd name="connsiteY33" fmla="*/ 621792 h 749808"/>
              <a:gd name="connsiteX34" fmla="*/ 438912 w 1573068"/>
              <a:gd name="connsiteY34" fmla="*/ 676656 h 749808"/>
              <a:gd name="connsiteX35" fmla="*/ 384048 w 1573068"/>
              <a:gd name="connsiteY35" fmla="*/ 713232 h 749808"/>
              <a:gd name="connsiteX36" fmla="*/ 329184 w 1573068"/>
              <a:gd name="connsiteY36" fmla="*/ 749808 h 74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73068" h="749808">
                <a:moveTo>
                  <a:pt x="329184" y="749808"/>
                </a:moveTo>
                <a:cubicBezTo>
                  <a:pt x="304800" y="749808"/>
                  <a:pt x="268482" y="724759"/>
                  <a:pt x="237744" y="713232"/>
                </a:cubicBezTo>
                <a:cubicBezTo>
                  <a:pt x="219694" y="706463"/>
                  <a:pt x="197933" y="706986"/>
                  <a:pt x="182880" y="694944"/>
                </a:cubicBezTo>
                <a:cubicBezTo>
                  <a:pt x="165717" y="681214"/>
                  <a:pt x="161846" y="655622"/>
                  <a:pt x="146304" y="640080"/>
                </a:cubicBezTo>
                <a:cubicBezTo>
                  <a:pt x="130762" y="624538"/>
                  <a:pt x="109728" y="615696"/>
                  <a:pt x="91440" y="603504"/>
                </a:cubicBezTo>
                <a:cubicBezTo>
                  <a:pt x="85344" y="585216"/>
                  <a:pt x="81773" y="565882"/>
                  <a:pt x="73152" y="548640"/>
                </a:cubicBezTo>
                <a:cubicBezTo>
                  <a:pt x="63322" y="528981"/>
                  <a:pt x="45503" y="513861"/>
                  <a:pt x="36576" y="493776"/>
                </a:cubicBezTo>
                <a:cubicBezTo>
                  <a:pt x="20918" y="458544"/>
                  <a:pt x="0" y="384048"/>
                  <a:pt x="0" y="384048"/>
                </a:cubicBezTo>
                <a:cubicBezTo>
                  <a:pt x="6096" y="298704"/>
                  <a:pt x="8291" y="212991"/>
                  <a:pt x="18288" y="128016"/>
                </a:cubicBezTo>
                <a:cubicBezTo>
                  <a:pt x="20540" y="108871"/>
                  <a:pt x="22945" y="86783"/>
                  <a:pt x="36576" y="73152"/>
                </a:cubicBezTo>
                <a:cubicBezTo>
                  <a:pt x="67660" y="42068"/>
                  <a:pt x="146304" y="0"/>
                  <a:pt x="146304" y="0"/>
                </a:cubicBezTo>
                <a:cubicBezTo>
                  <a:pt x="201168" y="6096"/>
                  <a:pt x="256766" y="7462"/>
                  <a:pt x="310896" y="18288"/>
                </a:cubicBezTo>
                <a:cubicBezTo>
                  <a:pt x="348702" y="25849"/>
                  <a:pt x="420624" y="54864"/>
                  <a:pt x="420624" y="54864"/>
                </a:cubicBezTo>
                <a:cubicBezTo>
                  <a:pt x="511435" y="191081"/>
                  <a:pt x="394721" y="23780"/>
                  <a:pt x="512064" y="164592"/>
                </a:cubicBezTo>
                <a:cubicBezTo>
                  <a:pt x="526135" y="181477"/>
                  <a:pt x="532099" y="204982"/>
                  <a:pt x="548640" y="219456"/>
                </a:cubicBezTo>
                <a:cubicBezTo>
                  <a:pt x="581722" y="248403"/>
                  <a:pt x="658368" y="292608"/>
                  <a:pt x="658368" y="292608"/>
                </a:cubicBezTo>
                <a:cubicBezTo>
                  <a:pt x="737616" y="286512"/>
                  <a:pt x="817603" y="286716"/>
                  <a:pt x="896112" y="274320"/>
                </a:cubicBezTo>
                <a:cubicBezTo>
                  <a:pt x="934195" y="268307"/>
                  <a:pt x="1005840" y="237744"/>
                  <a:pt x="1005840" y="237744"/>
                </a:cubicBezTo>
                <a:cubicBezTo>
                  <a:pt x="1011936" y="219456"/>
                  <a:pt x="1013435" y="198920"/>
                  <a:pt x="1024128" y="182880"/>
                </a:cubicBezTo>
                <a:cubicBezTo>
                  <a:pt x="1042262" y="155680"/>
                  <a:pt x="1101895" y="105645"/>
                  <a:pt x="1133856" y="91440"/>
                </a:cubicBezTo>
                <a:cubicBezTo>
                  <a:pt x="1169088" y="75782"/>
                  <a:pt x="1243584" y="54864"/>
                  <a:pt x="1243584" y="54864"/>
                </a:cubicBezTo>
                <a:cubicBezTo>
                  <a:pt x="1290761" y="61604"/>
                  <a:pt x="1375393" y="65905"/>
                  <a:pt x="1426464" y="91440"/>
                </a:cubicBezTo>
                <a:cubicBezTo>
                  <a:pt x="1446123" y="101270"/>
                  <a:pt x="1464443" y="113945"/>
                  <a:pt x="1481328" y="128016"/>
                </a:cubicBezTo>
                <a:cubicBezTo>
                  <a:pt x="1501197" y="144573"/>
                  <a:pt x="1517904" y="164592"/>
                  <a:pt x="1536192" y="182880"/>
                </a:cubicBezTo>
                <a:cubicBezTo>
                  <a:pt x="1548384" y="219456"/>
                  <a:pt x="1576259" y="254212"/>
                  <a:pt x="1572768" y="292608"/>
                </a:cubicBezTo>
                <a:cubicBezTo>
                  <a:pt x="1566672" y="359664"/>
                  <a:pt x="1564002" y="427120"/>
                  <a:pt x="1554480" y="493776"/>
                </a:cubicBezTo>
                <a:cubicBezTo>
                  <a:pt x="1551754" y="512859"/>
                  <a:pt x="1548234" y="533587"/>
                  <a:pt x="1536192" y="548640"/>
                </a:cubicBezTo>
                <a:cubicBezTo>
                  <a:pt x="1493654" y="601813"/>
                  <a:pt x="1424288" y="586667"/>
                  <a:pt x="1371600" y="621792"/>
                </a:cubicBezTo>
                <a:cubicBezTo>
                  <a:pt x="1353312" y="633984"/>
                  <a:pt x="1336395" y="648538"/>
                  <a:pt x="1316736" y="658368"/>
                </a:cubicBezTo>
                <a:cubicBezTo>
                  <a:pt x="1274932" y="679270"/>
                  <a:pt x="1212167" y="684510"/>
                  <a:pt x="1170432" y="694944"/>
                </a:cubicBezTo>
                <a:cubicBezTo>
                  <a:pt x="1151730" y="699619"/>
                  <a:pt x="1133856" y="707136"/>
                  <a:pt x="1115568" y="713232"/>
                </a:cubicBezTo>
                <a:cubicBezTo>
                  <a:pt x="967810" y="688606"/>
                  <a:pt x="1041018" y="706670"/>
                  <a:pt x="896112" y="658368"/>
                </a:cubicBezTo>
                <a:lnTo>
                  <a:pt x="841248" y="640080"/>
                </a:lnTo>
                <a:lnTo>
                  <a:pt x="786384" y="621792"/>
                </a:lnTo>
                <a:cubicBezTo>
                  <a:pt x="725919" y="626443"/>
                  <a:pt x="519404" y="622995"/>
                  <a:pt x="438912" y="676656"/>
                </a:cubicBezTo>
                <a:cubicBezTo>
                  <a:pt x="420624" y="688848"/>
                  <a:pt x="403707" y="703402"/>
                  <a:pt x="384048" y="713232"/>
                </a:cubicBezTo>
                <a:cubicBezTo>
                  <a:pt x="366806" y="721853"/>
                  <a:pt x="353568" y="749808"/>
                  <a:pt x="329184" y="749808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781447" y="7930102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805581" y="7943813"/>
            <a:ext cx="980805" cy="10093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26772" y="8747313"/>
            <a:ext cx="269890" cy="291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0361" y="1097339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282256" y="2065453"/>
            <a:ext cx="13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Grows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92985" y="2047281"/>
            <a:ext cx="13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DNA Copies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135912" y="2044844"/>
            <a:ext cx="132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Grows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63427" y="371129"/>
            <a:ext cx="141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     </a:t>
            </a:r>
            <a:r>
              <a:rPr lang="en-US" dirty="0" smtClean="0">
                <a:sym typeface="Wingdings" panose="05000000000000000000" pitchFamily="2" charset="2"/>
              </a:rPr>
              <a:t>    4N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744874" y="1124935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230615" y="4432628"/>
            <a:ext cx="2806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Chromatin Wind up into Chromosomes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Nuclear envelope dissolves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4017671" y="4413735"/>
            <a:ext cx="2806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Chromosomes line up along the center of the cell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1158946" y="7029448"/>
            <a:ext cx="28737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 indent="-61913">
              <a:buAutoNum type="arabicPeriod"/>
            </a:pPr>
            <a:r>
              <a:rPr lang="en-US" sz="1100" dirty="0" smtClean="0"/>
              <a:t>Centrioles send ou</a:t>
            </a:r>
            <a:r>
              <a:rPr lang="en-US" sz="1100" dirty="0" smtClean="0"/>
              <a:t>t spindle fibers that attach to the kinetochores of the sister chromatids.  </a:t>
            </a:r>
          </a:p>
          <a:p>
            <a:pPr marL="107950" indent="-107950">
              <a:buAutoNum type="arabicPeriod"/>
            </a:pPr>
            <a:r>
              <a:rPr lang="en-US" sz="1100" dirty="0" smtClean="0"/>
              <a:t>Centrioles pull back spindle fibers and separate the two sister chromatids from one another.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4032671" y="7042763"/>
            <a:ext cx="30058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AutoNum type="arabicPeriod"/>
            </a:pPr>
            <a:r>
              <a:rPr lang="en-US" sz="1400" dirty="0" smtClean="0"/>
              <a:t>Chromosomes unwind into chromatin</a:t>
            </a:r>
          </a:p>
          <a:p>
            <a:pPr marL="61913" indent="-61913">
              <a:buAutoNum type="arabicPeriod"/>
            </a:pPr>
            <a:r>
              <a:rPr lang="en-US" sz="1400" dirty="0" smtClean="0"/>
              <a:t>Two nuclear envelope form around chromosomes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1409245" y="3585377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138745" y="3576741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09245" y="6255026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138745" y="6267432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544531" y="8612322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264606" y="8361427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4N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834702" y="8080179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82664" y="821577"/>
            <a:ext cx="526418" cy="5648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90713" y="952500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1896104" y="1162724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601805" y="769669"/>
            <a:ext cx="526418" cy="5648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709854" y="900592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715245" y="1110816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20192" y="982384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720192" y="1192565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5791897" y="786878"/>
            <a:ext cx="526418" cy="5648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899946" y="917801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905337" y="1128025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910284" y="999593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910284" y="1209774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421228" y="3251592"/>
            <a:ext cx="592833" cy="636080"/>
          </a:xfrm>
          <a:prstGeom prst="ellips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543265" y="3368588"/>
            <a:ext cx="138569" cy="145277"/>
            <a:chOff x="2482422" y="3447610"/>
            <a:chExt cx="361118" cy="378600"/>
          </a:xfrm>
        </p:grpSpPr>
        <p:sp>
          <p:nvSpPr>
            <p:cNvPr id="20" name="Isosceles Triangle 19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Isosceles Triangle 87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Can 16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753109" y="3396193"/>
            <a:ext cx="138569" cy="145277"/>
            <a:chOff x="2482422" y="3447610"/>
            <a:chExt cx="361118" cy="378600"/>
          </a:xfrm>
        </p:grpSpPr>
        <p:sp>
          <p:nvSpPr>
            <p:cNvPr id="90" name="Isosceles Triangle 89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2" name="Isosceles Triangle 91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Can 93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517711" y="3624770"/>
            <a:ext cx="138569" cy="145277"/>
            <a:chOff x="2482422" y="3447610"/>
            <a:chExt cx="361118" cy="378600"/>
          </a:xfrm>
        </p:grpSpPr>
        <p:sp>
          <p:nvSpPr>
            <p:cNvPr id="96" name="Isosceles Triangle 95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Isosceles Triangle 97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Can 99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739177" y="3638418"/>
            <a:ext cx="138569" cy="145277"/>
            <a:chOff x="2482422" y="3447610"/>
            <a:chExt cx="361118" cy="378600"/>
          </a:xfrm>
        </p:grpSpPr>
        <p:sp>
          <p:nvSpPr>
            <p:cNvPr id="102" name="Isosceles Triangle 101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Isosceles Triangle 103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Can 105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237045" y="3252667"/>
            <a:ext cx="138569" cy="145277"/>
            <a:chOff x="2482422" y="3447610"/>
            <a:chExt cx="361118" cy="378600"/>
          </a:xfrm>
        </p:grpSpPr>
        <p:sp>
          <p:nvSpPr>
            <p:cNvPr id="108" name="Isosceles Triangle 107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Isosceles Triangle 109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2" name="Can 111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232724" y="3526546"/>
            <a:ext cx="138569" cy="145277"/>
            <a:chOff x="2482422" y="3447610"/>
            <a:chExt cx="361118" cy="378600"/>
          </a:xfrm>
        </p:grpSpPr>
        <p:sp>
          <p:nvSpPr>
            <p:cNvPr id="114" name="Isosceles Triangle 113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Isosceles Triangle 115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8" name="Can 117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230350" y="3793870"/>
            <a:ext cx="138569" cy="145277"/>
            <a:chOff x="2482422" y="3447610"/>
            <a:chExt cx="361118" cy="378600"/>
          </a:xfrm>
        </p:grpSpPr>
        <p:sp>
          <p:nvSpPr>
            <p:cNvPr id="120" name="Isosceles Triangle 119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2" name="Isosceles Triangle 121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Can 123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236275" y="4081284"/>
            <a:ext cx="138569" cy="145277"/>
            <a:chOff x="2482422" y="3447610"/>
            <a:chExt cx="361118" cy="378600"/>
          </a:xfrm>
        </p:grpSpPr>
        <p:sp>
          <p:nvSpPr>
            <p:cNvPr id="126" name="Isosceles Triangle 125"/>
            <p:cNvSpPr/>
            <p:nvPr/>
          </p:nvSpPr>
          <p:spPr>
            <a:xfrm rot="16200000">
              <a:off x="2494467" y="3539188"/>
              <a:ext cx="104756" cy="12884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3"/>
            <p:cNvSpPr/>
            <p:nvPr/>
          </p:nvSpPr>
          <p:spPr>
            <a:xfrm>
              <a:off x="2537939" y="3447610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Isosceles Triangle 127"/>
            <p:cNvSpPr/>
            <p:nvPr/>
          </p:nvSpPr>
          <p:spPr>
            <a:xfrm rot="5400000" flipH="1">
              <a:off x="2731190" y="3549751"/>
              <a:ext cx="100764" cy="123936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3"/>
            <p:cNvSpPr/>
            <p:nvPr/>
          </p:nvSpPr>
          <p:spPr>
            <a:xfrm flipH="1">
              <a:off x="2658342" y="3456467"/>
              <a:ext cx="118604" cy="369743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0" name="Can 129"/>
            <p:cNvSpPr/>
            <p:nvPr/>
          </p:nvSpPr>
          <p:spPr>
            <a:xfrm>
              <a:off x="2633891" y="3550611"/>
              <a:ext cx="45719" cy="100764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92513" y="5971177"/>
            <a:ext cx="75665" cy="141878"/>
            <a:chOff x="2543982" y="5939541"/>
            <a:chExt cx="75665" cy="141878"/>
          </a:xfrm>
        </p:grpSpPr>
        <p:sp>
          <p:nvSpPr>
            <p:cNvPr id="132" name="Isosceles Triangle 131"/>
            <p:cNvSpPr/>
            <p:nvPr/>
          </p:nvSpPr>
          <p:spPr>
            <a:xfrm rot="16200000">
              <a:off x="2548604" y="5974681"/>
              <a:ext cx="40197" cy="49441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ounded Rectangle 3"/>
            <p:cNvSpPr/>
            <p:nvPr/>
          </p:nvSpPr>
          <p:spPr>
            <a:xfrm>
              <a:off x="2565285" y="5939541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6" name="Can 135"/>
            <p:cNvSpPr/>
            <p:nvPr/>
          </p:nvSpPr>
          <p:spPr>
            <a:xfrm>
              <a:off x="2602104" y="5979065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62041" y="6467899"/>
            <a:ext cx="80447" cy="141878"/>
            <a:chOff x="2595409" y="6484143"/>
            <a:chExt cx="80447" cy="141878"/>
          </a:xfrm>
        </p:grpSpPr>
        <p:sp>
          <p:nvSpPr>
            <p:cNvPr id="146" name="Isosceles Triangle 145"/>
            <p:cNvSpPr/>
            <p:nvPr/>
          </p:nvSpPr>
          <p:spPr>
            <a:xfrm rot="5400000" flipH="1">
              <a:off x="2632745" y="6519938"/>
              <a:ext cx="38665" cy="47557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ounded Rectangle 3"/>
            <p:cNvSpPr/>
            <p:nvPr/>
          </p:nvSpPr>
          <p:spPr>
            <a:xfrm flipH="1">
              <a:off x="2604791" y="6484143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8" name="Can 147"/>
            <p:cNvSpPr/>
            <p:nvPr/>
          </p:nvSpPr>
          <p:spPr>
            <a:xfrm>
              <a:off x="2595409" y="6520268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3494" y="5944381"/>
            <a:ext cx="84257" cy="141878"/>
            <a:chOff x="2952624" y="5942940"/>
            <a:chExt cx="84257" cy="141878"/>
          </a:xfrm>
        </p:grpSpPr>
        <p:sp>
          <p:nvSpPr>
            <p:cNvPr id="134" name="Isosceles Triangle 133"/>
            <p:cNvSpPr/>
            <p:nvPr/>
          </p:nvSpPr>
          <p:spPr>
            <a:xfrm rot="5400000" flipH="1">
              <a:off x="2993770" y="5978735"/>
              <a:ext cx="38665" cy="47557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ounded Rectangle 3"/>
            <p:cNvSpPr/>
            <p:nvPr/>
          </p:nvSpPr>
          <p:spPr>
            <a:xfrm flipH="1">
              <a:off x="2965816" y="5942940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5" name="Can 154"/>
            <p:cNvSpPr/>
            <p:nvPr/>
          </p:nvSpPr>
          <p:spPr>
            <a:xfrm>
              <a:off x="2952624" y="5986685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247760" y="6496910"/>
            <a:ext cx="79406" cy="141878"/>
            <a:chOff x="2320673" y="6469576"/>
            <a:chExt cx="79406" cy="141878"/>
          </a:xfrm>
        </p:grpSpPr>
        <p:sp>
          <p:nvSpPr>
            <p:cNvPr id="144" name="Isosceles Triangle 143"/>
            <p:cNvSpPr/>
            <p:nvPr/>
          </p:nvSpPr>
          <p:spPr>
            <a:xfrm rot="16200000">
              <a:off x="2325295" y="6504716"/>
              <a:ext cx="40197" cy="49441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3"/>
            <p:cNvSpPr/>
            <p:nvPr/>
          </p:nvSpPr>
          <p:spPr>
            <a:xfrm>
              <a:off x="2341976" y="6469576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6" name="Can 155"/>
            <p:cNvSpPr/>
            <p:nvPr/>
          </p:nvSpPr>
          <p:spPr>
            <a:xfrm>
              <a:off x="2382536" y="6519109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262833" y="6776798"/>
            <a:ext cx="79406" cy="141878"/>
            <a:chOff x="2320673" y="6469576"/>
            <a:chExt cx="79406" cy="141878"/>
          </a:xfrm>
        </p:grpSpPr>
        <p:sp>
          <p:nvSpPr>
            <p:cNvPr id="159" name="Isosceles Triangle 158"/>
            <p:cNvSpPr/>
            <p:nvPr/>
          </p:nvSpPr>
          <p:spPr>
            <a:xfrm rot="16200000">
              <a:off x="2325295" y="6504716"/>
              <a:ext cx="40197" cy="49441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ounded Rectangle 3"/>
            <p:cNvSpPr/>
            <p:nvPr/>
          </p:nvSpPr>
          <p:spPr>
            <a:xfrm>
              <a:off x="2341976" y="6469576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1" name="Can 160"/>
            <p:cNvSpPr/>
            <p:nvPr/>
          </p:nvSpPr>
          <p:spPr>
            <a:xfrm>
              <a:off x="2382536" y="6519109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208471" y="6206262"/>
            <a:ext cx="75665" cy="141878"/>
            <a:chOff x="2543982" y="5939541"/>
            <a:chExt cx="75665" cy="141878"/>
          </a:xfrm>
        </p:grpSpPr>
        <p:sp>
          <p:nvSpPr>
            <p:cNvPr id="163" name="Isosceles Triangle 162"/>
            <p:cNvSpPr/>
            <p:nvPr/>
          </p:nvSpPr>
          <p:spPr>
            <a:xfrm rot="16200000">
              <a:off x="2548604" y="5974681"/>
              <a:ext cx="40197" cy="49441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ounded Rectangle 3"/>
            <p:cNvSpPr/>
            <p:nvPr/>
          </p:nvSpPr>
          <p:spPr>
            <a:xfrm>
              <a:off x="2565285" y="5939541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5" name="Can 164"/>
            <p:cNvSpPr/>
            <p:nvPr/>
          </p:nvSpPr>
          <p:spPr>
            <a:xfrm>
              <a:off x="2602104" y="5979065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869646" y="6780808"/>
            <a:ext cx="80447" cy="141878"/>
            <a:chOff x="2595409" y="6484143"/>
            <a:chExt cx="80447" cy="141878"/>
          </a:xfrm>
        </p:grpSpPr>
        <p:sp>
          <p:nvSpPr>
            <p:cNvPr id="167" name="Isosceles Triangle 166"/>
            <p:cNvSpPr/>
            <p:nvPr/>
          </p:nvSpPr>
          <p:spPr>
            <a:xfrm rot="5400000" flipH="1">
              <a:off x="2632745" y="6519938"/>
              <a:ext cx="38665" cy="47557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ounded Rectangle 3"/>
            <p:cNvSpPr/>
            <p:nvPr/>
          </p:nvSpPr>
          <p:spPr>
            <a:xfrm flipH="1">
              <a:off x="2604791" y="6484143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rgbClr val="E187DB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9" name="Can 168"/>
            <p:cNvSpPr/>
            <p:nvPr/>
          </p:nvSpPr>
          <p:spPr>
            <a:xfrm>
              <a:off x="2595409" y="6520268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2865836" y="6218625"/>
            <a:ext cx="84257" cy="141878"/>
            <a:chOff x="2952624" y="5942940"/>
            <a:chExt cx="84257" cy="141878"/>
          </a:xfrm>
        </p:grpSpPr>
        <p:sp>
          <p:nvSpPr>
            <p:cNvPr id="175" name="Isosceles Triangle 174"/>
            <p:cNvSpPr/>
            <p:nvPr/>
          </p:nvSpPr>
          <p:spPr>
            <a:xfrm rot="5400000" flipH="1">
              <a:off x="2993770" y="5978735"/>
              <a:ext cx="38665" cy="47557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ounded Rectangle 3"/>
            <p:cNvSpPr/>
            <p:nvPr/>
          </p:nvSpPr>
          <p:spPr>
            <a:xfrm flipH="1">
              <a:off x="2965816" y="5942940"/>
              <a:ext cx="45511" cy="141878"/>
            </a:xfrm>
            <a:custGeom>
              <a:avLst/>
              <a:gdLst>
                <a:gd name="connsiteX0" fmla="*/ 0 w 423333"/>
                <a:gd name="connsiteY0" fmla="*/ 211667 h 4605867"/>
                <a:gd name="connsiteX1" fmla="*/ 211667 w 423333"/>
                <a:gd name="connsiteY1" fmla="*/ 0 h 4605867"/>
                <a:gd name="connsiteX2" fmla="*/ 211667 w 423333"/>
                <a:gd name="connsiteY2" fmla="*/ 0 h 4605867"/>
                <a:gd name="connsiteX3" fmla="*/ 423334 w 423333"/>
                <a:gd name="connsiteY3" fmla="*/ 211667 h 4605867"/>
                <a:gd name="connsiteX4" fmla="*/ 423333 w 423333"/>
                <a:gd name="connsiteY4" fmla="*/ 4394201 h 4605867"/>
                <a:gd name="connsiteX5" fmla="*/ 211666 w 423333"/>
                <a:gd name="connsiteY5" fmla="*/ 4605868 h 4605867"/>
                <a:gd name="connsiteX6" fmla="*/ 211667 w 423333"/>
                <a:gd name="connsiteY6" fmla="*/ 4605867 h 4605867"/>
                <a:gd name="connsiteX7" fmla="*/ 0 w 423333"/>
                <a:gd name="connsiteY7" fmla="*/ 4394200 h 4605867"/>
                <a:gd name="connsiteX8" fmla="*/ 0 w 423333"/>
                <a:gd name="connsiteY8" fmla="*/ 211667 h 4605867"/>
                <a:gd name="connsiteX0" fmla="*/ 109 w 423443"/>
                <a:gd name="connsiteY0" fmla="*/ 211667 h 4605868"/>
                <a:gd name="connsiteX1" fmla="*/ 211776 w 423443"/>
                <a:gd name="connsiteY1" fmla="*/ 0 h 4605868"/>
                <a:gd name="connsiteX2" fmla="*/ 211776 w 423443"/>
                <a:gd name="connsiteY2" fmla="*/ 0 h 4605868"/>
                <a:gd name="connsiteX3" fmla="*/ 423443 w 423443"/>
                <a:gd name="connsiteY3" fmla="*/ 211667 h 4605868"/>
                <a:gd name="connsiteX4" fmla="*/ 423442 w 423443"/>
                <a:gd name="connsiteY4" fmla="*/ 4394201 h 4605868"/>
                <a:gd name="connsiteX5" fmla="*/ 211775 w 423443"/>
                <a:gd name="connsiteY5" fmla="*/ 4605868 h 4605868"/>
                <a:gd name="connsiteX6" fmla="*/ 211776 w 423443"/>
                <a:gd name="connsiteY6" fmla="*/ 4605867 h 4605868"/>
                <a:gd name="connsiteX7" fmla="*/ 109 w 423443"/>
                <a:gd name="connsiteY7" fmla="*/ 4394200 h 4605868"/>
                <a:gd name="connsiteX8" fmla="*/ 203309 w 423443"/>
                <a:gd name="connsiteY8" fmla="*/ 1591733 h 4605868"/>
                <a:gd name="connsiteX9" fmla="*/ 109 w 423443"/>
                <a:gd name="connsiteY9" fmla="*/ 211667 h 4605868"/>
                <a:gd name="connsiteX0" fmla="*/ 109 w 525042"/>
                <a:gd name="connsiteY0" fmla="*/ 216622 h 4693351"/>
                <a:gd name="connsiteX1" fmla="*/ 211776 w 525042"/>
                <a:gd name="connsiteY1" fmla="*/ 4955 h 4693351"/>
                <a:gd name="connsiteX2" fmla="*/ 211776 w 525042"/>
                <a:gd name="connsiteY2" fmla="*/ 4955 h 4693351"/>
                <a:gd name="connsiteX3" fmla="*/ 423443 w 525042"/>
                <a:gd name="connsiteY3" fmla="*/ 216622 h 4693351"/>
                <a:gd name="connsiteX4" fmla="*/ 525042 w 525042"/>
                <a:gd name="connsiteY4" fmla="*/ 1613621 h 4693351"/>
                <a:gd name="connsiteX5" fmla="*/ 423442 w 525042"/>
                <a:gd name="connsiteY5" fmla="*/ 4399156 h 4693351"/>
                <a:gd name="connsiteX6" fmla="*/ 211775 w 525042"/>
                <a:gd name="connsiteY6" fmla="*/ 4610823 h 4693351"/>
                <a:gd name="connsiteX7" fmla="*/ 211776 w 525042"/>
                <a:gd name="connsiteY7" fmla="*/ 4610822 h 4693351"/>
                <a:gd name="connsiteX8" fmla="*/ 109 w 525042"/>
                <a:gd name="connsiteY8" fmla="*/ 4399155 h 4693351"/>
                <a:gd name="connsiteX9" fmla="*/ 203309 w 525042"/>
                <a:gd name="connsiteY9" fmla="*/ 1596688 h 4693351"/>
                <a:gd name="connsiteX10" fmla="*/ 109 w 525042"/>
                <a:gd name="connsiteY10" fmla="*/ 216622 h 469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5042" h="4693351">
                  <a:moveTo>
                    <a:pt x="109" y="216622"/>
                  </a:moveTo>
                  <a:cubicBezTo>
                    <a:pt x="109" y="99722"/>
                    <a:pt x="94876" y="4955"/>
                    <a:pt x="211776" y="4955"/>
                  </a:cubicBezTo>
                  <a:lnTo>
                    <a:pt x="211776" y="4955"/>
                  </a:lnTo>
                  <a:cubicBezTo>
                    <a:pt x="328676" y="4955"/>
                    <a:pt x="371232" y="-51489"/>
                    <a:pt x="423443" y="216622"/>
                  </a:cubicBezTo>
                  <a:cubicBezTo>
                    <a:pt x="475654" y="484733"/>
                    <a:pt x="525042" y="916532"/>
                    <a:pt x="525042" y="1613621"/>
                  </a:cubicBezTo>
                  <a:cubicBezTo>
                    <a:pt x="525042" y="2310710"/>
                    <a:pt x="475653" y="3899622"/>
                    <a:pt x="423442" y="4399156"/>
                  </a:cubicBezTo>
                  <a:cubicBezTo>
                    <a:pt x="371231" y="4898690"/>
                    <a:pt x="328675" y="4610823"/>
                    <a:pt x="211775" y="4610823"/>
                  </a:cubicBezTo>
                  <a:lnTo>
                    <a:pt x="211776" y="4610822"/>
                  </a:lnTo>
                  <a:cubicBezTo>
                    <a:pt x="94876" y="4610822"/>
                    <a:pt x="109" y="4516055"/>
                    <a:pt x="109" y="4399155"/>
                  </a:cubicBezTo>
                  <a:cubicBezTo>
                    <a:pt x="-5536" y="3453711"/>
                    <a:pt x="208954" y="2542132"/>
                    <a:pt x="203309" y="1596688"/>
                  </a:cubicBezTo>
                  <a:cubicBezTo>
                    <a:pt x="208954" y="1147955"/>
                    <a:pt x="-5536" y="665355"/>
                    <a:pt x="109" y="21662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7" name="Can 176"/>
            <p:cNvSpPr/>
            <p:nvPr/>
          </p:nvSpPr>
          <p:spPr>
            <a:xfrm>
              <a:off x="2952624" y="5986685"/>
              <a:ext cx="17543" cy="38665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2" name="Oval 191"/>
          <p:cNvSpPr/>
          <p:nvPr/>
        </p:nvSpPr>
        <p:spPr>
          <a:xfrm>
            <a:off x="4761422" y="6157087"/>
            <a:ext cx="526418" cy="5648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4869471" y="6288010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4879809" y="6579983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499043" y="6124363"/>
            <a:ext cx="526418" cy="5648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5607092" y="6255286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5617430" y="6547259"/>
            <a:ext cx="304800" cy="6191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1334424" y="8260650"/>
            <a:ext cx="324557" cy="348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385058" y="8333017"/>
            <a:ext cx="216508" cy="9876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1376877" y="8419150"/>
            <a:ext cx="216508" cy="98763"/>
          </a:xfrm>
          <a:custGeom>
            <a:avLst/>
            <a:gdLst>
              <a:gd name="connsiteX0" fmla="*/ 0 w 304800"/>
              <a:gd name="connsiteY0" fmla="*/ 61913 h 61913"/>
              <a:gd name="connsiteX1" fmla="*/ 14287 w 304800"/>
              <a:gd name="connsiteY1" fmla="*/ 19050 h 61913"/>
              <a:gd name="connsiteX2" fmla="*/ 28575 w 304800"/>
              <a:gd name="connsiteY2" fmla="*/ 9525 h 61913"/>
              <a:gd name="connsiteX3" fmla="*/ 57150 w 304800"/>
              <a:gd name="connsiteY3" fmla="*/ 0 h 61913"/>
              <a:gd name="connsiteX4" fmla="*/ 90487 w 304800"/>
              <a:gd name="connsiteY4" fmla="*/ 4763 h 61913"/>
              <a:gd name="connsiteX5" fmla="*/ 119062 w 304800"/>
              <a:gd name="connsiteY5" fmla="*/ 28575 h 61913"/>
              <a:gd name="connsiteX6" fmla="*/ 147637 w 304800"/>
              <a:gd name="connsiteY6" fmla="*/ 47625 h 61913"/>
              <a:gd name="connsiteX7" fmla="*/ 171450 w 304800"/>
              <a:gd name="connsiteY7" fmla="*/ 42863 h 61913"/>
              <a:gd name="connsiteX8" fmla="*/ 200025 w 304800"/>
              <a:gd name="connsiteY8" fmla="*/ 19050 h 61913"/>
              <a:gd name="connsiteX9" fmla="*/ 228600 w 304800"/>
              <a:gd name="connsiteY9" fmla="*/ 0 h 61913"/>
              <a:gd name="connsiteX10" fmla="*/ 266700 w 304800"/>
              <a:gd name="connsiteY10" fmla="*/ 4763 h 61913"/>
              <a:gd name="connsiteX11" fmla="*/ 304800 w 304800"/>
              <a:gd name="connsiteY11" fmla="*/ 23813 h 6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800" h="61913">
                <a:moveTo>
                  <a:pt x="0" y="61913"/>
                </a:moveTo>
                <a:cubicBezTo>
                  <a:pt x="3192" y="42756"/>
                  <a:pt x="894" y="32443"/>
                  <a:pt x="14287" y="19050"/>
                </a:cubicBezTo>
                <a:cubicBezTo>
                  <a:pt x="18334" y="15003"/>
                  <a:pt x="23344" y="11850"/>
                  <a:pt x="28575" y="9525"/>
                </a:cubicBezTo>
                <a:cubicBezTo>
                  <a:pt x="37750" y="5447"/>
                  <a:pt x="57150" y="0"/>
                  <a:pt x="57150" y="0"/>
                </a:cubicBezTo>
                <a:cubicBezTo>
                  <a:pt x="68262" y="1588"/>
                  <a:pt x="79735" y="1537"/>
                  <a:pt x="90487" y="4763"/>
                </a:cubicBezTo>
                <a:cubicBezTo>
                  <a:pt x="102362" y="8326"/>
                  <a:pt x="110161" y="21652"/>
                  <a:pt x="119062" y="28575"/>
                </a:cubicBezTo>
                <a:cubicBezTo>
                  <a:pt x="128098" y="35603"/>
                  <a:pt x="147637" y="47625"/>
                  <a:pt x="147637" y="47625"/>
                </a:cubicBezTo>
                <a:cubicBezTo>
                  <a:pt x="155575" y="46038"/>
                  <a:pt x="163871" y="45705"/>
                  <a:pt x="171450" y="42863"/>
                </a:cubicBezTo>
                <a:cubicBezTo>
                  <a:pt x="185532" y="37582"/>
                  <a:pt x="188526" y="27994"/>
                  <a:pt x="200025" y="19050"/>
                </a:cubicBezTo>
                <a:cubicBezTo>
                  <a:pt x="209061" y="12022"/>
                  <a:pt x="228600" y="0"/>
                  <a:pt x="228600" y="0"/>
                </a:cubicBezTo>
                <a:cubicBezTo>
                  <a:pt x="241300" y="1588"/>
                  <a:pt x="254647" y="458"/>
                  <a:pt x="266700" y="4763"/>
                </a:cubicBezTo>
                <a:cubicBezTo>
                  <a:pt x="324970" y="25574"/>
                  <a:pt x="276324" y="23813"/>
                  <a:pt x="304800" y="23813"/>
                </a:cubicBezTo>
              </a:path>
            </a:pathLst>
          </a:custGeom>
          <a:noFill/>
          <a:ln>
            <a:solidFill>
              <a:srgbClr val="E18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903683" y="8260650"/>
            <a:ext cx="324557" cy="348276"/>
            <a:chOff x="1903683" y="8260650"/>
            <a:chExt cx="324557" cy="348276"/>
          </a:xfrm>
        </p:grpSpPr>
        <p:sp>
          <p:nvSpPr>
            <p:cNvPr id="201" name="Oval 200"/>
            <p:cNvSpPr/>
            <p:nvPr/>
          </p:nvSpPr>
          <p:spPr>
            <a:xfrm>
              <a:off x="1903683" y="8260650"/>
              <a:ext cx="324557" cy="3482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954317" y="8333017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1946136" y="8419150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  <a:ln>
              <a:solidFill>
                <a:srgbClr val="E187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652459" y="8113259"/>
            <a:ext cx="324557" cy="348276"/>
            <a:chOff x="1903683" y="8260650"/>
            <a:chExt cx="324557" cy="348276"/>
          </a:xfrm>
        </p:grpSpPr>
        <p:sp>
          <p:nvSpPr>
            <p:cNvPr id="205" name="Oval 204"/>
            <p:cNvSpPr/>
            <p:nvPr/>
          </p:nvSpPr>
          <p:spPr>
            <a:xfrm>
              <a:off x="1903683" y="8260650"/>
              <a:ext cx="324557" cy="3482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1954317" y="8333017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946136" y="8419150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  <a:ln>
              <a:solidFill>
                <a:srgbClr val="E187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096457" y="8179397"/>
            <a:ext cx="324557" cy="348276"/>
            <a:chOff x="1903683" y="8260650"/>
            <a:chExt cx="324557" cy="348276"/>
          </a:xfrm>
        </p:grpSpPr>
        <p:sp>
          <p:nvSpPr>
            <p:cNvPr id="209" name="Oval 208"/>
            <p:cNvSpPr/>
            <p:nvPr/>
          </p:nvSpPr>
          <p:spPr>
            <a:xfrm>
              <a:off x="1903683" y="8260650"/>
              <a:ext cx="324557" cy="3482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1954317" y="8333017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1946136" y="8419150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  <a:ln>
              <a:solidFill>
                <a:srgbClr val="E187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5258348" y="8088809"/>
            <a:ext cx="324557" cy="348276"/>
            <a:chOff x="1903683" y="8260650"/>
            <a:chExt cx="324557" cy="348276"/>
          </a:xfrm>
        </p:grpSpPr>
        <p:sp>
          <p:nvSpPr>
            <p:cNvPr id="213" name="Oval 212"/>
            <p:cNvSpPr/>
            <p:nvPr/>
          </p:nvSpPr>
          <p:spPr>
            <a:xfrm>
              <a:off x="1903683" y="8260650"/>
              <a:ext cx="324557" cy="3482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954317" y="8333017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1946136" y="8419150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  <a:ln>
              <a:solidFill>
                <a:srgbClr val="E187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295983" y="8110251"/>
            <a:ext cx="324557" cy="348276"/>
            <a:chOff x="1903683" y="8260650"/>
            <a:chExt cx="324557" cy="348276"/>
          </a:xfrm>
        </p:grpSpPr>
        <p:sp>
          <p:nvSpPr>
            <p:cNvPr id="217" name="Oval 216"/>
            <p:cNvSpPr/>
            <p:nvPr/>
          </p:nvSpPr>
          <p:spPr>
            <a:xfrm>
              <a:off x="1903683" y="8260650"/>
              <a:ext cx="324557" cy="34827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1954317" y="8333017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1946136" y="8419150"/>
              <a:ext cx="216508" cy="98763"/>
            </a:xfrm>
            <a:custGeom>
              <a:avLst/>
              <a:gdLst>
                <a:gd name="connsiteX0" fmla="*/ 0 w 304800"/>
                <a:gd name="connsiteY0" fmla="*/ 61913 h 61913"/>
                <a:gd name="connsiteX1" fmla="*/ 14287 w 304800"/>
                <a:gd name="connsiteY1" fmla="*/ 19050 h 61913"/>
                <a:gd name="connsiteX2" fmla="*/ 28575 w 304800"/>
                <a:gd name="connsiteY2" fmla="*/ 9525 h 61913"/>
                <a:gd name="connsiteX3" fmla="*/ 57150 w 304800"/>
                <a:gd name="connsiteY3" fmla="*/ 0 h 61913"/>
                <a:gd name="connsiteX4" fmla="*/ 90487 w 304800"/>
                <a:gd name="connsiteY4" fmla="*/ 4763 h 61913"/>
                <a:gd name="connsiteX5" fmla="*/ 119062 w 304800"/>
                <a:gd name="connsiteY5" fmla="*/ 28575 h 61913"/>
                <a:gd name="connsiteX6" fmla="*/ 147637 w 304800"/>
                <a:gd name="connsiteY6" fmla="*/ 47625 h 61913"/>
                <a:gd name="connsiteX7" fmla="*/ 171450 w 304800"/>
                <a:gd name="connsiteY7" fmla="*/ 42863 h 61913"/>
                <a:gd name="connsiteX8" fmla="*/ 200025 w 304800"/>
                <a:gd name="connsiteY8" fmla="*/ 19050 h 61913"/>
                <a:gd name="connsiteX9" fmla="*/ 228600 w 304800"/>
                <a:gd name="connsiteY9" fmla="*/ 0 h 61913"/>
                <a:gd name="connsiteX10" fmla="*/ 266700 w 304800"/>
                <a:gd name="connsiteY10" fmla="*/ 4763 h 61913"/>
                <a:gd name="connsiteX11" fmla="*/ 304800 w 304800"/>
                <a:gd name="connsiteY11" fmla="*/ 238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61913">
                  <a:moveTo>
                    <a:pt x="0" y="61913"/>
                  </a:moveTo>
                  <a:cubicBezTo>
                    <a:pt x="3192" y="42756"/>
                    <a:pt x="894" y="32443"/>
                    <a:pt x="14287" y="19050"/>
                  </a:cubicBezTo>
                  <a:cubicBezTo>
                    <a:pt x="18334" y="15003"/>
                    <a:pt x="23344" y="11850"/>
                    <a:pt x="28575" y="9525"/>
                  </a:cubicBezTo>
                  <a:cubicBezTo>
                    <a:pt x="37750" y="5447"/>
                    <a:pt x="57150" y="0"/>
                    <a:pt x="57150" y="0"/>
                  </a:cubicBezTo>
                  <a:cubicBezTo>
                    <a:pt x="68262" y="1588"/>
                    <a:pt x="79735" y="1537"/>
                    <a:pt x="90487" y="4763"/>
                  </a:cubicBezTo>
                  <a:cubicBezTo>
                    <a:pt x="102362" y="8326"/>
                    <a:pt x="110161" y="21652"/>
                    <a:pt x="119062" y="28575"/>
                  </a:cubicBezTo>
                  <a:cubicBezTo>
                    <a:pt x="128098" y="35603"/>
                    <a:pt x="147637" y="47625"/>
                    <a:pt x="147637" y="47625"/>
                  </a:cubicBezTo>
                  <a:cubicBezTo>
                    <a:pt x="155575" y="46038"/>
                    <a:pt x="163871" y="45705"/>
                    <a:pt x="171450" y="42863"/>
                  </a:cubicBezTo>
                  <a:cubicBezTo>
                    <a:pt x="185532" y="37582"/>
                    <a:pt x="188526" y="27994"/>
                    <a:pt x="200025" y="19050"/>
                  </a:cubicBezTo>
                  <a:cubicBezTo>
                    <a:pt x="209061" y="12022"/>
                    <a:pt x="228600" y="0"/>
                    <a:pt x="228600" y="0"/>
                  </a:cubicBezTo>
                  <a:cubicBezTo>
                    <a:pt x="241300" y="1588"/>
                    <a:pt x="254647" y="458"/>
                    <a:pt x="266700" y="4763"/>
                  </a:cubicBezTo>
                  <a:cubicBezTo>
                    <a:pt x="324970" y="25574"/>
                    <a:pt x="276324" y="23813"/>
                    <a:pt x="304800" y="23813"/>
                  </a:cubicBezTo>
                </a:path>
              </a:pathLst>
            </a:custGeom>
            <a:noFill/>
            <a:ln>
              <a:solidFill>
                <a:srgbClr val="E187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5837244" y="8080179"/>
            <a:ext cx="481071" cy="38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2887189" y="8816431"/>
            <a:ext cx="132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Splits</a:t>
            </a:r>
            <a:endParaRPr lang="en-US" dirty="0"/>
          </a:p>
        </p:txBody>
      </p:sp>
      <p:sp>
        <p:nvSpPr>
          <p:cNvPr id="226" name="TextBox 225"/>
          <p:cNvSpPr txBox="1"/>
          <p:nvPr/>
        </p:nvSpPr>
        <p:spPr>
          <a:xfrm>
            <a:off x="4499010" y="8873729"/>
            <a:ext cx="2340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Two Identical Daughter Cells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4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150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11</cp:revision>
  <cp:lastPrinted>2015-01-09T15:53:42Z</cp:lastPrinted>
  <dcterms:created xsi:type="dcterms:W3CDTF">2015-01-09T15:38:29Z</dcterms:created>
  <dcterms:modified xsi:type="dcterms:W3CDTF">2015-01-29T16:52:41Z</dcterms:modified>
</cp:coreProperties>
</file>