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55D0-F9A0-4CE2-9F3F-632115409FF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4" y="2369472"/>
            <a:ext cx="6402183" cy="6028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79" y="932688"/>
            <a:ext cx="565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Cell Cycle Coloring Sheet</a:t>
            </a:r>
          </a:p>
          <a:p>
            <a:pPr algn="ctr"/>
            <a:r>
              <a:rPr lang="en-US" sz="3600" dirty="0" smtClean="0"/>
              <a:t>Mitosis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06083" y="260463"/>
            <a:ext cx="640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     Date: __________     Period: 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6858000" cy="2578608"/>
            <a:chOff x="0" y="0"/>
            <a:chExt cx="6858000" cy="257860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6858000" cy="25786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701836" y="855868"/>
              <a:ext cx="2030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Interphase</a:t>
              </a:r>
              <a:endParaRPr lang="en-US" sz="32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20953" y="585168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96476" y="576965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27029" y="576965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82256" y="109296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73038" y="109295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03591" y="109294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 rot="16200000">
            <a:off x="-442232" y="4990028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 Phase</a:t>
            </a:r>
            <a:endParaRPr lang="en-US" sz="3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1597633" y="2701389"/>
            <a:ext cx="1980848" cy="1761368"/>
            <a:chOff x="1274416" y="2722444"/>
            <a:chExt cx="1980848" cy="1761368"/>
          </a:xfrm>
        </p:grpSpPr>
        <p:sp>
          <p:nvSpPr>
            <p:cNvPr id="19" name="Oval 18"/>
            <p:cNvSpPr/>
            <p:nvPr/>
          </p:nvSpPr>
          <p:spPr>
            <a:xfrm>
              <a:off x="1560830" y="3095710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74416" y="2722444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724912" y="0"/>
            <a:ext cx="0" cy="2578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1447" y="-18288"/>
            <a:ext cx="0" cy="2578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037297" y="2570161"/>
            <a:ext cx="28148" cy="5334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82256" y="5177778"/>
            <a:ext cx="5512350" cy="10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315136" y="2722444"/>
            <a:ext cx="1980848" cy="1759848"/>
            <a:chOff x="4315136" y="2722444"/>
            <a:chExt cx="1980848" cy="1759848"/>
          </a:xfrm>
        </p:grpSpPr>
        <p:sp>
          <p:nvSpPr>
            <p:cNvPr id="39" name="Oval 38"/>
            <p:cNvSpPr/>
            <p:nvPr/>
          </p:nvSpPr>
          <p:spPr>
            <a:xfrm>
              <a:off x="4596357" y="3094190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5136" y="2722444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17552" y="5383436"/>
            <a:ext cx="1980848" cy="1762837"/>
            <a:chOff x="1248892" y="5597308"/>
            <a:chExt cx="1980848" cy="1762837"/>
          </a:xfrm>
        </p:grpSpPr>
        <p:sp>
          <p:nvSpPr>
            <p:cNvPr id="41" name="Oval 40"/>
            <p:cNvSpPr/>
            <p:nvPr/>
          </p:nvSpPr>
          <p:spPr>
            <a:xfrm>
              <a:off x="1553594" y="5972043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48892" y="5597308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18435" y="5387718"/>
            <a:ext cx="1980848" cy="1775519"/>
            <a:chOff x="4329796" y="5198097"/>
            <a:chExt cx="1980848" cy="1775519"/>
          </a:xfrm>
        </p:grpSpPr>
        <p:sp>
          <p:nvSpPr>
            <p:cNvPr id="43" name="Oval 42"/>
            <p:cNvSpPr/>
            <p:nvPr/>
          </p:nvSpPr>
          <p:spPr>
            <a:xfrm>
              <a:off x="4613610" y="5585514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329796" y="5198097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637032" y="0"/>
            <a:ext cx="39624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76656" y="7897968"/>
            <a:ext cx="6162697" cy="6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163590" y="4949808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Mitosis</a:t>
            </a:r>
            <a:endParaRPr lang="en-US" sz="3200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1258317" y="2579786"/>
            <a:ext cx="6246" cy="65642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6200000">
            <a:off x="96802" y="8147183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Cytokinesis</a:t>
            </a:r>
            <a:endParaRPr lang="en-US" sz="2000" dirty="0"/>
          </a:p>
        </p:txBody>
      </p:sp>
      <p:sp>
        <p:nvSpPr>
          <p:cNvPr id="69" name="Oval 68"/>
          <p:cNvSpPr/>
          <p:nvPr/>
        </p:nvSpPr>
        <p:spPr>
          <a:xfrm>
            <a:off x="1292262" y="7943813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525976" y="7953692"/>
            <a:ext cx="2070381" cy="986854"/>
          </a:xfrm>
          <a:custGeom>
            <a:avLst/>
            <a:gdLst>
              <a:gd name="connsiteX0" fmla="*/ 329184 w 1573068"/>
              <a:gd name="connsiteY0" fmla="*/ 749808 h 749808"/>
              <a:gd name="connsiteX1" fmla="*/ 237744 w 1573068"/>
              <a:gd name="connsiteY1" fmla="*/ 713232 h 749808"/>
              <a:gd name="connsiteX2" fmla="*/ 182880 w 1573068"/>
              <a:gd name="connsiteY2" fmla="*/ 694944 h 749808"/>
              <a:gd name="connsiteX3" fmla="*/ 146304 w 1573068"/>
              <a:gd name="connsiteY3" fmla="*/ 640080 h 749808"/>
              <a:gd name="connsiteX4" fmla="*/ 91440 w 1573068"/>
              <a:gd name="connsiteY4" fmla="*/ 603504 h 749808"/>
              <a:gd name="connsiteX5" fmla="*/ 73152 w 1573068"/>
              <a:gd name="connsiteY5" fmla="*/ 548640 h 749808"/>
              <a:gd name="connsiteX6" fmla="*/ 36576 w 1573068"/>
              <a:gd name="connsiteY6" fmla="*/ 493776 h 749808"/>
              <a:gd name="connsiteX7" fmla="*/ 0 w 1573068"/>
              <a:gd name="connsiteY7" fmla="*/ 384048 h 749808"/>
              <a:gd name="connsiteX8" fmla="*/ 18288 w 1573068"/>
              <a:gd name="connsiteY8" fmla="*/ 128016 h 749808"/>
              <a:gd name="connsiteX9" fmla="*/ 36576 w 1573068"/>
              <a:gd name="connsiteY9" fmla="*/ 73152 h 749808"/>
              <a:gd name="connsiteX10" fmla="*/ 146304 w 1573068"/>
              <a:gd name="connsiteY10" fmla="*/ 0 h 749808"/>
              <a:gd name="connsiteX11" fmla="*/ 310896 w 1573068"/>
              <a:gd name="connsiteY11" fmla="*/ 18288 h 749808"/>
              <a:gd name="connsiteX12" fmla="*/ 420624 w 1573068"/>
              <a:gd name="connsiteY12" fmla="*/ 54864 h 749808"/>
              <a:gd name="connsiteX13" fmla="*/ 512064 w 1573068"/>
              <a:gd name="connsiteY13" fmla="*/ 164592 h 749808"/>
              <a:gd name="connsiteX14" fmla="*/ 548640 w 1573068"/>
              <a:gd name="connsiteY14" fmla="*/ 219456 h 749808"/>
              <a:gd name="connsiteX15" fmla="*/ 658368 w 1573068"/>
              <a:gd name="connsiteY15" fmla="*/ 292608 h 749808"/>
              <a:gd name="connsiteX16" fmla="*/ 896112 w 1573068"/>
              <a:gd name="connsiteY16" fmla="*/ 274320 h 749808"/>
              <a:gd name="connsiteX17" fmla="*/ 1005840 w 1573068"/>
              <a:gd name="connsiteY17" fmla="*/ 237744 h 749808"/>
              <a:gd name="connsiteX18" fmla="*/ 1024128 w 1573068"/>
              <a:gd name="connsiteY18" fmla="*/ 182880 h 749808"/>
              <a:gd name="connsiteX19" fmla="*/ 1133856 w 1573068"/>
              <a:gd name="connsiteY19" fmla="*/ 91440 h 749808"/>
              <a:gd name="connsiteX20" fmla="*/ 1243584 w 1573068"/>
              <a:gd name="connsiteY20" fmla="*/ 54864 h 749808"/>
              <a:gd name="connsiteX21" fmla="*/ 1426464 w 1573068"/>
              <a:gd name="connsiteY21" fmla="*/ 91440 h 749808"/>
              <a:gd name="connsiteX22" fmla="*/ 1481328 w 1573068"/>
              <a:gd name="connsiteY22" fmla="*/ 128016 h 749808"/>
              <a:gd name="connsiteX23" fmla="*/ 1536192 w 1573068"/>
              <a:gd name="connsiteY23" fmla="*/ 182880 h 749808"/>
              <a:gd name="connsiteX24" fmla="*/ 1572768 w 1573068"/>
              <a:gd name="connsiteY24" fmla="*/ 292608 h 749808"/>
              <a:gd name="connsiteX25" fmla="*/ 1554480 w 1573068"/>
              <a:gd name="connsiteY25" fmla="*/ 493776 h 749808"/>
              <a:gd name="connsiteX26" fmla="*/ 1536192 w 1573068"/>
              <a:gd name="connsiteY26" fmla="*/ 548640 h 749808"/>
              <a:gd name="connsiteX27" fmla="*/ 1371600 w 1573068"/>
              <a:gd name="connsiteY27" fmla="*/ 621792 h 749808"/>
              <a:gd name="connsiteX28" fmla="*/ 1316736 w 1573068"/>
              <a:gd name="connsiteY28" fmla="*/ 658368 h 749808"/>
              <a:gd name="connsiteX29" fmla="*/ 1170432 w 1573068"/>
              <a:gd name="connsiteY29" fmla="*/ 694944 h 749808"/>
              <a:gd name="connsiteX30" fmla="*/ 1115568 w 1573068"/>
              <a:gd name="connsiteY30" fmla="*/ 713232 h 749808"/>
              <a:gd name="connsiteX31" fmla="*/ 896112 w 1573068"/>
              <a:gd name="connsiteY31" fmla="*/ 658368 h 749808"/>
              <a:gd name="connsiteX32" fmla="*/ 841248 w 1573068"/>
              <a:gd name="connsiteY32" fmla="*/ 640080 h 749808"/>
              <a:gd name="connsiteX33" fmla="*/ 786384 w 1573068"/>
              <a:gd name="connsiteY33" fmla="*/ 621792 h 749808"/>
              <a:gd name="connsiteX34" fmla="*/ 438912 w 1573068"/>
              <a:gd name="connsiteY34" fmla="*/ 676656 h 749808"/>
              <a:gd name="connsiteX35" fmla="*/ 384048 w 1573068"/>
              <a:gd name="connsiteY35" fmla="*/ 713232 h 749808"/>
              <a:gd name="connsiteX36" fmla="*/ 329184 w 1573068"/>
              <a:gd name="connsiteY36" fmla="*/ 749808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73068" h="749808">
                <a:moveTo>
                  <a:pt x="329184" y="749808"/>
                </a:moveTo>
                <a:cubicBezTo>
                  <a:pt x="304800" y="749808"/>
                  <a:pt x="268482" y="724759"/>
                  <a:pt x="237744" y="713232"/>
                </a:cubicBezTo>
                <a:cubicBezTo>
                  <a:pt x="219694" y="706463"/>
                  <a:pt x="197933" y="706986"/>
                  <a:pt x="182880" y="694944"/>
                </a:cubicBezTo>
                <a:cubicBezTo>
                  <a:pt x="165717" y="681214"/>
                  <a:pt x="161846" y="655622"/>
                  <a:pt x="146304" y="640080"/>
                </a:cubicBezTo>
                <a:cubicBezTo>
                  <a:pt x="130762" y="624538"/>
                  <a:pt x="109728" y="615696"/>
                  <a:pt x="91440" y="603504"/>
                </a:cubicBezTo>
                <a:cubicBezTo>
                  <a:pt x="85344" y="585216"/>
                  <a:pt x="81773" y="565882"/>
                  <a:pt x="73152" y="548640"/>
                </a:cubicBezTo>
                <a:cubicBezTo>
                  <a:pt x="63322" y="528981"/>
                  <a:pt x="45503" y="513861"/>
                  <a:pt x="36576" y="493776"/>
                </a:cubicBezTo>
                <a:cubicBezTo>
                  <a:pt x="20918" y="458544"/>
                  <a:pt x="0" y="384048"/>
                  <a:pt x="0" y="384048"/>
                </a:cubicBezTo>
                <a:cubicBezTo>
                  <a:pt x="6096" y="298704"/>
                  <a:pt x="8291" y="212991"/>
                  <a:pt x="18288" y="128016"/>
                </a:cubicBezTo>
                <a:cubicBezTo>
                  <a:pt x="20540" y="108871"/>
                  <a:pt x="22945" y="86783"/>
                  <a:pt x="36576" y="73152"/>
                </a:cubicBezTo>
                <a:cubicBezTo>
                  <a:pt x="67660" y="42068"/>
                  <a:pt x="146304" y="0"/>
                  <a:pt x="146304" y="0"/>
                </a:cubicBezTo>
                <a:cubicBezTo>
                  <a:pt x="201168" y="6096"/>
                  <a:pt x="256766" y="7462"/>
                  <a:pt x="310896" y="18288"/>
                </a:cubicBezTo>
                <a:cubicBezTo>
                  <a:pt x="348702" y="25849"/>
                  <a:pt x="420624" y="54864"/>
                  <a:pt x="420624" y="54864"/>
                </a:cubicBezTo>
                <a:cubicBezTo>
                  <a:pt x="511435" y="191081"/>
                  <a:pt x="394721" y="23780"/>
                  <a:pt x="512064" y="164592"/>
                </a:cubicBezTo>
                <a:cubicBezTo>
                  <a:pt x="526135" y="181477"/>
                  <a:pt x="532099" y="204982"/>
                  <a:pt x="548640" y="219456"/>
                </a:cubicBezTo>
                <a:cubicBezTo>
                  <a:pt x="581722" y="248403"/>
                  <a:pt x="658368" y="292608"/>
                  <a:pt x="658368" y="292608"/>
                </a:cubicBezTo>
                <a:cubicBezTo>
                  <a:pt x="737616" y="286512"/>
                  <a:pt x="817603" y="286716"/>
                  <a:pt x="896112" y="274320"/>
                </a:cubicBezTo>
                <a:cubicBezTo>
                  <a:pt x="934195" y="268307"/>
                  <a:pt x="1005840" y="237744"/>
                  <a:pt x="1005840" y="237744"/>
                </a:cubicBezTo>
                <a:cubicBezTo>
                  <a:pt x="1011936" y="219456"/>
                  <a:pt x="1013435" y="198920"/>
                  <a:pt x="1024128" y="182880"/>
                </a:cubicBezTo>
                <a:cubicBezTo>
                  <a:pt x="1042262" y="155680"/>
                  <a:pt x="1101895" y="105645"/>
                  <a:pt x="1133856" y="91440"/>
                </a:cubicBezTo>
                <a:cubicBezTo>
                  <a:pt x="1169088" y="75782"/>
                  <a:pt x="1243584" y="54864"/>
                  <a:pt x="1243584" y="54864"/>
                </a:cubicBezTo>
                <a:cubicBezTo>
                  <a:pt x="1290761" y="61604"/>
                  <a:pt x="1375393" y="65905"/>
                  <a:pt x="1426464" y="91440"/>
                </a:cubicBezTo>
                <a:cubicBezTo>
                  <a:pt x="1446123" y="101270"/>
                  <a:pt x="1464443" y="113945"/>
                  <a:pt x="1481328" y="128016"/>
                </a:cubicBezTo>
                <a:cubicBezTo>
                  <a:pt x="1501197" y="144573"/>
                  <a:pt x="1517904" y="164592"/>
                  <a:pt x="1536192" y="182880"/>
                </a:cubicBezTo>
                <a:cubicBezTo>
                  <a:pt x="1548384" y="219456"/>
                  <a:pt x="1576259" y="254212"/>
                  <a:pt x="1572768" y="292608"/>
                </a:cubicBezTo>
                <a:cubicBezTo>
                  <a:pt x="1566672" y="359664"/>
                  <a:pt x="1564002" y="427120"/>
                  <a:pt x="1554480" y="493776"/>
                </a:cubicBezTo>
                <a:cubicBezTo>
                  <a:pt x="1551754" y="512859"/>
                  <a:pt x="1548234" y="533587"/>
                  <a:pt x="1536192" y="548640"/>
                </a:cubicBezTo>
                <a:cubicBezTo>
                  <a:pt x="1493654" y="601813"/>
                  <a:pt x="1424288" y="586667"/>
                  <a:pt x="1371600" y="621792"/>
                </a:cubicBezTo>
                <a:cubicBezTo>
                  <a:pt x="1353312" y="633984"/>
                  <a:pt x="1336395" y="648538"/>
                  <a:pt x="1316736" y="658368"/>
                </a:cubicBezTo>
                <a:cubicBezTo>
                  <a:pt x="1274932" y="679270"/>
                  <a:pt x="1212167" y="684510"/>
                  <a:pt x="1170432" y="694944"/>
                </a:cubicBezTo>
                <a:cubicBezTo>
                  <a:pt x="1151730" y="699619"/>
                  <a:pt x="1133856" y="707136"/>
                  <a:pt x="1115568" y="713232"/>
                </a:cubicBezTo>
                <a:cubicBezTo>
                  <a:pt x="967810" y="688606"/>
                  <a:pt x="1041018" y="706670"/>
                  <a:pt x="896112" y="658368"/>
                </a:cubicBezTo>
                <a:lnTo>
                  <a:pt x="841248" y="640080"/>
                </a:lnTo>
                <a:lnTo>
                  <a:pt x="786384" y="621792"/>
                </a:lnTo>
                <a:cubicBezTo>
                  <a:pt x="725919" y="626443"/>
                  <a:pt x="519404" y="622995"/>
                  <a:pt x="438912" y="676656"/>
                </a:cubicBezTo>
                <a:cubicBezTo>
                  <a:pt x="420624" y="688848"/>
                  <a:pt x="403707" y="703402"/>
                  <a:pt x="384048" y="713232"/>
                </a:cubicBezTo>
                <a:cubicBezTo>
                  <a:pt x="366806" y="721853"/>
                  <a:pt x="353568" y="749808"/>
                  <a:pt x="329184" y="749808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781447" y="7930102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805581" y="7943813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26772" y="8747313"/>
            <a:ext cx="269890" cy="291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4</cp:revision>
  <cp:lastPrinted>2015-01-09T15:53:42Z</cp:lastPrinted>
  <dcterms:created xsi:type="dcterms:W3CDTF">2015-01-09T15:38:29Z</dcterms:created>
  <dcterms:modified xsi:type="dcterms:W3CDTF">2015-01-13T14:07:20Z</dcterms:modified>
</cp:coreProperties>
</file>