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860D-7CCC-4544-BADD-790DB015484D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FB19-3EC7-4272-B0DF-4684FBE37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7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860D-7CCC-4544-BADD-790DB015484D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FB19-3EC7-4272-B0DF-4684FBE37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3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860D-7CCC-4544-BADD-790DB015484D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FB19-3EC7-4272-B0DF-4684FBE37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3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860D-7CCC-4544-BADD-790DB015484D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FB19-3EC7-4272-B0DF-4684FBE37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1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860D-7CCC-4544-BADD-790DB015484D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FB19-3EC7-4272-B0DF-4684FBE37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1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860D-7CCC-4544-BADD-790DB015484D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FB19-3EC7-4272-B0DF-4684FBE37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8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860D-7CCC-4544-BADD-790DB015484D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FB19-3EC7-4272-B0DF-4684FBE37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3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860D-7CCC-4544-BADD-790DB015484D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FB19-3EC7-4272-B0DF-4684FBE37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4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860D-7CCC-4544-BADD-790DB015484D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FB19-3EC7-4272-B0DF-4684FBE37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2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860D-7CCC-4544-BADD-790DB015484D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FB19-3EC7-4272-B0DF-4684FBE37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860D-7CCC-4544-BADD-790DB015484D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FB19-3EC7-4272-B0DF-4684FBE37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2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5860D-7CCC-4544-BADD-790DB015484D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AFB19-3EC7-4272-B0DF-4684FBE37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2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4583" y="169434"/>
            <a:ext cx="8624047" cy="635597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>
            <a:stCxn id="4" idx="0"/>
          </p:cNvCxnSpPr>
          <p:nvPr/>
        </p:nvCxnSpPr>
        <p:spPr>
          <a:xfrm>
            <a:off x="4516607" y="169434"/>
            <a:ext cx="0" cy="63918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03692" y="3329493"/>
            <a:ext cx="437478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16607" y="1194523"/>
            <a:ext cx="4343402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619446" y="1194523"/>
            <a:ext cx="4306" cy="2134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69004" y="1194523"/>
            <a:ext cx="0" cy="21283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05400" y="3687602"/>
            <a:ext cx="4312025" cy="8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00918" y="6017534"/>
            <a:ext cx="4343402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511868" y="3695676"/>
            <a:ext cx="4304" cy="23397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703997" y="3695676"/>
            <a:ext cx="4304" cy="23397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798050" y="3695676"/>
            <a:ext cx="4304" cy="23397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00917" y="168064"/>
            <a:ext cx="3969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 Cycle:  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series of events that take place in eukaryotic cells leading to their division and duplication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00918" y="3270743"/>
            <a:ext cx="448907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Mitosis: 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of the Nucleus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00918" y="5970045"/>
            <a:ext cx="43665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Cytokinesis: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of the entire cell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00918" y="1159550"/>
            <a:ext cx="10109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Gap 1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G1</a:t>
            </a:r>
          </a:p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grows</a:t>
            </a:r>
          </a:p>
          <a:p>
            <a:pPr algn="ctr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62010" y="1159549"/>
            <a:ext cx="101094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Gap 2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G2</a:t>
            </a:r>
          </a:p>
          <a:p>
            <a:pPr algn="ctr"/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organelles replicate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46163" y="1159548"/>
            <a:ext cx="20385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Synthesis Phase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DNA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makes a copy 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itself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4N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83397" y="3659818"/>
            <a:ext cx="1230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Prophase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56512" y="3699268"/>
            <a:ext cx="1230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Metaphase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44065" y="3671039"/>
            <a:ext cx="1230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Anaphase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68825" y="3687602"/>
            <a:ext cx="1230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Telophase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165361" y="3334419"/>
            <a:ext cx="437478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3714" y="194046"/>
            <a:ext cx="1553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 Cycle: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3713" y="3322849"/>
            <a:ext cx="3834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Chromatids and Chromosomes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97174" y="5162034"/>
            <a:ext cx="4343402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65791" y="5450680"/>
            <a:ext cx="4343402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0667" y="5106265"/>
            <a:ext cx="456316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Kinetochore</a:t>
            </a:r>
            <a:r>
              <a:rPr lang="en-US" sz="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area </a:t>
            </a:r>
            <a:r>
              <a:rPr lang="en-US" sz="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</a:t>
            </a:r>
            <a: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spindle fibers attach to help move the sister chromatids apart.</a:t>
            </a:r>
          </a:p>
          <a:p>
            <a:endParaRPr lang="en-US" sz="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7008" y="5382200"/>
            <a:ext cx="45968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Centromere</a:t>
            </a:r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 Part that binds two sister chromatids together.</a:t>
            </a:r>
            <a:br>
              <a:rPr 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525569" y="818002"/>
            <a:ext cx="4343402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970858" y="3703751"/>
            <a:ext cx="915" cy="1458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88893" y="5778709"/>
            <a:ext cx="4343402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1361" y="5752304"/>
            <a:ext cx="464004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Centriole</a:t>
            </a:r>
            <a:r>
              <a:rPr lang="en-US" sz="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organelle that organizes the spindle fibers that assist in mitosis and cytokinesis.</a:t>
            </a:r>
          </a:p>
          <a:p>
            <a:endParaRPr lang="en-US" sz="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165132" y="6095144"/>
            <a:ext cx="4343402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9982" y="6121623"/>
            <a:ext cx="4536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Spindle Fiber: </a:t>
            </a:r>
            <a: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Fibers that attach to a </a:t>
            </a:r>
            <a:r>
              <a:rPr lang="en-US" sz="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kinetechore</a:t>
            </a:r>
            <a: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pulls the two chromatids apart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09795" y="811409"/>
            <a:ext cx="46342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Interphase</a:t>
            </a:r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resting phase between mitosis or meiosis</a:t>
            </a:r>
          </a:p>
          <a:p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27" y="3787236"/>
            <a:ext cx="2656937" cy="116118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466" y="3810962"/>
            <a:ext cx="1304122" cy="117090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1098" y="374544"/>
            <a:ext cx="2899517" cy="2731626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4503693" y="4317370"/>
            <a:ext cx="999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Chromatin winds up into chromosomes</a:t>
            </a:r>
          </a:p>
          <a:p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Nucleus dissolves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32597" y="4317370"/>
            <a:ext cx="13023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Chromosomes line up along the center of the cell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Spindle fibers attach to kinetochore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62902" y="4345154"/>
            <a:ext cx="13023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Spindle Fibers pull the chromatids apart to opposite sides of the cell.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768596" y="4304905"/>
            <a:ext cx="10043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2 nuclei form around chromatids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Chromatids unwind into chromatin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8503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3411421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0"/>
            <a:ext cx="1553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Interphase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8606" y="3338363"/>
            <a:ext cx="1553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M-Phase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8606" y="3640315"/>
            <a:ext cx="1553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Mitosis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90510" y="3683260"/>
            <a:ext cx="1553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Cytokinesis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3683261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4009647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89709" y="0"/>
            <a:ext cx="19251" cy="34114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16854" y="-1"/>
            <a:ext cx="19251" cy="34114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72277" y="4009647"/>
            <a:ext cx="0" cy="28483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624713" y="4009647"/>
            <a:ext cx="19250" cy="28196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699574" y="4009647"/>
            <a:ext cx="19250" cy="2838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590510" y="3683261"/>
            <a:ext cx="0" cy="31331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78120" y="4498064"/>
            <a:ext cx="1367456" cy="15444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049806" y="4477629"/>
            <a:ext cx="1367456" cy="15444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040057" y="4477629"/>
            <a:ext cx="1367456" cy="15444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95532" y="2704122"/>
            <a:ext cx="1553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Gap 1 (G1)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47040" y="2688440"/>
            <a:ext cx="1553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Phase (S)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25520" y="2715704"/>
            <a:ext cx="1553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Gap 2 (G2)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Oval 28"/>
          <p:cNvSpPr/>
          <p:nvPr/>
        </p:nvSpPr>
        <p:spPr>
          <a:xfrm>
            <a:off x="5970939" y="4477628"/>
            <a:ext cx="1367456" cy="15444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77147" y="356480"/>
            <a:ext cx="1795473" cy="20328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673273" y="342494"/>
            <a:ext cx="1795473" cy="20328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692773" y="356480"/>
            <a:ext cx="1795473" cy="20328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432547" y="657502"/>
            <a:ext cx="612771" cy="660874"/>
            <a:chOff x="1432547" y="657502"/>
            <a:chExt cx="612771" cy="660874"/>
          </a:xfrm>
        </p:grpSpPr>
        <p:sp>
          <p:nvSpPr>
            <p:cNvPr id="34" name="Oval 33"/>
            <p:cNvSpPr/>
            <p:nvPr/>
          </p:nvSpPr>
          <p:spPr>
            <a:xfrm>
              <a:off x="1432547" y="657502"/>
              <a:ext cx="612771" cy="66087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458171" y="775228"/>
              <a:ext cx="404261" cy="500514"/>
            </a:xfrm>
            <a:custGeom>
              <a:avLst/>
              <a:gdLst>
                <a:gd name="connsiteX0" fmla="*/ 173254 w 404261"/>
                <a:gd name="connsiteY0" fmla="*/ 0 h 500514"/>
                <a:gd name="connsiteX1" fmla="*/ 96252 w 404261"/>
                <a:gd name="connsiteY1" fmla="*/ 19251 h 500514"/>
                <a:gd name="connsiteX2" fmla="*/ 67376 w 404261"/>
                <a:gd name="connsiteY2" fmla="*/ 38501 h 500514"/>
                <a:gd name="connsiteX3" fmla="*/ 28875 w 404261"/>
                <a:gd name="connsiteY3" fmla="*/ 96253 h 500514"/>
                <a:gd name="connsiteX4" fmla="*/ 0 w 404261"/>
                <a:gd name="connsiteY4" fmla="*/ 154004 h 500514"/>
                <a:gd name="connsiteX5" fmla="*/ 9625 w 404261"/>
                <a:gd name="connsiteY5" fmla="*/ 240632 h 500514"/>
                <a:gd name="connsiteX6" fmla="*/ 48126 w 404261"/>
                <a:gd name="connsiteY6" fmla="*/ 259882 h 500514"/>
                <a:gd name="connsiteX7" fmla="*/ 77002 w 404261"/>
                <a:gd name="connsiteY7" fmla="*/ 279133 h 500514"/>
                <a:gd name="connsiteX8" fmla="*/ 105877 w 404261"/>
                <a:gd name="connsiteY8" fmla="*/ 288758 h 500514"/>
                <a:gd name="connsiteX9" fmla="*/ 163629 w 404261"/>
                <a:gd name="connsiteY9" fmla="*/ 317634 h 500514"/>
                <a:gd name="connsiteX10" fmla="*/ 173254 w 404261"/>
                <a:gd name="connsiteY10" fmla="*/ 346509 h 500514"/>
                <a:gd name="connsiteX11" fmla="*/ 134753 w 404261"/>
                <a:gd name="connsiteY11" fmla="*/ 404261 h 500514"/>
                <a:gd name="connsiteX12" fmla="*/ 125128 w 404261"/>
                <a:gd name="connsiteY12" fmla="*/ 433137 h 500514"/>
                <a:gd name="connsiteX13" fmla="*/ 163629 w 404261"/>
                <a:gd name="connsiteY13" fmla="*/ 481263 h 500514"/>
                <a:gd name="connsiteX14" fmla="*/ 221381 w 404261"/>
                <a:gd name="connsiteY14" fmla="*/ 500514 h 500514"/>
                <a:gd name="connsiteX15" fmla="*/ 308008 w 404261"/>
                <a:gd name="connsiteY15" fmla="*/ 490888 h 500514"/>
                <a:gd name="connsiteX16" fmla="*/ 356134 w 404261"/>
                <a:gd name="connsiteY16" fmla="*/ 433137 h 500514"/>
                <a:gd name="connsiteX17" fmla="*/ 385010 w 404261"/>
                <a:gd name="connsiteY17" fmla="*/ 423512 h 500514"/>
                <a:gd name="connsiteX18" fmla="*/ 404261 w 404261"/>
                <a:gd name="connsiteY18" fmla="*/ 394636 h 500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4261" h="500514">
                  <a:moveTo>
                    <a:pt x="173254" y="0"/>
                  </a:moveTo>
                  <a:cubicBezTo>
                    <a:pt x="154942" y="3662"/>
                    <a:pt x="115987" y="9383"/>
                    <a:pt x="96252" y="19251"/>
                  </a:cubicBezTo>
                  <a:cubicBezTo>
                    <a:pt x="85905" y="24424"/>
                    <a:pt x="77001" y="32084"/>
                    <a:pt x="67376" y="38501"/>
                  </a:cubicBezTo>
                  <a:cubicBezTo>
                    <a:pt x="54542" y="57752"/>
                    <a:pt x="36191" y="74304"/>
                    <a:pt x="28875" y="96253"/>
                  </a:cubicBezTo>
                  <a:cubicBezTo>
                    <a:pt x="15592" y="136102"/>
                    <a:pt x="24878" y="116686"/>
                    <a:pt x="0" y="154004"/>
                  </a:cubicBezTo>
                  <a:cubicBezTo>
                    <a:pt x="3208" y="182880"/>
                    <a:pt x="-2397" y="214182"/>
                    <a:pt x="9625" y="240632"/>
                  </a:cubicBezTo>
                  <a:cubicBezTo>
                    <a:pt x="15562" y="253694"/>
                    <a:pt x="35668" y="252763"/>
                    <a:pt x="48126" y="259882"/>
                  </a:cubicBezTo>
                  <a:cubicBezTo>
                    <a:pt x="58170" y="265621"/>
                    <a:pt x="66655" y="273959"/>
                    <a:pt x="77002" y="279133"/>
                  </a:cubicBezTo>
                  <a:cubicBezTo>
                    <a:pt x="86077" y="283670"/>
                    <a:pt x="96802" y="284221"/>
                    <a:pt x="105877" y="288758"/>
                  </a:cubicBezTo>
                  <a:cubicBezTo>
                    <a:pt x="180517" y="326077"/>
                    <a:pt x="91044" y="293437"/>
                    <a:pt x="163629" y="317634"/>
                  </a:cubicBezTo>
                  <a:cubicBezTo>
                    <a:pt x="166837" y="327259"/>
                    <a:pt x="176462" y="336884"/>
                    <a:pt x="173254" y="346509"/>
                  </a:cubicBezTo>
                  <a:cubicBezTo>
                    <a:pt x="165938" y="368458"/>
                    <a:pt x="134753" y="404261"/>
                    <a:pt x="134753" y="404261"/>
                  </a:cubicBezTo>
                  <a:cubicBezTo>
                    <a:pt x="131545" y="413886"/>
                    <a:pt x="125128" y="422991"/>
                    <a:pt x="125128" y="433137"/>
                  </a:cubicBezTo>
                  <a:cubicBezTo>
                    <a:pt x="125128" y="459811"/>
                    <a:pt x="141456" y="471408"/>
                    <a:pt x="163629" y="481263"/>
                  </a:cubicBezTo>
                  <a:cubicBezTo>
                    <a:pt x="182172" y="489504"/>
                    <a:pt x="221381" y="500514"/>
                    <a:pt x="221381" y="500514"/>
                  </a:cubicBezTo>
                  <a:cubicBezTo>
                    <a:pt x="250257" y="497305"/>
                    <a:pt x="280446" y="500075"/>
                    <a:pt x="308008" y="490888"/>
                  </a:cubicBezTo>
                  <a:cubicBezTo>
                    <a:pt x="339437" y="480412"/>
                    <a:pt x="334116" y="450751"/>
                    <a:pt x="356134" y="433137"/>
                  </a:cubicBezTo>
                  <a:cubicBezTo>
                    <a:pt x="364057" y="426799"/>
                    <a:pt x="375385" y="426720"/>
                    <a:pt x="385010" y="423512"/>
                  </a:cubicBezTo>
                  <a:lnTo>
                    <a:pt x="404261" y="3946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563114" y="679565"/>
              <a:ext cx="404261" cy="465024"/>
            </a:xfrm>
            <a:custGeom>
              <a:avLst/>
              <a:gdLst>
                <a:gd name="connsiteX0" fmla="*/ 173254 w 404261"/>
                <a:gd name="connsiteY0" fmla="*/ 0 h 500514"/>
                <a:gd name="connsiteX1" fmla="*/ 96252 w 404261"/>
                <a:gd name="connsiteY1" fmla="*/ 19251 h 500514"/>
                <a:gd name="connsiteX2" fmla="*/ 67376 w 404261"/>
                <a:gd name="connsiteY2" fmla="*/ 38501 h 500514"/>
                <a:gd name="connsiteX3" fmla="*/ 28875 w 404261"/>
                <a:gd name="connsiteY3" fmla="*/ 96253 h 500514"/>
                <a:gd name="connsiteX4" fmla="*/ 0 w 404261"/>
                <a:gd name="connsiteY4" fmla="*/ 154004 h 500514"/>
                <a:gd name="connsiteX5" fmla="*/ 9625 w 404261"/>
                <a:gd name="connsiteY5" fmla="*/ 240632 h 500514"/>
                <a:gd name="connsiteX6" fmla="*/ 48126 w 404261"/>
                <a:gd name="connsiteY6" fmla="*/ 259882 h 500514"/>
                <a:gd name="connsiteX7" fmla="*/ 77002 w 404261"/>
                <a:gd name="connsiteY7" fmla="*/ 279133 h 500514"/>
                <a:gd name="connsiteX8" fmla="*/ 105877 w 404261"/>
                <a:gd name="connsiteY8" fmla="*/ 288758 h 500514"/>
                <a:gd name="connsiteX9" fmla="*/ 163629 w 404261"/>
                <a:gd name="connsiteY9" fmla="*/ 317634 h 500514"/>
                <a:gd name="connsiteX10" fmla="*/ 173254 w 404261"/>
                <a:gd name="connsiteY10" fmla="*/ 346509 h 500514"/>
                <a:gd name="connsiteX11" fmla="*/ 134753 w 404261"/>
                <a:gd name="connsiteY11" fmla="*/ 404261 h 500514"/>
                <a:gd name="connsiteX12" fmla="*/ 125128 w 404261"/>
                <a:gd name="connsiteY12" fmla="*/ 433137 h 500514"/>
                <a:gd name="connsiteX13" fmla="*/ 163629 w 404261"/>
                <a:gd name="connsiteY13" fmla="*/ 481263 h 500514"/>
                <a:gd name="connsiteX14" fmla="*/ 221381 w 404261"/>
                <a:gd name="connsiteY14" fmla="*/ 500514 h 500514"/>
                <a:gd name="connsiteX15" fmla="*/ 308008 w 404261"/>
                <a:gd name="connsiteY15" fmla="*/ 490888 h 500514"/>
                <a:gd name="connsiteX16" fmla="*/ 356134 w 404261"/>
                <a:gd name="connsiteY16" fmla="*/ 433137 h 500514"/>
                <a:gd name="connsiteX17" fmla="*/ 385010 w 404261"/>
                <a:gd name="connsiteY17" fmla="*/ 423512 h 500514"/>
                <a:gd name="connsiteX18" fmla="*/ 404261 w 404261"/>
                <a:gd name="connsiteY18" fmla="*/ 394636 h 500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4261" h="500514">
                  <a:moveTo>
                    <a:pt x="173254" y="0"/>
                  </a:moveTo>
                  <a:cubicBezTo>
                    <a:pt x="154942" y="3662"/>
                    <a:pt x="115987" y="9383"/>
                    <a:pt x="96252" y="19251"/>
                  </a:cubicBezTo>
                  <a:cubicBezTo>
                    <a:pt x="85905" y="24424"/>
                    <a:pt x="77001" y="32084"/>
                    <a:pt x="67376" y="38501"/>
                  </a:cubicBezTo>
                  <a:cubicBezTo>
                    <a:pt x="54542" y="57752"/>
                    <a:pt x="36191" y="74304"/>
                    <a:pt x="28875" y="96253"/>
                  </a:cubicBezTo>
                  <a:cubicBezTo>
                    <a:pt x="15592" y="136102"/>
                    <a:pt x="24878" y="116686"/>
                    <a:pt x="0" y="154004"/>
                  </a:cubicBezTo>
                  <a:cubicBezTo>
                    <a:pt x="3208" y="182880"/>
                    <a:pt x="-2397" y="214182"/>
                    <a:pt x="9625" y="240632"/>
                  </a:cubicBezTo>
                  <a:cubicBezTo>
                    <a:pt x="15562" y="253694"/>
                    <a:pt x="35668" y="252763"/>
                    <a:pt x="48126" y="259882"/>
                  </a:cubicBezTo>
                  <a:cubicBezTo>
                    <a:pt x="58170" y="265621"/>
                    <a:pt x="66655" y="273959"/>
                    <a:pt x="77002" y="279133"/>
                  </a:cubicBezTo>
                  <a:cubicBezTo>
                    <a:pt x="86077" y="283670"/>
                    <a:pt x="96802" y="284221"/>
                    <a:pt x="105877" y="288758"/>
                  </a:cubicBezTo>
                  <a:cubicBezTo>
                    <a:pt x="180517" y="326077"/>
                    <a:pt x="91044" y="293437"/>
                    <a:pt x="163629" y="317634"/>
                  </a:cubicBezTo>
                  <a:cubicBezTo>
                    <a:pt x="166837" y="327259"/>
                    <a:pt x="176462" y="336884"/>
                    <a:pt x="173254" y="346509"/>
                  </a:cubicBezTo>
                  <a:cubicBezTo>
                    <a:pt x="165938" y="368458"/>
                    <a:pt x="134753" y="404261"/>
                    <a:pt x="134753" y="404261"/>
                  </a:cubicBezTo>
                  <a:cubicBezTo>
                    <a:pt x="131545" y="413886"/>
                    <a:pt x="125128" y="422991"/>
                    <a:pt x="125128" y="433137"/>
                  </a:cubicBezTo>
                  <a:cubicBezTo>
                    <a:pt x="125128" y="459811"/>
                    <a:pt x="141456" y="471408"/>
                    <a:pt x="163629" y="481263"/>
                  </a:cubicBezTo>
                  <a:cubicBezTo>
                    <a:pt x="182172" y="489504"/>
                    <a:pt x="221381" y="500514"/>
                    <a:pt x="221381" y="500514"/>
                  </a:cubicBezTo>
                  <a:cubicBezTo>
                    <a:pt x="250257" y="497305"/>
                    <a:pt x="280446" y="500075"/>
                    <a:pt x="308008" y="490888"/>
                  </a:cubicBezTo>
                  <a:cubicBezTo>
                    <a:pt x="339437" y="480412"/>
                    <a:pt x="334116" y="450751"/>
                    <a:pt x="356134" y="433137"/>
                  </a:cubicBezTo>
                  <a:cubicBezTo>
                    <a:pt x="364057" y="426799"/>
                    <a:pt x="375385" y="426720"/>
                    <a:pt x="385010" y="423512"/>
                  </a:cubicBezTo>
                  <a:lnTo>
                    <a:pt x="404261" y="394636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Oval 40"/>
          <p:cNvSpPr/>
          <p:nvPr/>
        </p:nvSpPr>
        <p:spPr>
          <a:xfrm>
            <a:off x="4604206" y="609513"/>
            <a:ext cx="612771" cy="6608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4629830" y="727239"/>
            <a:ext cx="404261" cy="500514"/>
          </a:xfrm>
          <a:custGeom>
            <a:avLst/>
            <a:gdLst>
              <a:gd name="connsiteX0" fmla="*/ 173254 w 404261"/>
              <a:gd name="connsiteY0" fmla="*/ 0 h 500514"/>
              <a:gd name="connsiteX1" fmla="*/ 96252 w 404261"/>
              <a:gd name="connsiteY1" fmla="*/ 19251 h 500514"/>
              <a:gd name="connsiteX2" fmla="*/ 67376 w 404261"/>
              <a:gd name="connsiteY2" fmla="*/ 38501 h 500514"/>
              <a:gd name="connsiteX3" fmla="*/ 28875 w 404261"/>
              <a:gd name="connsiteY3" fmla="*/ 96253 h 500514"/>
              <a:gd name="connsiteX4" fmla="*/ 0 w 404261"/>
              <a:gd name="connsiteY4" fmla="*/ 154004 h 500514"/>
              <a:gd name="connsiteX5" fmla="*/ 9625 w 404261"/>
              <a:gd name="connsiteY5" fmla="*/ 240632 h 500514"/>
              <a:gd name="connsiteX6" fmla="*/ 48126 w 404261"/>
              <a:gd name="connsiteY6" fmla="*/ 259882 h 500514"/>
              <a:gd name="connsiteX7" fmla="*/ 77002 w 404261"/>
              <a:gd name="connsiteY7" fmla="*/ 279133 h 500514"/>
              <a:gd name="connsiteX8" fmla="*/ 105877 w 404261"/>
              <a:gd name="connsiteY8" fmla="*/ 288758 h 500514"/>
              <a:gd name="connsiteX9" fmla="*/ 163629 w 404261"/>
              <a:gd name="connsiteY9" fmla="*/ 317634 h 500514"/>
              <a:gd name="connsiteX10" fmla="*/ 173254 w 404261"/>
              <a:gd name="connsiteY10" fmla="*/ 346509 h 500514"/>
              <a:gd name="connsiteX11" fmla="*/ 134753 w 404261"/>
              <a:gd name="connsiteY11" fmla="*/ 404261 h 500514"/>
              <a:gd name="connsiteX12" fmla="*/ 125128 w 404261"/>
              <a:gd name="connsiteY12" fmla="*/ 433137 h 500514"/>
              <a:gd name="connsiteX13" fmla="*/ 163629 w 404261"/>
              <a:gd name="connsiteY13" fmla="*/ 481263 h 500514"/>
              <a:gd name="connsiteX14" fmla="*/ 221381 w 404261"/>
              <a:gd name="connsiteY14" fmla="*/ 500514 h 500514"/>
              <a:gd name="connsiteX15" fmla="*/ 308008 w 404261"/>
              <a:gd name="connsiteY15" fmla="*/ 490888 h 500514"/>
              <a:gd name="connsiteX16" fmla="*/ 356134 w 404261"/>
              <a:gd name="connsiteY16" fmla="*/ 433137 h 500514"/>
              <a:gd name="connsiteX17" fmla="*/ 385010 w 404261"/>
              <a:gd name="connsiteY17" fmla="*/ 423512 h 500514"/>
              <a:gd name="connsiteX18" fmla="*/ 404261 w 404261"/>
              <a:gd name="connsiteY18" fmla="*/ 394636 h 50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04261" h="500514">
                <a:moveTo>
                  <a:pt x="173254" y="0"/>
                </a:moveTo>
                <a:cubicBezTo>
                  <a:pt x="154942" y="3662"/>
                  <a:pt x="115987" y="9383"/>
                  <a:pt x="96252" y="19251"/>
                </a:cubicBezTo>
                <a:cubicBezTo>
                  <a:pt x="85905" y="24424"/>
                  <a:pt x="77001" y="32084"/>
                  <a:pt x="67376" y="38501"/>
                </a:cubicBezTo>
                <a:cubicBezTo>
                  <a:pt x="54542" y="57752"/>
                  <a:pt x="36191" y="74304"/>
                  <a:pt x="28875" y="96253"/>
                </a:cubicBezTo>
                <a:cubicBezTo>
                  <a:pt x="15592" y="136102"/>
                  <a:pt x="24878" y="116686"/>
                  <a:pt x="0" y="154004"/>
                </a:cubicBezTo>
                <a:cubicBezTo>
                  <a:pt x="3208" y="182880"/>
                  <a:pt x="-2397" y="214182"/>
                  <a:pt x="9625" y="240632"/>
                </a:cubicBezTo>
                <a:cubicBezTo>
                  <a:pt x="15562" y="253694"/>
                  <a:pt x="35668" y="252763"/>
                  <a:pt x="48126" y="259882"/>
                </a:cubicBezTo>
                <a:cubicBezTo>
                  <a:pt x="58170" y="265621"/>
                  <a:pt x="66655" y="273959"/>
                  <a:pt x="77002" y="279133"/>
                </a:cubicBezTo>
                <a:cubicBezTo>
                  <a:pt x="86077" y="283670"/>
                  <a:pt x="96802" y="284221"/>
                  <a:pt x="105877" y="288758"/>
                </a:cubicBezTo>
                <a:cubicBezTo>
                  <a:pt x="180517" y="326077"/>
                  <a:pt x="91044" y="293437"/>
                  <a:pt x="163629" y="317634"/>
                </a:cubicBezTo>
                <a:cubicBezTo>
                  <a:pt x="166837" y="327259"/>
                  <a:pt x="176462" y="336884"/>
                  <a:pt x="173254" y="346509"/>
                </a:cubicBezTo>
                <a:cubicBezTo>
                  <a:pt x="165938" y="368458"/>
                  <a:pt x="134753" y="404261"/>
                  <a:pt x="134753" y="404261"/>
                </a:cubicBezTo>
                <a:cubicBezTo>
                  <a:pt x="131545" y="413886"/>
                  <a:pt x="125128" y="422991"/>
                  <a:pt x="125128" y="433137"/>
                </a:cubicBezTo>
                <a:cubicBezTo>
                  <a:pt x="125128" y="459811"/>
                  <a:pt x="141456" y="471408"/>
                  <a:pt x="163629" y="481263"/>
                </a:cubicBezTo>
                <a:cubicBezTo>
                  <a:pt x="182172" y="489504"/>
                  <a:pt x="221381" y="500514"/>
                  <a:pt x="221381" y="500514"/>
                </a:cubicBezTo>
                <a:cubicBezTo>
                  <a:pt x="250257" y="497305"/>
                  <a:pt x="280446" y="500075"/>
                  <a:pt x="308008" y="490888"/>
                </a:cubicBezTo>
                <a:cubicBezTo>
                  <a:pt x="339437" y="480412"/>
                  <a:pt x="334116" y="450751"/>
                  <a:pt x="356134" y="433137"/>
                </a:cubicBezTo>
                <a:cubicBezTo>
                  <a:pt x="364057" y="426799"/>
                  <a:pt x="375385" y="426720"/>
                  <a:pt x="385010" y="423512"/>
                </a:cubicBezTo>
                <a:lnTo>
                  <a:pt x="404261" y="39463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734773" y="631576"/>
            <a:ext cx="404261" cy="465024"/>
          </a:xfrm>
          <a:custGeom>
            <a:avLst/>
            <a:gdLst>
              <a:gd name="connsiteX0" fmla="*/ 173254 w 404261"/>
              <a:gd name="connsiteY0" fmla="*/ 0 h 500514"/>
              <a:gd name="connsiteX1" fmla="*/ 96252 w 404261"/>
              <a:gd name="connsiteY1" fmla="*/ 19251 h 500514"/>
              <a:gd name="connsiteX2" fmla="*/ 67376 w 404261"/>
              <a:gd name="connsiteY2" fmla="*/ 38501 h 500514"/>
              <a:gd name="connsiteX3" fmla="*/ 28875 w 404261"/>
              <a:gd name="connsiteY3" fmla="*/ 96253 h 500514"/>
              <a:gd name="connsiteX4" fmla="*/ 0 w 404261"/>
              <a:gd name="connsiteY4" fmla="*/ 154004 h 500514"/>
              <a:gd name="connsiteX5" fmla="*/ 9625 w 404261"/>
              <a:gd name="connsiteY5" fmla="*/ 240632 h 500514"/>
              <a:gd name="connsiteX6" fmla="*/ 48126 w 404261"/>
              <a:gd name="connsiteY6" fmla="*/ 259882 h 500514"/>
              <a:gd name="connsiteX7" fmla="*/ 77002 w 404261"/>
              <a:gd name="connsiteY7" fmla="*/ 279133 h 500514"/>
              <a:gd name="connsiteX8" fmla="*/ 105877 w 404261"/>
              <a:gd name="connsiteY8" fmla="*/ 288758 h 500514"/>
              <a:gd name="connsiteX9" fmla="*/ 163629 w 404261"/>
              <a:gd name="connsiteY9" fmla="*/ 317634 h 500514"/>
              <a:gd name="connsiteX10" fmla="*/ 173254 w 404261"/>
              <a:gd name="connsiteY10" fmla="*/ 346509 h 500514"/>
              <a:gd name="connsiteX11" fmla="*/ 134753 w 404261"/>
              <a:gd name="connsiteY11" fmla="*/ 404261 h 500514"/>
              <a:gd name="connsiteX12" fmla="*/ 125128 w 404261"/>
              <a:gd name="connsiteY12" fmla="*/ 433137 h 500514"/>
              <a:gd name="connsiteX13" fmla="*/ 163629 w 404261"/>
              <a:gd name="connsiteY13" fmla="*/ 481263 h 500514"/>
              <a:gd name="connsiteX14" fmla="*/ 221381 w 404261"/>
              <a:gd name="connsiteY14" fmla="*/ 500514 h 500514"/>
              <a:gd name="connsiteX15" fmla="*/ 308008 w 404261"/>
              <a:gd name="connsiteY15" fmla="*/ 490888 h 500514"/>
              <a:gd name="connsiteX16" fmla="*/ 356134 w 404261"/>
              <a:gd name="connsiteY16" fmla="*/ 433137 h 500514"/>
              <a:gd name="connsiteX17" fmla="*/ 385010 w 404261"/>
              <a:gd name="connsiteY17" fmla="*/ 423512 h 500514"/>
              <a:gd name="connsiteX18" fmla="*/ 404261 w 404261"/>
              <a:gd name="connsiteY18" fmla="*/ 394636 h 50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04261" h="500514">
                <a:moveTo>
                  <a:pt x="173254" y="0"/>
                </a:moveTo>
                <a:cubicBezTo>
                  <a:pt x="154942" y="3662"/>
                  <a:pt x="115987" y="9383"/>
                  <a:pt x="96252" y="19251"/>
                </a:cubicBezTo>
                <a:cubicBezTo>
                  <a:pt x="85905" y="24424"/>
                  <a:pt x="77001" y="32084"/>
                  <a:pt x="67376" y="38501"/>
                </a:cubicBezTo>
                <a:cubicBezTo>
                  <a:pt x="54542" y="57752"/>
                  <a:pt x="36191" y="74304"/>
                  <a:pt x="28875" y="96253"/>
                </a:cubicBezTo>
                <a:cubicBezTo>
                  <a:pt x="15592" y="136102"/>
                  <a:pt x="24878" y="116686"/>
                  <a:pt x="0" y="154004"/>
                </a:cubicBezTo>
                <a:cubicBezTo>
                  <a:pt x="3208" y="182880"/>
                  <a:pt x="-2397" y="214182"/>
                  <a:pt x="9625" y="240632"/>
                </a:cubicBezTo>
                <a:cubicBezTo>
                  <a:pt x="15562" y="253694"/>
                  <a:pt x="35668" y="252763"/>
                  <a:pt x="48126" y="259882"/>
                </a:cubicBezTo>
                <a:cubicBezTo>
                  <a:pt x="58170" y="265621"/>
                  <a:pt x="66655" y="273959"/>
                  <a:pt x="77002" y="279133"/>
                </a:cubicBezTo>
                <a:cubicBezTo>
                  <a:pt x="86077" y="283670"/>
                  <a:pt x="96802" y="284221"/>
                  <a:pt x="105877" y="288758"/>
                </a:cubicBezTo>
                <a:cubicBezTo>
                  <a:pt x="180517" y="326077"/>
                  <a:pt x="91044" y="293437"/>
                  <a:pt x="163629" y="317634"/>
                </a:cubicBezTo>
                <a:cubicBezTo>
                  <a:pt x="166837" y="327259"/>
                  <a:pt x="176462" y="336884"/>
                  <a:pt x="173254" y="346509"/>
                </a:cubicBezTo>
                <a:cubicBezTo>
                  <a:pt x="165938" y="368458"/>
                  <a:pt x="134753" y="404261"/>
                  <a:pt x="134753" y="404261"/>
                </a:cubicBezTo>
                <a:cubicBezTo>
                  <a:pt x="131545" y="413886"/>
                  <a:pt x="125128" y="422991"/>
                  <a:pt x="125128" y="433137"/>
                </a:cubicBezTo>
                <a:cubicBezTo>
                  <a:pt x="125128" y="459811"/>
                  <a:pt x="141456" y="471408"/>
                  <a:pt x="163629" y="481263"/>
                </a:cubicBezTo>
                <a:cubicBezTo>
                  <a:pt x="182172" y="489504"/>
                  <a:pt x="221381" y="500514"/>
                  <a:pt x="221381" y="500514"/>
                </a:cubicBezTo>
                <a:cubicBezTo>
                  <a:pt x="250257" y="497305"/>
                  <a:pt x="280446" y="500075"/>
                  <a:pt x="308008" y="490888"/>
                </a:cubicBezTo>
                <a:cubicBezTo>
                  <a:pt x="339437" y="480412"/>
                  <a:pt x="334116" y="450751"/>
                  <a:pt x="356134" y="433137"/>
                </a:cubicBezTo>
                <a:cubicBezTo>
                  <a:pt x="364057" y="426799"/>
                  <a:pt x="375385" y="426720"/>
                  <a:pt x="385010" y="423512"/>
                </a:cubicBezTo>
                <a:lnTo>
                  <a:pt x="404261" y="39463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7672324" y="657502"/>
            <a:ext cx="612771" cy="660874"/>
            <a:chOff x="1432547" y="657502"/>
            <a:chExt cx="612771" cy="660874"/>
          </a:xfrm>
        </p:grpSpPr>
        <p:sp>
          <p:nvSpPr>
            <p:cNvPr id="45" name="Oval 44"/>
            <p:cNvSpPr/>
            <p:nvPr/>
          </p:nvSpPr>
          <p:spPr>
            <a:xfrm>
              <a:off x="1432547" y="657502"/>
              <a:ext cx="612771" cy="66087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458171" y="775228"/>
              <a:ext cx="404261" cy="500514"/>
            </a:xfrm>
            <a:custGeom>
              <a:avLst/>
              <a:gdLst>
                <a:gd name="connsiteX0" fmla="*/ 173254 w 404261"/>
                <a:gd name="connsiteY0" fmla="*/ 0 h 500514"/>
                <a:gd name="connsiteX1" fmla="*/ 96252 w 404261"/>
                <a:gd name="connsiteY1" fmla="*/ 19251 h 500514"/>
                <a:gd name="connsiteX2" fmla="*/ 67376 w 404261"/>
                <a:gd name="connsiteY2" fmla="*/ 38501 h 500514"/>
                <a:gd name="connsiteX3" fmla="*/ 28875 w 404261"/>
                <a:gd name="connsiteY3" fmla="*/ 96253 h 500514"/>
                <a:gd name="connsiteX4" fmla="*/ 0 w 404261"/>
                <a:gd name="connsiteY4" fmla="*/ 154004 h 500514"/>
                <a:gd name="connsiteX5" fmla="*/ 9625 w 404261"/>
                <a:gd name="connsiteY5" fmla="*/ 240632 h 500514"/>
                <a:gd name="connsiteX6" fmla="*/ 48126 w 404261"/>
                <a:gd name="connsiteY6" fmla="*/ 259882 h 500514"/>
                <a:gd name="connsiteX7" fmla="*/ 77002 w 404261"/>
                <a:gd name="connsiteY7" fmla="*/ 279133 h 500514"/>
                <a:gd name="connsiteX8" fmla="*/ 105877 w 404261"/>
                <a:gd name="connsiteY8" fmla="*/ 288758 h 500514"/>
                <a:gd name="connsiteX9" fmla="*/ 163629 w 404261"/>
                <a:gd name="connsiteY9" fmla="*/ 317634 h 500514"/>
                <a:gd name="connsiteX10" fmla="*/ 173254 w 404261"/>
                <a:gd name="connsiteY10" fmla="*/ 346509 h 500514"/>
                <a:gd name="connsiteX11" fmla="*/ 134753 w 404261"/>
                <a:gd name="connsiteY11" fmla="*/ 404261 h 500514"/>
                <a:gd name="connsiteX12" fmla="*/ 125128 w 404261"/>
                <a:gd name="connsiteY12" fmla="*/ 433137 h 500514"/>
                <a:gd name="connsiteX13" fmla="*/ 163629 w 404261"/>
                <a:gd name="connsiteY13" fmla="*/ 481263 h 500514"/>
                <a:gd name="connsiteX14" fmla="*/ 221381 w 404261"/>
                <a:gd name="connsiteY14" fmla="*/ 500514 h 500514"/>
                <a:gd name="connsiteX15" fmla="*/ 308008 w 404261"/>
                <a:gd name="connsiteY15" fmla="*/ 490888 h 500514"/>
                <a:gd name="connsiteX16" fmla="*/ 356134 w 404261"/>
                <a:gd name="connsiteY16" fmla="*/ 433137 h 500514"/>
                <a:gd name="connsiteX17" fmla="*/ 385010 w 404261"/>
                <a:gd name="connsiteY17" fmla="*/ 423512 h 500514"/>
                <a:gd name="connsiteX18" fmla="*/ 404261 w 404261"/>
                <a:gd name="connsiteY18" fmla="*/ 394636 h 500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4261" h="500514">
                  <a:moveTo>
                    <a:pt x="173254" y="0"/>
                  </a:moveTo>
                  <a:cubicBezTo>
                    <a:pt x="154942" y="3662"/>
                    <a:pt x="115987" y="9383"/>
                    <a:pt x="96252" y="19251"/>
                  </a:cubicBezTo>
                  <a:cubicBezTo>
                    <a:pt x="85905" y="24424"/>
                    <a:pt x="77001" y="32084"/>
                    <a:pt x="67376" y="38501"/>
                  </a:cubicBezTo>
                  <a:cubicBezTo>
                    <a:pt x="54542" y="57752"/>
                    <a:pt x="36191" y="74304"/>
                    <a:pt x="28875" y="96253"/>
                  </a:cubicBezTo>
                  <a:cubicBezTo>
                    <a:pt x="15592" y="136102"/>
                    <a:pt x="24878" y="116686"/>
                    <a:pt x="0" y="154004"/>
                  </a:cubicBezTo>
                  <a:cubicBezTo>
                    <a:pt x="3208" y="182880"/>
                    <a:pt x="-2397" y="214182"/>
                    <a:pt x="9625" y="240632"/>
                  </a:cubicBezTo>
                  <a:cubicBezTo>
                    <a:pt x="15562" y="253694"/>
                    <a:pt x="35668" y="252763"/>
                    <a:pt x="48126" y="259882"/>
                  </a:cubicBezTo>
                  <a:cubicBezTo>
                    <a:pt x="58170" y="265621"/>
                    <a:pt x="66655" y="273959"/>
                    <a:pt x="77002" y="279133"/>
                  </a:cubicBezTo>
                  <a:cubicBezTo>
                    <a:pt x="86077" y="283670"/>
                    <a:pt x="96802" y="284221"/>
                    <a:pt x="105877" y="288758"/>
                  </a:cubicBezTo>
                  <a:cubicBezTo>
                    <a:pt x="180517" y="326077"/>
                    <a:pt x="91044" y="293437"/>
                    <a:pt x="163629" y="317634"/>
                  </a:cubicBezTo>
                  <a:cubicBezTo>
                    <a:pt x="166837" y="327259"/>
                    <a:pt x="176462" y="336884"/>
                    <a:pt x="173254" y="346509"/>
                  </a:cubicBezTo>
                  <a:cubicBezTo>
                    <a:pt x="165938" y="368458"/>
                    <a:pt x="134753" y="404261"/>
                    <a:pt x="134753" y="404261"/>
                  </a:cubicBezTo>
                  <a:cubicBezTo>
                    <a:pt x="131545" y="413886"/>
                    <a:pt x="125128" y="422991"/>
                    <a:pt x="125128" y="433137"/>
                  </a:cubicBezTo>
                  <a:cubicBezTo>
                    <a:pt x="125128" y="459811"/>
                    <a:pt x="141456" y="471408"/>
                    <a:pt x="163629" y="481263"/>
                  </a:cubicBezTo>
                  <a:cubicBezTo>
                    <a:pt x="182172" y="489504"/>
                    <a:pt x="221381" y="500514"/>
                    <a:pt x="221381" y="500514"/>
                  </a:cubicBezTo>
                  <a:cubicBezTo>
                    <a:pt x="250257" y="497305"/>
                    <a:pt x="280446" y="500075"/>
                    <a:pt x="308008" y="490888"/>
                  </a:cubicBezTo>
                  <a:cubicBezTo>
                    <a:pt x="339437" y="480412"/>
                    <a:pt x="334116" y="450751"/>
                    <a:pt x="356134" y="433137"/>
                  </a:cubicBezTo>
                  <a:cubicBezTo>
                    <a:pt x="364057" y="426799"/>
                    <a:pt x="375385" y="426720"/>
                    <a:pt x="385010" y="423512"/>
                  </a:cubicBezTo>
                  <a:lnTo>
                    <a:pt x="404261" y="3946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563114" y="679565"/>
              <a:ext cx="404261" cy="465024"/>
            </a:xfrm>
            <a:custGeom>
              <a:avLst/>
              <a:gdLst>
                <a:gd name="connsiteX0" fmla="*/ 173254 w 404261"/>
                <a:gd name="connsiteY0" fmla="*/ 0 h 500514"/>
                <a:gd name="connsiteX1" fmla="*/ 96252 w 404261"/>
                <a:gd name="connsiteY1" fmla="*/ 19251 h 500514"/>
                <a:gd name="connsiteX2" fmla="*/ 67376 w 404261"/>
                <a:gd name="connsiteY2" fmla="*/ 38501 h 500514"/>
                <a:gd name="connsiteX3" fmla="*/ 28875 w 404261"/>
                <a:gd name="connsiteY3" fmla="*/ 96253 h 500514"/>
                <a:gd name="connsiteX4" fmla="*/ 0 w 404261"/>
                <a:gd name="connsiteY4" fmla="*/ 154004 h 500514"/>
                <a:gd name="connsiteX5" fmla="*/ 9625 w 404261"/>
                <a:gd name="connsiteY5" fmla="*/ 240632 h 500514"/>
                <a:gd name="connsiteX6" fmla="*/ 48126 w 404261"/>
                <a:gd name="connsiteY6" fmla="*/ 259882 h 500514"/>
                <a:gd name="connsiteX7" fmla="*/ 77002 w 404261"/>
                <a:gd name="connsiteY7" fmla="*/ 279133 h 500514"/>
                <a:gd name="connsiteX8" fmla="*/ 105877 w 404261"/>
                <a:gd name="connsiteY8" fmla="*/ 288758 h 500514"/>
                <a:gd name="connsiteX9" fmla="*/ 163629 w 404261"/>
                <a:gd name="connsiteY9" fmla="*/ 317634 h 500514"/>
                <a:gd name="connsiteX10" fmla="*/ 173254 w 404261"/>
                <a:gd name="connsiteY10" fmla="*/ 346509 h 500514"/>
                <a:gd name="connsiteX11" fmla="*/ 134753 w 404261"/>
                <a:gd name="connsiteY11" fmla="*/ 404261 h 500514"/>
                <a:gd name="connsiteX12" fmla="*/ 125128 w 404261"/>
                <a:gd name="connsiteY12" fmla="*/ 433137 h 500514"/>
                <a:gd name="connsiteX13" fmla="*/ 163629 w 404261"/>
                <a:gd name="connsiteY13" fmla="*/ 481263 h 500514"/>
                <a:gd name="connsiteX14" fmla="*/ 221381 w 404261"/>
                <a:gd name="connsiteY14" fmla="*/ 500514 h 500514"/>
                <a:gd name="connsiteX15" fmla="*/ 308008 w 404261"/>
                <a:gd name="connsiteY15" fmla="*/ 490888 h 500514"/>
                <a:gd name="connsiteX16" fmla="*/ 356134 w 404261"/>
                <a:gd name="connsiteY16" fmla="*/ 433137 h 500514"/>
                <a:gd name="connsiteX17" fmla="*/ 385010 w 404261"/>
                <a:gd name="connsiteY17" fmla="*/ 423512 h 500514"/>
                <a:gd name="connsiteX18" fmla="*/ 404261 w 404261"/>
                <a:gd name="connsiteY18" fmla="*/ 394636 h 500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4261" h="500514">
                  <a:moveTo>
                    <a:pt x="173254" y="0"/>
                  </a:moveTo>
                  <a:cubicBezTo>
                    <a:pt x="154942" y="3662"/>
                    <a:pt x="115987" y="9383"/>
                    <a:pt x="96252" y="19251"/>
                  </a:cubicBezTo>
                  <a:cubicBezTo>
                    <a:pt x="85905" y="24424"/>
                    <a:pt x="77001" y="32084"/>
                    <a:pt x="67376" y="38501"/>
                  </a:cubicBezTo>
                  <a:cubicBezTo>
                    <a:pt x="54542" y="57752"/>
                    <a:pt x="36191" y="74304"/>
                    <a:pt x="28875" y="96253"/>
                  </a:cubicBezTo>
                  <a:cubicBezTo>
                    <a:pt x="15592" y="136102"/>
                    <a:pt x="24878" y="116686"/>
                    <a:pt x="0" y="154004"/>
                  </a:cubicBezTo>
                  <a:cubicBezTo>
                    <a:pt x="3208" y="182880"/>
                    <a:pt x="-2397" y="214182"/>
                    <a:pt x="9625" y="240632"/>
                  </a:cubicBezTo>
                  <a:cubicBezTo>
                    <a:pt x="15562" y="253694"/>
                    <a:pt x="35668" y="252763"/>
                    <a:pt x="48126" y="259882"/>
                  </a:cubicBezTo>
                  <a:cubicBezTo>
                    <a:pt x="58170" y="265621"/>
                    <a:pt x="66655" y="273959"/>
                    <a:pt x="77002" y="279133"/>
                  </a:cubicBezTo>
                  <a:cubicBezTo>
                    <a:pt x="86077" y="283670"/>
                    <a:pt x="96802" y="284221"/>
                    <a:pt x="105877" y="288758"/>
                  </a:cubicBezTo>
                  <a:cubicBezTo>
                    <a:pt x="180517" y="326077"/>
                    <a:pt x="91044" y="293437"/>
                    <a:pt x="163629" y="317634"/>
                  </a:cubicBezTo>
                  <a:cubicBezTo>
                    <a:pt x="166837" y="327259"/>
                    <a:pt x="176462" y="336884"/>
                    <a:pt x="173254" y="346509"/>
                  </a:cubicBezTo>
                  <a:cubicBezTo>
                    <a:pt x="165938" y="368458"/>
                    <a:pt x="134753" y="404261"/>
                    <a:pt x="134753" y="404261"/>
                  </a:cubicBezTo>
                  <a:cubicBezTo>
                    <a:pt x="131545" y="413886"/>
                    <a:pt x="125128" y="422991"/>
                    <a:pt x="125128" y="433137"/>
                  </a:cubicBezTo>
                  <a:cubicBezTo>
                    <a:pt x="125128" y="459811"/>
                    <a:pt x="141456" y="471408"/>
                    <a:pt x="163629" y="481263"/>
                  </a:cubicBezTo>
                  <a:cubicBezTo>
                    <a:pt x="182172" y="489504"/>
                    <a:pt x="221381" y="500514"/>
                    <a:pt x="221381" y="500514"/>
                  </a:cubicBezTo>
                  <a:cubicBezTo>
                    <a:pt x="250257" y="497305"/>
                    <a:pt x="280446" y="500075"/>
                    <a:pt x="308008" y="490888"/>
                  </a:cubicBezTo>
                  <a:cubicBezTo>
                    <a:pt x="339437" y="480412"/>
                    <a:pt x="334116" y="450751"/>
                    <a:pt x="356134" y="433137"/>
                  </a:cubicBezTo>
                  <a:cubicBezTo>
                    <a:pt x="364057" y="426799"/>
                    <a:pt x="375385" y="426720"/>
                    <a:pt x="385010" y="423512"/>
                  </a:cubicBezTo>
                  <a:lnTo>
                    <a:pt x="404261" y="394636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Freeform 49"/>
          <p:cNvSpPr/>
          <p:nvPr/>
        </p:nvSpPr>
        <p:spPr>
          <a:xfrm>
            <a:off x="4715070" y="715993"/>
            <a:ext cx="404261" cy="500514"/>
          </a:xfrm>
          <a:custGeom>
            <a:avLst/>
            <a:gdLst>
              <a:gd name="connsiteX0" fmla="*/ 173254 w 404261"/>
              <a:gd name="connsiteY0" fmla="*/ 0 h 500514"/>
              <a:gd name="connsiteX1" fmla="*/ 96252 w 404261"/>
              <a:gd name="connsiteY1" fmla="*/ 19251 h 500514"/>
              <a:gd name="connsiteX2" fmla="*/ 67376 w 404261"/>
              <a:gd name="connsiteY2" fmla="*/ 38501 h 500514"/>
              <a:gd name="connsiteX3" fmla="*/ 28875 w 404261"/>
              <a:gd name="connsiteY3" fmla="*/ 96253 h 500514"/>
              <a:gd name="connsiteX4" fmla="*/ 0 w 404261"/>
              <a:gd name="connsiteY4" fmla="*/ 154004 h 500514"/>
              <a:gd name="connsiteX5" fmla="*/ 9625 w 404261"/>
              <a:gd name="connsiteY5" fmla="*/ 240632 h 500514"/>
              <a:gd name="connsiteX6" fmla="*/ 48126 w 404261"/>
              <a:gd name="connsiteY6" fmla="*/ 259882 h 500514"/>
              <a:gd name="connsiteX7" fmla="*/ 77002 w 404261"/>
              <a:gd name="connsiteY7" fmla="*/ 279133 h 500514"/>
              <a:gd name="connsiteX8" fmla="*/ 105877 w 404261"/>
              <a:gd name="connsiteY8" fmla="*/ 288758 h 500514"/>
              <a:gd name="connsiteX9" fmla="*/ 163629 w 404261"/>
              <a:gd name="connsiteY9" fmla="*/ 317634 h 500514"/>
              <a:gd name="connsiteX10" fmla="*/ 173254 w 404261"/>
              <a:gd name="connsiteY10" fmla="*/ 346509 h 500514"/>
              <a:gd name="connsiteX11" fmla="*/ 134753 w 404261"/>
              <a:gd name="connsiteY11" fmla="*/ 404261 h 500514"/>
              <a:gd name="connsiteX12" fmla="*/ 125128 w 404261"/>
              <a:gd name="connsiteY12" fmla="*/ 433137 h 500514"/>
              <a:gd name="connsiteX13" fmla="*/ 163629 w 404261"/>
              <a:gd name="connsiteY13" fmla="*/ 481263 h 500514"/>
              <a:gd name="connsiteX14" fmla="*/ 221381 w 404261"/>
              <a:gd name="connsiteY14" fmla="*/ 500514 h 500514"/>
              <a:gd name="connsiteX15" fmla="*/ 308008 w 404261"/>
              <a:gd name="connsiteY15" fmla="*/ 490888 h 500514"/>
              <a:gd name="connsiteX16" fmla="*/ 356134 w 404261"/>
              <a:gd name="connsiteY16" fmla="*/ 433137 h 500514"/>
              <a:gd name="connsiteX17" fmla="*/ 385010 w 404261"/>
              <a:gd name="connsiteY17" fmla="*/ 423512 h 500514"/>
              <a:gd name="connsiteX18" fmla="*/ 404261 w 404261"/>
              <a:gd name="connsiteY18" fmla="*/ 394636 h 50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04261" h="500514">
                <a:moveTo>
                  <a:pt x="173254" y="0"/>
                </a:moveTo>
                <a:cubicBezTo>
                  <a:pt x="154942" y="3662"/>
                  <a:pt x="115987" y="9383"/>
                  <a:pt x="96252" y="19251"/>
                </a:cubicBezTo>
                <a:cubicBezTo>
                  <a:pt x="85905" y="24424"/>
                  <a:pt x="77001" y="32084"/>
                  <a:pt x="67376" y="38501"/>
                </a:cubicBezTo>
                <a:cubicBezTo>
                  <a:pt x="54542" y="57752"/>
                  <a:pt x="36191" y="74304"/>
                  <a:pt x="28875" y="96253"/>
                </a:cubicBezTo>
                <a:cubicBezTo>
                  <a:pt x="15592" y="136102"/>
                  <a:pt x="24878" y="116686"/>
                  <a:pt x="0" y="154004"/>
                </a:cubicBezTo>
                <a:cubicBezTo>
                  <a:pt x="3208" y="182880"/>
                  <a:pt x="-2397" y="214182"/>
                  <a:pt x="9625" y="240632"/>
                </a:cubicBezTo>
                <a:cubicBezTo>
                  <a:pt x="15562" y="253694"/>
                  <a:pt x="35668" y="252763"/>
                  <a:pt x="48126" y="259882"/>
                </a:cubicBezTo>
                <a:cubicBezTo>
                  <a:pt x="58170" y="265621"/>
                  <a:pt x="66655" y="273959"/>
                  <a:pt x="77002" y="279133"/>
                </a:cubicBezTo>
                <a:cubicBezTo>
                  <a:pt x="86077" y="283670"/>
                  <a:pt x="96802" y="284221"/>
                  <a:pt x="105877" y="288758"/>
                </a:cubicBezTo>
                <a:cubicBezTo>
                  <a:pt x="180517" y="326077"/>
                  <a:pt x="91044" y="293437"/>
                  <a:pt x="163629" y="317634"/>
                </a:cubicBezTo>
                <a:cubicBezTo>
                  <a:pt x="166837" y="327259"/>
                  <a:pt x="176462" y="336884"/>
                  <a:pt x="173254" y="346509"/>
                </a:cubicBezTo>
                <a:cubicBezTo>
                  <a:pt x="165938" y="368458"/>
                  <a:pt x="134753" y="404261"/>
                  <a:pt x="134753" y="404261"/>
                </a:cubicBezTo>
                <a:cubicBezTo>
                  <a:pt x="131545" y="413886"/>
                  <a:pt x="125128" y="422991"/>
                  <a:pt x="125128" y="433137"/>
                </a:cubicBezTo>
                <a:cubicBezTo>
                  <a:pt x="125128" y="459811"/>
                  <a:pt x="141456" y="471408"/>
                  <a:pt x="163629" y="481263"/>
                </a:cubicBezTo>
                <a:cubicBezTo>
                  <a:pt x="182172" y="489504"/>
                  <a:pt x="221381" y="500514"/>
                  <a:pt x="221381" y="500514"/>
                </a:cubicBezTo>
                <a:cubicBezTo>
                  <a:pt x="250257" y="497305"/>
                  <a:pt x="280446" y="500075"/>
                  <a:pt x="308008" y="490888"/>
                </a:cubicBezTo>
                <a:cubicBezTo>
                  <a:pt x="339437" y="480412"/>
                  <a:pt x="334116" y="450751"/>
                  <a:pt x="356134" y="433137"/>
                </a:cubicBezTo>
                <a:cubicBezTo>
                  <a:pt x="364057" y="426799"/>
                  <a:pt x="375385" y="426720"/>
                  <a:pt x="385010" y="423512"/>
                </a:cubicBezTo>
                <a:lnTo>
                  <a:pt x="404261" y="39463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4820013" y="620330"/>
            <a:ext cx="404261" cy="465024"/>
          </a:xfrm>
          <a:custGeom>
            <a:avLst/>
            <a:gdLst>
              <a:gd name="connsiteX0" fmla="*/ 173254 w 404261"/>
              <a:gd name="connsiteY0" fmla="*/ 0 h 500514"/>
              <a:gd name="connsiteX1" fmla="*/ 96252 w 404261"/>
              <a:gd name="connsiteY1" fmla="*/ 19251 h 500514"/>
              <a:gd name="connsiteX2" fmla="*/ 67376 w 404261"/>
              <a:gd name="connsiteY2" fmla="*/ 38501 h 500514"/>
              <a:gd name="connsiteX3" fmla="*/ 28875 w 404261"/>
              <a:gd name="connsiteY3" fmla="*/ 96253 h 500514"/>
              <a:gd name="connsiteX4" fmla="*/ 0 w 404261"/>
              <a:gd name="connsiteY4" fmla="*/ 154004 h 500514"/>
              <a:gd name="connsiteX5" fmla="*/ 9625 w 404261"/>
              <a:gd name="connsiteY5" fmla="*/ 240632 h 500514"/>
              <a:gd name="connsiteX6" fmla="*/ 48126 w 404261"/>
              <a:gd name="connsiteY6" fmla="*/ 259882 h 500514"/>
              <a:gd name="connsiteX7" fmla="*/ 77002 w 404261"/>
              <a:gd name="connsiteY7" fmla="*/ 279133 h 500514"/>
              <a:gd name="connsiteX8" fmla="*/ 105877 w 404261"/>
              <a:gd name="connsiteY8" fmla="*/ 288758 h 500514"/>
              <a:gd name="connsiteX9" fmla="*/ 163629 w 404261"/>
              <a:gd name="connsiteY9" fmla="*/ 317634 h 500514"/>
              <a:gd name="connsiteX10" fmla="*/ 173254 w 404261"/>
              <a:gd name="connsiteY10" fmla="*/ 346509 h 500514"/>
              <a:gd name="connsiteX11" fmla="*/ 134753 w 404261"/>
              <a:gd name="connsiteY11" fmla="*/ 404261 h 500514"/>
              <a:gd name="connsiteX12" fmla="*/ 125128 w 404261"/>
              <a:gd name="connsiteY12" fmla="*/ 433137 h 500514"/>
              <a:gd name="connsiteX13" fmla="*/ 163629 w 404261"/>
              <a:gd name="connsiteY13" fmla="*/ 481263 h 500514"/>
              <a:gd name="connsiteX14" fmla="*/ 221381 w 404261"/>
              <a:gd name="connsiteY14" fmla="*/ 500514 h 500514"/>
              <a:gd name="connsiteX15" fmla="*/ 308008 w 404261"/>
              <a:gd name="connsiteY15" fmla="*/ 490888 h 500514"/>
              <a:gd name="connsiteX16" fmla="*/ 356134 w 404261"/>
              <a:gd name="connsiteY16" fmla="*/ 433137 h 500514"/>
              <a:gd name="connsiteX17" fmla="*/ 385010 w 404261"/>
              <a:gd name="connsiteY17" fmla="*/ 423512 h 500514"/>
              <a:gd name="connsiteX18" fmla="*/ 404261 w 404261"/>
              <a:gd name="connsiteY18" fmla="*/ 394636 h 50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04261" h="500514">
                <a:moveTo>
                  <a:pt x="173254" y="0"/>
                </a:moveTo>
                <a:cubicBezTo>
                  <a:pt x="154942" y="3662"/>
                  <a:pt x="115987" y="9383"/>
                  <a:pt x="96252" y="19251"/>
                </a:cubicBezTo>
                <a:cubicBezTo>
                  <a:pt x="85905" y="24424"/>
                  <a:pt x="77001" y="32084"/>
                  <a:pt x="67376" y="38501"/>
                </a:cubicBezTo>
                <a:cubicBezTo>
                  <a:pt x="54542" y="57752"/>
                  <a:pt x="36191" y="74304"/>
                  <a:pt x="28875" y="96253"/>
                </a:cubicBezTo>
                <a:cubicBezTo>
                  <a:pt x="15592" y="136102"/>
                  <a:pt x="24878" y="116686"/>
                  <a:pt x="0" y="154004"/>
                </a:cubicBezTo>
                <a:cubicBezTo>
                  <a:pt x="3208" y="182880"/>
                  <a:pt x="-2397" y="214182"/>
                  <a:pt x="9625" y="240632"/>
                </a:cubicBezTo>
                <a:cubicBezTo>
                  <a:pt x="15562" y="253694"/>
                  <a:pt x="35668" y="252763"/>
                  <a:pt x="48126" y="259882"/>
                </a:cubicBezTo>
                <a:cubicBezTo>
                  <a:pt x="58170" y="265621"/>
                  <a:pt x="66655" y="273959"/>
                  <a:pt x="77002" y="279133"/>
                </a:cubicBezTo>
                <a:cubicBezTo>
                  <a:pt x="86077" y="283670"/>
                  <a:pt x="96802" y="284221"/>
                  <a:pt x="105877" y="288758"/>
                </a:cubicBezTo>
                <a:cubicBezTo>
                  <a:pt x="180517" y="326077"/>
                  <a:pt x="91044" y="293437"/>
                  <a:pt x="163629" y="317634"/>
                </a:cubicBezTo>
                <a:cubicBezTo>
                  <a:pt x="166837" y="327259"/>
                  <a:pt x="176462" y="336884"/>
                  <a:pt x="173254" y="346509"/>
                </a:cubicBezTo>
                <a:cubicBezTo>
                  <a:pt x="165938" y="368458"/>
                  <a:pt x="134753" y="404261"/>
                  <a:pt x="134753" y="404261"/>
                </a:cubicBezTo>
                <a:cubicBezTo>
                  <a:pt x="131545" y="413886"/>
                  <a:pt x="125128" y="422991"/>
                  <a:pt x="125128" y="433137"/>
                </a:cubicBezTo>
                <a:cubicBezTo>
                  <a:pt x="125128" y="459811"/>
                  <a:pt x="141456" y="471408"/>
                  <a:pt x="163629" y="481263"/>
                </a:cubicBezTo>
                <a:cubicBezTo>
                  <a:pt x="182172" y="489504"/>
                  <a:pt x="221381" y="500514"/>
                  <a:pt x="221381" y="500514"/>
                </a:cubicBezTo>
                <a:cubicBezTo>
                  <a:pt x="250257" y="497305"/>
                  <a:pt x="280446" y="500075"/>
                  <a:pt x="308008" y="490888"/>
                </a:cubicBezTo>
                <a:cubicBezTo>
                  <a:pt x="339437" y="480412"/>
                  <a:pt x="334116" y="450751"/>
                  <a:pt x="356134" y="433137"/>
                </a:cubicBezTo>
                <a:cubicBezTo>
                  <a:pt x="364057" y="426799"/>
                  <a:pt x="375385" y="426720"/>
                  <a:pt x="385010" y="423512"/>
                </a:cubicBezTo>
                <a:lnTo>
                  <a:pt x="404261" y="39463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endCxn id="51" idx="10"/>
          </p:cNvCxnSpPr>
          <p:nvPr/>
        </p:nvCxnSpPr>
        <p:spPr>
          <a:xfrm flipH="1">
            <a:off x="4993267" y="377665"/>
            <a:ext cx="354277" cy="564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789099" y="121097"/>
            <a:ext cx="18209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DNA Copies itself</a:t>
            </a:r>
            <a:endParaRPr lang="en-US" sz="11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812363" y="938748"/>
            <a:ext cx="200032" cy="367469"/>
            <a:chOff x="812363" y="938748"/>
            <a:chExt cx="200032" cy="367469"/>
          </a:xfrm>
        </p:grpSpPr>
        <p:sp>
          <p:nvSpPr>
            <p:cNvPr id="57" name="Oval 56"/>
            <p:cNvSpPr/>
            <p:nvPr/>
          </p:nvSpPr>
          <p:spPr>
            <a:xfrm rot="1747388">
              <a:off x="812363" y="938748"/>
              <a:ext cx="200032" cy="36746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26779" y="1010653"/>
              <a:ext cx="175725" cy="221381"/>
            </a:xfrm>
            <a:custGeom>
              <a:avLst/>
              <a:gdLst>
                <a:gd name="connsiteX0" fmla="*/ 39495 w 175725"/>
                <a:gd name="connsiteY0" fmla="*/ 221381 h 221381"/>
                <a:gd name="connsiteX1" fmla="*/ 994 w 175725"/>
                <a:gd name="connsiteY1" fmla="*/ 134753 h 221381"/>
                <a:gd name="connsiteX2" fmla="*/ 29869 w 175725"/>
                <a:gd name="connsiteY2" fmla="*/ 125128 h 221381"/>
                <a:gd name="connsiteX3" fmla="*/ 77996 w 175725"/>
                <a:gd name="connsiteY3" fmla="*/ 163629 h 221381"/>
                <a:gd name="connsiteX4" fmla="*/ 87621 w 175725"/>
                <a:gd name="connsiteY4" fmla="*/ 134753 h 221381"/>
                <a:gd name="connsiteX5" fmla="*/ 77996 w 175725"/>
                <a:gd name="connsiteY5" fmla="*/ 57751 h 221381"/>
                <a:gd name="connsiteX6" fmla="*/ 106872 w 175725"/>
                <a:gd name="connsiteY6" fmla="*/ 67376 h 221381"/>
                <a:gd name="connsiteX7" fmla="*/ 135747 w 175725"/>
                <a:gd name="connsiteY7" fmla="*/ 86627 h 221381"/>
                <a:gd name="connsiteX8" fmla="*/ 164623 w 175725"/>
                <a:gd name="connsiteY8" fmla="*/ 77002 h 221381"/>
                <a:gd name="connsiteX9" fmla="*/ 154998 w 175725"/>
                <a:gd name="connsiteY9" fmla="*/ 19250 h 221381"/>
                <a:gd name="connsiteX10" fmla="*/ 145373 w 175725"/>
                <a:gd name="connsiteY10" fmla="*/ 0 h 22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725" h="221381">
                  <a:moveTo>
                    <a:pt x="39495" y="221381"/>
                  </a:moveTo>
                  <a:cubicBezTo>
                    <a:pt x="35058" y="213986"/>
                    <a:pt x="-6937" y="154581"/>
                    <a:pt x="994" y="134753"/>
                  </a:cubicBezTo>
                  <a:cubicBezTo>
                    <a:pt x="4762" y="125333"/>
                    <a:pt x="20244" y="128336"/>
                    <a:pt x="29869" y="125128"/>
                  </a:cubicBezTo>
                  <a:cubicBezTo>
                    <a:pt x="35816" y="134048"/>
                    <a:pt x="54750" y="175252"/>
                    <a:pt x="77996" y="163629"/>
                  </a:cubicBezTo>
                  <a:cubicBezTo>
                    <a:pt x="87071" y="159091"/>
                    <a:pt x="84413" y="144378"/>
                    <a:pt x="87621" y="134753"/>
                  </a:cubicBezTo>
                  <a:cubicBezTo>
                    <a:pt x="84413" y="109086"/>
                    <a:pt x="70890" y="82623"/>
                    <a:pt x="77996" y="57751"/>
                  </a:cubicBezTo>
                  <a:cubicBezTo>
                    <a:pt x="80783" y="47995"/>
                    <a:pt x="97797" y="62839"/>
                    <a:pt x="106872" y="67376"/>
                  </a:cubicBezTo>
                  <a:cubicBezTo>
                    <a:pt x="117219" y="72549"/>
                    <a:pt x="126122" y="80210"/>
                    <a:pt x="135747" y="86627"/>
                  </a:cubicBezTo>
                  <a:cubicBezTo>
                    <a:pt x="145372" y="83419"/>
                    <a:pt x="157449" y="84176"/>
                    <a:pt x="164623" y="77002"/>
                  </a:cubicBezTo>
                  <a:cubicBezTo>
                    <a:pt x="189232" y="52393"/>
                    <a:pt x="166962" y="39190"/>
                    <a:pt x="154998" y="19250"/>
                  </a:cubicBezTo>
                  <a:cubicBezTo>
                    <a:pt x="151307" y="13098"/>
                    <a:pt x="148581" y="6417"/>
                    <a:pt x="145373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Oval 63"/>
          <p:cNvSpPr/>
          <p:nvPr/>
        </p:nvSpPr>
        <p:spPr>
          <a:xfrm>
            <a:off x="1672298" y="1973604"/>
            <a:ext cx="104261" cy="1327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3960078" y="1039004"/>
            <a:ext cx="200032" cy="367469"/>
            <a:chOff x="812363" y="938748"/>
            <a:chExt cx="200032" cy="367469"/>
          </a:xfrm>
        </p:grpSpPr>
        <p:sp>
          <p:nvSpPr>
            <p:cNvPr id="66" name="Oval 65"/>
            <p:cNvSpPr/>
            <p:nvPr/>
          </p:nvSpPr>
          <p:spPr>
            <a:xfrm rot="1747388">
              <a:off x="812363" y="938748"/>
              <a:ext cx="200032" cy="36746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26779" y="1010653"/>
              <a:ext cx="175725" cy="221381"/>
            </a:xfrm>
            <a:custGeom>
              <a:avLst/>
              <a:gdLst>
                <a:gd name="connsiteX0" fmla="*/ 39495 w 175725"/>
                <a:gd name="connsiteY0" fmla="*/ 221381 h 221381"/>
                <a:gd name="connsiteX1" fmla="*/ 994 w 175725"/>
                <a:gd name="connsiteY1" fmla="*/ 134753 h 221381"/>
                <a:gd name="connsiteX2" fmla="*/ 29869 w 175725"/>
                <a:gd name="connsiteY2" fmla="*/ 125128 h 221381"/>
                <a:gd name="connsiteX3" fmla="*/ 77996 w 175725"/>
                <a:gd name="connsiteY3" fmla="*/ 163629 h 221381"/>
                <a:gd name="connsiteX4" fmla="*/ 87621 w 175725"/>
                <a:gd name="connsiteY4" fmla="*/ 134753 h 221381"/>
                <a:gd name="connsiteX5" fmla="*/ 77996 w 175725"/>
                <a:gd name="connsiteY5" fmla="*/ 57751 h 221381"/>
                <a:gd name="connsiteX6" fmla="*/ 106872 w 175725"/>
                <a:gd name="connsiteY6" fmla="*/ 67376 h 221381"/>
                <a:gd name="connsiteX7" fmla="*/ 135747 w 175725"/>
                <a:gd name="connsiteY7" fmla="*/ 86627 h 221381"/>
                <a:gd name="connsiteX8" fmla="*/ 164623 w 175725"/>
                <a:gd name="connsiteY8" fmla="*/ 77002 h 221381"/>
                <a:gd name="connsiteX9" fmla="*/ 154998 w 175725"/>
                <a:gd name="connsiteY9" fmla="*/ 19250 h 221381"/>
                <a:gd name="connsiteX10" fmla="*/ 145373 w 175725"/>
                <a:gd name="connsiteY10" fmla="*/ 0 h 22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725" h="221381">
                  <a:moveTo>
                    <a:pt x="39495" y="221381"/>
                  </a:moveTo>
                  <a:cubicBezTo>
                    <a:pt x="35058" y="213986"/>
                    <a:pt x="-6937" y="154581"/>
                    <a:pt x="994" y="134753"/>
                  </a:cubicBezTo>
                  <a:cubicBezTo>
                    <a:pt x="4762" y="125333"/>
                    <a:pt x="20244" y="128336"/>
                    <a:pt x="29869" y="125128"/>
                  </a:cubicBezTo>
                  <a:cubicBezTo>
                    <a:pt x="35816" y="134048"/>
                    <a:pt x="54750" y="175252"/>
                    <a:pt x="77996" y="163629"/>
                  </a:cubicBezTo>
                  <a:cubicBezTo>
                    <a:pt x="87071" y="159091"/>
                    <a:pt x="84413" y="144378"/>
                    <a:pt x="87621" y="134753"/>
                  </a:cubicBezTo>
                  <a:cubicBezTo>
                    <a:pt x="84413" y="109086"/>
                    <a:pt x="70890" y="82623"/>
                    <a:pt x="77996" y="57751"/>
                  </a:cubicBezTo>
                  <a:cubicBezTo>
                    <a:pt x="80783" y="47995"/>
                    <a:pt x="97797" y="62839"/>
                    <a:pt x="106872" y="67376"/>
                  </a:cubicBezTo>
                  <a:cubicBezTo>
                    <a:pt x="117219" y="72549"/>
                    <a:pt x="126122" y="80210"/>
                    <a:pt x="135747" y="86627"/>
                  </a:cubicBezTo>
                  <a:cubicBezTo>
                    <a:pt x="145372" y="83419"/>
                    <a:pt x="157449" y="84176"/>
                    <a:pt x="164623" y="77002"/>
                  </a:cubicBezTo>
                  <a:cubicBezTo>
                    <a:pt x="189232" y="52393"/>
                    <a:pt x="166962" y="39190"/>
                    <a:pt x="154998" y="19250"/>
                  </a:cubicBezTo>
                  <a:cubicBezTo>
                    <a:pt x="151307" y="13098"/>
                    <a:pt x="148581" y="6417"/>
                    <a:pt x="145373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Oval 67"/>
          <p:cNvSpPr/>
          <p:nvPr/>
        </p:nvSpPr>
        <p:spPr>
          <a:xfrm>
            <a:off x="4820013" y="2073860"/>
            <a:ext cx="104261" cy="1327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6923418" y="840443"/>
            <a:ext cx="200032" cy="367469"/>
            <a:chOff x="812363" y="938748"/>
            <a:chExt cx="200032" cy="367469"/>
          </a:xfrm>
        </p:grpSpPr>
        <p:sp>
          <p:nvSpPr>
            <p:cNvPr id="70" name="Oval 69"/>
            <p:cNvSpPr/>
            <p:nvPr/>
          </p:nvSpPr>
          <p:spPr>
            <a:xfrm rot="1747388">
              <a:off x="812363" y="938748"/>
              <a:ext cx="200032" cy="36746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826779" y="1010653"/>
              <a:ext cx="175725" cy="221381"/>
            </a:xfrm>
            <a:custGeom>
              <a:avLst/>
              <a:gdLst>
                <a:gd name="connsiteX0" fmla="*/ 39495 w 175725"/>
                <a:gd name="connsiteY0" fmla="*/ 221381 h 221381"/>
                <a:gd name="connsiteX1" fmla="*/ 994 w 175725"/>
                <a:gd name="connsiteY1" fmla="*/ 134753 h 221381"/>
                <a:gd name="connsiteX2" fmla="*/ 29869 w 175725"/>
                <a:gd name="connsiteY2" fmla="*/ 125128 h 221381"/>
                <a:gd name="connsiteX3" fmla="*/ 77996 w 175725"/>
                <a:gd name="connsiteY3" fmla="*/ 163629 h 221381"/>
                <a:gd name="connsiteX4" fmla="*/ 87621 w 175725"/>
                <a:gd name="connsiteY4" fmla="*/ 134753 h 221381"/>
                <a:gd name="connsiteX5" fmla="*/ 77996 w 175725"/>
                <a:gd name="connsiteY5" fmla="*/ 57751 h 221381"/>
                <a:gd name="connsiteX6" fmla="*/ 106872 w 175725"/>
                <a:gd name="connsiteY6" fmla="*/ 67376 h 221381"/>
                <a:gd name="connsiteX7" fmla="*/ 135747 w 175725"/>
                <a:gd name="connsiteY7" fmla="*/ 86627 h 221381"/>
                <a:gd name="connsiteX8" fmla="*/ 164623 w 175725"/>
                <a:gd name="connsiteY8" fmla="*/ 77002 h 221381"/>
                <a:gd name="connsiteX9" fmla="*/ 154998 w 175725"/>
                <a:gd name="connsiteY9" fmla="*/ 19250 h 221381"/>
                <a:gd name="connsiteX10" fmla="*/ 145373 w 175725"/>
                <a:gd name="connsiteY10" fmla="*/ 0 h 22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725" h="221381">
                  <a:moveTo>
                    <a:pt x="39495" y="221381"/>
                  </a:moveTo>
                  <a:cubicBezTo>
                    <a:pt x="35058" y="213986"/>
                    <a:pt x="-6937" y="154581"/>
                    <a:pt x="994" y="134753"/>
                  </a:cubicBezTo>
                  <a:cubicBezTo>
                    <a:pt x="4762" y="125333"/>
                    <a:pt x="20244" y="128336"/>
                    <a:pt x="29869" y="125128"/>
                  </a:cubicBezTo>
                  <a:cubicBezTo>
                    <a:pt x="35816" y="134048"/>
                    <a:pt x="54750" y="175252"/>
                    <a:pt x="77996" y="163629"/>
                  </a:cubicBezTo>
                  <a:cubicBezTo>
                    <a:pt x="87071" y="159091"/>
                    <a:pt x="84413" y="144378"/>
                    <a:pt x="87621" y="134753"/>
                  </a:cubicBezTo>
                  <a:cubicBezTo>
                    <a:pt x="84413" y="109086"/>
                    <a:pt x="70890" y="82623"/>
                    <a:pt x="77996" y="57751"/>
                  </a:cubicBezTo>
                  <a:cubicBezTo>
                    <a:pt x="80783" y="47995"/>
                    <a:pt x="97797" y="62839"/>
                    <a:pt x="106872" y="67376"/>
                  </a:cubicBezTo>
                  <a:cubicBezTo>
                    <a:pt x="117219" y="72549"/>
                    <a:pt x="126122" y="80210"/>
                    <a:pt x="135747" y="86627"/>
                  </a:cubicBezTo>
                  <a:cubicBezTo>
                    <a:pt x="145372" y="83419"/>
                    <a:pt x="157449" y="84176"/>
                    <a:pt x="164623" y="77002"/>
                  </a:cubicBezTo>
                  <a:cubicBezTo>
                    <a:pt x="189232" y="52393"/>
                    <a:pt x="166962" y="39190"/>
                    <a:pt x="154998" y="19250"/>
                  </a:cubicBezTo>
                  <a:cubicBezTo>
                    <a:pt x="151307" y="13098"/>
                    <a:pt x="148581" y="6417"/>
                    <a:pt x="145373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Oval 71"/>
          <p:cNvSpPr/>
          <p:nvPr/>
        </p:nvSpPr>
        <p:spPr>
          <a:xfrm>
            <a:off x="7783353" y="1875299"/>
            <a:ext cx="104261" cy="1327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7182050" y="885124"/>
            <a:ext cx="200032" cy="367469"/>
            <a:chOff x="812363" y="938748"/>
            <a:chExt cx="200032" cy="367469"/>
          </a:xfrm>
        </p:grpSpPr>
        <p:sp>
          <p:nvSpPr>
            <p:cNvPr id="74" name="Oval 73"/>
            <p:cNvSpPr/>
            <p:nvPr/>
          </p:nvSpPr>
          <p:spPr>
            <a:xfrm rot="1747388">
              <a:off x="812363" y="938748"/>
              <a:ext cx="200032" cy="36746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26779" y="1010653"/>
              <a:ext cx="175725" cy="221381"/>
            </a:xfrm>
            <a:custGeom>
              <a:avLst/>
              <a:gdLst>
                <a:gd name="connsiteX0" fmla="*/ 39495 w 175725"/>
                <a:gd name="connsiteY0" fmla="*/ 221381 h 221381"/>
                <a:gd name="connsiteX1" fmla="*/ 994 w 175725"/>
                <a:gd name="connsiteY1" fmla="*/ 134753 h 221381"/>
                <a:gd name="connsiteX2" fmla="*/ 29869 w 175725"/>
                <a:gd name="connsiteY2" fmla="*/ 125128 h 221381"/>
                <a:gd name="connsiteX3" fmla="*/ 77996 w 175725"/>
                <a:gd name="connsiteY3" fmla="*/ 163629 h 221381"/>
                <a:gd name="connsiteX4" fmla="*/ 87621 w 175725"/>
                <a:gd name="connsiteY4" fmla="*/ 134753 h 221381"/>
                <a:gd name="connsiteX5" fmla="*/ 77996 w 175725"/>
                <a:gd name="connsiteY5" fmla="*/ 57751 h 221381"/>
                <a:gd name="connsiteX6" fmla="*/ 106872 w 175725"/>
                <a:gd name="connsiteY6" fmla="*/ 67376 h 221381"/>
                <a:gd name="connsiteX7" fmla="*/ 135747 w 175725"/>
                <a:gd name="connsiteY7" fmla="*/ 86627 h 221381"/>
                <a:gd name="connsiteX8" fmla="*/ 164623 w 175725"/>
                <a:gd name="connsiteY8" fmla="*/ 77002 h 221381"/>
                <a:gd name="connsiteX9" fmla="*/ 154998 w 175725"/>
                <a:gd name="connsiteY9" fmla="*/ 19250 h 221381"/>
                <a:gd name="connsiteX10" fmla="*/ 145373 w 175725"/>
                <a:gd name="connsiteY10" fmla="*/ 0 h 22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5725" h="221381">
                  <a:moveTo>
                    <a:pt x="39495" y="221381"/>
                  </a:moveTo>
                  <a:cubicBezTo>
                    <a:pt x="35058" y="213986"/>
                    <a:pt x="-6937" y="154581"/>
                    <a:pt x="994" y="134753"/>
                  </a:cubicBezTo>
                  <a:cubicBezTo>
                    <a:pt x="4762" y="125333"/>
                    <a:pt x="20244" y="128336"/>
                    <a:pt x="29869" y="125128"/>
                  </a:cubicBezTo>
                  <a:cubicBezTo>
                    <a:pt x="35816" y="134048"/>
                    <a:pt x="54750" y="175252"/>
                    <a:pt x="77996" y="163629"/>
                  </a:cubicBezTo>
                  <a:cubicBezTo>
                    <a:pt x="87071" y="159091"/>
                    <a:pt x="84413" y="144378"/>
                    <a:pt x="87621" y="134753"/>
                  </a:cubicBezTo>
                  <a:cubicBezTo>
                    <a:pt x="84413" y="109086"/>
                    <a:pt x="70890" y="82623"/>
                    <a:pt x="77996" y="57751"/>
                  </a:cubicBezTo>
                  <a:cubicBezTo>
                    <a:pt x="80783" y="47995"/>
                    <a:pt x="97797" y="62839"/>
                    <a:pt x="106872" y="67376"/>
                  </a:cubicBezTo>
                  <a:cubicBezTo>
                    <a:pt x="117219" y="72549"/>
                    <a:pt x="126122" y="80210"/>
                    <a:pt x="135747" y="86627"/>
                  </a:cubicBezTo>
                  <a:cubicBezTo>
                    <a:pt x="145372" y="83419"/>
                    <a:pt x="157449" y="84176"/>
                    <a:pt x="164623" y="77002"/>
                  </a:cubicBezTo>
                  <a:cubicBezTo>
                    <a:pt x="189232" y="52393"/>
                    <a:pt x="166962" y="39190"/>
                    <a:pt x="154998" y="19250"/>
                  </a:cubicBezTo>
                  <a:cubicBezTo>
                    <a:pt x="151307" y="13098"/>
                    <a:pt x="148581" y="6417"/>
                    <a:pt x="145373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Oval 75"/>
          <p:cNvSpPr/>
          <p:nvPr/>
        </p:nvSpPr>
        <p:spPr>
          <a:xfrm>
            <a:off x="8041985" y="1919980"/>
            <a:ext cx="104261" cy="1327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711671" y="4656739"/>
            <a:ext cx="612771" cy="660874"/>
          </a:xfrm>
          <a:prstGeom prst="ellipse">
            <a:avLst/>
          </a:prstGeom>
          <a:ln>
            <a:prstDash val="lg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818206" y="4803006"/>
            <a:ext cx="218189" cy="240632"/>
            <a:chOff x="818206" y="4803006"/>
            <a:chExt cx="218189" cy="240632"/>
          </a:xfrm>
        </p:grpSpPr>
        <p:sp>
          <p:nvSpPr>
            <p:cNvPr id="83" name="Freeform 82"/>
            <p:cNvSpPr/>
            <p:nvPr/>
          </p:nvSpPr>
          <p:spPr>
            <a:xfrm>
              <a:off x="855506" y="4803006"/>
              <a:ext cx="171264" cy="240632"/>
            </a:xfrm>
            <a:custGeom>
              <a:avLst/>
              <a:gdLst>
                <a:gd name="connsiteX0" fmla="*/ 10768 w 171264"/>
                <a:gd name="connsiteY0" fmla="*/ 9626 h 240632"/>
                <a:gd name="connsiteX1" fmla="*/ 10768 w 171264"/>
                <a:gd name="connsiteY1" fmla="*/ 96253 h 240632"/>
                <a:gd name="connsiteX2" fmla="*/ 39643 w 171264"/>
                <a:gd name="connsiteY2" fmla="*/ 105878 h 240632"/>
                <a:gd name="connsiteX3" fmla="*/ 39643 w 171264"/>
                <a:gd name="connsiteY3" fmla="*/ 202131 h 240632"/>
                <a:gd name="connsiteX4" fmla="*/ 49269 w 171264"/>
                <a:gd name="connsiteY4" fmla="*/ 240632 h 240632"/>
                <a:gd name="connsiteX5" fmla="*/ 87770 w 171264"/>
                <a:gd name="connsiteY5" fmla="*/ 231007 h 240632"/>
                <a:gd name="connsiteX6" fmla="*/ 135896 w 171264"/>
                <a:gd name="connsiteY6" fmla="*/ 211756 h 240632"/>
                <a:gd name="connsiteX7" fmla="*/ 164772 w 171264"/>
                <a:gd name="connsiteY7" fmla="*/ 202131 h 240632"/>
                <a:gd name="connsiteX8" fmla="*/ 126271 w 171264"/>
                <a:gd name="connsiteY8" fmla="*/ 125129 h 240632"/>
                <a:gd name="connsiteX9" fmla="*/ 107020 w 171264"/>
                <a:gd name="connsiteY9" fmla="*/ 96253 h 240632"/>
                <a:gd name="connsiteX10" fmla="*/ 68519 w 171264"/>
                <a:gd name="connsiteY10" fmla="*/ 0 h 240632"/>
                <a:gd name="connsiteX11" fmla="*/ 49269 w 171264"/>
                <a:gd name="connsiteY11" fmla="*/ 28876 h 240632"/>
                <a:gd name="connsiteX12" fmla="*/ 58894 w 171264"/>
                <a:gd name="connsiteY12" fmla="*/ 57752 h 240632"/>
                <a:gd name="connsiteX13" fmla="*/ 10768 w 171264"/>
                <a:gd name="connsiteY13" fmla="*/ 9626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1264" h="240632">
                  <a:moveTo>
                    <a:pt x="10768" y="9626"/>
                  </a:moveTo>
                  <a:cubicBezTo>
                    <a:pt x="2747" y="16043"/>
                    <a:pt x="-8807" y="71784"/>
                    <a:pt x="10768" y="96253"/>
                  </a:cubicBezTo>
                  <a:cubicBezTo>
                    <a:pt x="17106" y="104175"/>
                    <a:pt x="30018" y="102670"/>
                    <a:pt x="39643" y="105878"/>
                  </a:cubicBezTo>
                  <a:cubicBezTo>
                    <a:pt x="61390" y="171116"/>
                    <a:pt x="39643" y="91529"/>
                    <a:pt x="39643" y="202131"/>
                  </a:cubicBezTo>
                  <a:cubicBezTo>
                    <a:pt x="39643" y="215360"/>
                    <a:pt x="46060" y="227798"/>
                    <a:pt x="49269" y="240632"/>
                  </a:cubicBezTo>
                  <a:cubicBezTo>
                    <a:pt x="62103" y="237424"/>
                    <a:pt x="76763" y="238345"/>
                    <a:pt x="87770" y="231007"/>
                  </a:cubicBezTo>
                  <a:cubicBezTo>
                    <a:pt x="133381" y="200600"/>
                    <a:pt x="77862" y="192412"/>
                    <a:pt x="135896" y="211756"/>
                  </a:cubicBezTo>
                  <a:cubicBezTo>
                    <a:pt x="145521" y="208548"/>
                    <a:pt x="162311" y="211974"/>
                    <a:pt x="164772" y="202131"/>
                  </a:cubicBezTo>
                  <a:cubicBezTo>
                    <a:pt x="181788" y="134068"/>
                    <a:pt x="164114" y="137743"/>
                    <a:pt x="126271" y="125129"/>
                  </a:cubicBezTo>
                  <a:cubicBezTo>
                    <a:pt x="119854" y="115504"/>
                    <a:pt x="109826" y="107476"/>
                    <a:pt x="107020" y="96253"/>
                  </a:cubicBezTo>
                  <a:cubicBezTo>
                    <a:pt x="81621" y="-5343"/>
                    <a:pt x="130075" y="20520"/>
                    <a:pt x="68519" y="0"/>
                  </a:cubicBezTo>
                  <a:cubicBezTo>
                    <a:pt x="62102" y="9625"/>
                    <a:pt x="51171" y="17465"/>
                    <a:pt x="49269" y="28876"/>
                  </a:cubicBezTo>
                  <a:cubicBezTo>
                    <a:pt x="47601" y="38884"/>
                    <a:pt x="67969" y="53215"/>
                    <a:pt x="58894" y="57752"/>
                  </a:cubicBezTo>
                  <a:cubicBezTo>
                    <a:pt x="48547" y="62925"/>
                    <a:pt x="18789" y="3209"/>
                    <a:pt x="10768" y="9626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894131" y="4865712"/>
              <a:ext cx="65159" cy="852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Isosceles Triangle 84"/>
            <p:cNvSpPr/>
            <p:nvPr/>
          </p:nvSpPr>
          <p:spPr>
            <a:xfrm rot="16200000">
              <a:off x="801320" y="4887268"/>
              <a:ext cx="107168" cy="73395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Isosceles Triangle 85"/>
            <p:cNvSpPr/>
            <p:nvPr/>
          </p:nvSpPr>
          <p:spPr>
            <a:xfrm rot="5400000" flipH="1">
              <a:off x="942546" y="4854825"/>
              <a:ext cx="122876" cy="64822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057646" y="4876871"/>
            <a:ext cx="218189" cy="240632"/>
            <a:chOff x="818206" y="4803006"/>
            <a:chExt cx="218189" cy="240632"/>
          </a:xfrm>
        </p:grpSpPr>
        <p:sp>
          <p:nvSpPr>
            <p:cNvPr id="90" name="Freeform 89"/>
            <p:cNvSpPr/>
            <p:nvPr/>
          </p:nvSpPr>
          <p:spPr>
            <a:xfrm>
              <a:off x="855506" y="4803006"/>
              <a:ext cx="171264" cy="240632"/>
            </a:xfrm>
            <a:custGeom>
              <a:avLst/>
              <a:gdLst>
                <a:gd name="connsiteX0" fmla="*/ 10768 w 171264"/>
                <a:gd name="connsiteY0" fmla="*/ 9626 h 240632"/>
                <a:gd name="connsiteX1" fmla="*/ 10768 w 171264"/>
                <a:gd name="connsiteY1" fmla="*/ 96253 h 240632"/>
                <a:gd name="connsiteX2" fmla="*/ 39643 w 171264"/>
                <a:gd name="connsiteY2" fmla="*/ 105878 h 240632"/>
                <a:gd name="connsiteX3" fmla="*/ 39643 w 171264"/>
                <a:gd name="connsiteY3" fmla="*/ 202131 h 240632"/>
                <a:gd name="connsiteX4" fmla="*/ 49269 w 171264"/>
                <a:gd name="connsiteY4" fmla="*/ 240632 h 240632"/>
                <a:gd name="connsiteX5" fmla="*/ 87770 w 171264"/>
                <a:gd name="connsiteY5" fmla="*/ 231007 h 240632"/>
                <a:gd name="connsiteX6" fmla="*/ 135896 w 171264"/>
                <a:gd name="connsiteY6" fmla="*/ 211756 h 240632"/>
                <a:gd name="connsiteX7" fmla="*/ 164772 w 171264"/>
                <a:gd name="connsiteY7" fmla="*/ 202131 h 240632"/>
                <a:gd name="connsiteX8" fmla="*/ 126271 w 171264"/>
                <a:gd name="connsiteY8" fmla="*/ 125129 h 240632"/>
                <a:gd name="connsiteX9" fmla="*/ 107020 w 171264"/>
                <a:gd name="connsiteY9" fmla="*/ 96253 h 240632"/>
                <a:gd name="connsiteX10" fmla="*/ 68519 w 171264"/>
                <a:gd name="connsiteY10" fmla="*/ 0 h 240632"/>
                <a:gd name="connsiteX11" fmla="*/ 49269 w 171264"/>
                <a:gd name="connsiteY11" fmla="*/ 28876 h 240632"/>
                <a:gd name="connsiteX12" fmla="*/ 58894 w 171264"/>
                <a:gd name="connsiteY12" fmla="*/ 57752 h 240632"/>
                <a:gd name="connsiteX13" fmla="*/ 10768 w 171264"/>
                <a:gd name="connsiteY13" fmla="*/ 9626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1264" h="240632">
                  <a:moveTo>
                    <a:pt x="10768" y="9626"/>
                  </a:moveTo>
                  <a:cubicBezTo>
                    <a:pt x="2747" y="16043"/>
                    <a:pt x="-8807" y="71784"/>
                    <a:pt x="10768" y="96253"/>
                  </a:cubicBezTo>
                  <a:cubicBezTo>
                    <a:pt x="17106" y="104175"/>
                    <a:pt x="30018" y="102670"/>
                    <a:pt x="39643" y="105878"/>
                  </a:cubicBezTo>
                  <a:cubicBezTo>
                    <a:pt x="61390" y="171116"/>
                    <a:pt x="39643" y="91529"/>
                    <a:pt x="39643" y="202131"/>
                  </a:cubicBezTo>
                  <a:cubicBezTo>
                    <a:pt x="39643" y="215360"/>
                    <a:pt x="46060" y="227798"/>
                    <a:pt x="49269" y="240632"/>
                  </a:cubicBezTo>
                  <a:cubicBezTo>
                    <a:pt x="62103" y="237424"/>
                    <a:pt x="76763" y="238345"/>
                    <a:pt x="87770" y="231007"/>
                  </a:cubicBezTo>
                  <a:cubicBezTo>
                    <a:pt x="133381" y="200600"/>
                    <a:pt x="77862" y="192412"/>
                    <a:pt x="135896" y="211756"/>
                  </a:cubicBezTo>
                  <a:cubicBezTo>
                    <a:pt x="145521" y="208548"/>
                    <a:pt x="162311" y="211974"/>
                    <a:pt x="164772" y="202131"/>
                  </a:cubicBezTo>
                  <a:cubicBezTo>
                    <a:pt x="181788" y="134068"/>
                    <a:pt x="164114" y="137743"/>
                    <a:pt x="126271" y="125129"/>
                  </a:cubicBezTo>
                  <a:cubicBezTo>
                    <a:pt x="119854" y="115504"/>
                    <a:pt x="109826" y="107476"/>
                    <a:pt x="107020" y="96253"/>
                  </a:cubicBezTo>
                  <a:cubicBezTo>
                    <a:pt x="81621" y="-5343"/>
                    <a:pt x="130075" y="20520"/>
                    <a:pt x="68519" y="0"/>
                  </a:cubicBezTo>
                  <a:cubicBezTo>
                    <a:pt x="62102" y="9625"/>
                    <a:pt x="51171" y="17465"/>
                    <a:pt x="49269" y="28876"/>
                  </a:cubicBezTo>
                  <a:cubicBezTo>
                    <a:pt x="47601" y="38884"/>
                    <a:pt x="67969" y="53215"/>
                    <a:pt x="58894" y="57752"/>
                  </a:cubicBezTo>
                  <a:cubicBezTo>
                    <a:pt x="48547" y="62925"/>
                    <a:pt x="18789" y="3209"/>
                    <a:pt x="10768" y="9626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894131" y="4865712"/>
              <a:ext cx="65159" cy="852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Isosceles Triangle 91"/>
            <p:cNvSpPr/>
            <p:nvPr/>
          </p:nvSpPr>
          <p:spPr>
            <a:xfrm rot="16200000">
              <a:off x="801320" y="4887268"/>
              <a:ext cx="107168" cy="73395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Isosceles Triangle 92"/>
            <p:cNvSpPr/>
            <p:nvPr/>
          </p:nvSpPr>
          <p:spPr>
            <a:xfrm rot="5400000" flipH="1">
              <a:off x="942546" y="4854825"/>
              <a:ext cx="122876" cy="64822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Can 93"/>
          <p:cNvSpPr/>
          <p:nvPr/>
        </p:nvSpPr>
        <p:spPr>
          <a:xfrm>
            <a:off x="1367288" y="2131832"/>
            <a:ext cx="48607" cy="194118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Can 94"/>
          <p:cNvSpPr/>
          <p:nvPr/>
        </p:nvSpPr>
        <p:spPr>
          <a:xfrm>
            <a:off x="4471656" y="2096373"/>
            <a:ext cx="48607" cy="194118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Can 95"/>
          <p:cNvSpPr/>
          <p:nvPr/>
        </p:nvSpPr>
        <p:spPr>
          <a:xfrm>
            <a:off x="7410252" y="2094266"/>
            <a:ext cx="48607" cy="194118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Can 96"/>
          <p:cNvSpPr/>
          <p:nvPr/>
        </p:nvSpPr>
        <p:spPr>
          <a:xfrm>
            <a:off x="7517280" y="2110749"/>
            <a:ext cx="48607" cy="194118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Can 97"/>
          <p:cNvSpPr/>
          <p:nvPr/>
        </p:nvSpPr>
        <p:spPr>
          <a:xfrm>
            <a:off x="315577" y="5315974"/>
            <a:ext cx="48607" cy="194118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Can 98"/>
          <p:cNvSpPr/>
          <p:nvPr/>
        </p:nvSpPr>
        <p:spPr>
          <a:xfrm>
            <a:off x="1424673" y="5272528"/>
            <a:ext cx="48607" cy="194118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an 99"/>
          <p:cNvSpPr/>
          <p:nvPr/>
        </p:nvSpPr>
        <p:spPr>
          <a:xfrm>
            <a:off x="1519688" y="2284232"/>
            <a:ext cx="48607" cy="194118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2599026" y="4894965"/>
            <a:ext cx="218189" cy="240632"/>
            <a:chOff x="818206" y="4803006"/>
            <a:chExt cx="218189" cy="240632"/>
          </a:xfrm>
        </p:grpSpPr>
        <p:sp>
          <p:nvSpPr>
            <p:cNvPr id="102" name="Freeform 101"/>
            <p:cNvSpPr/>
            <p:nvPr/>
          </p:nvSpPr>
          <p:spPr>
            <a:xfrm>
              <a:off x="855506" y="4803006"/>
              <a:ext cx="171264" cy="240632"/>
            </a:xfrm>
            <a:custGeom>
              <a:avLst/>
              <a:gdLst>
                <a:gd name="connsiteX0" fmla="*/ 10768 w 171264"/>
                <a:gd name="connsiteY0" fmla="*/ 9626 h 240632"/>
                <a:gd name="connsiteX1" fmla="*/ 10768 w 171264"/>
                <a:gd name="connsiteY1" fmla="*/ 96253 h 240632"/>
                <a:gd name="connsiteX2" fmla="*/ 39643 w 171264"/>
                <a:gd name="connsiteY2" fmla="*/ 105878 h 240632"/>
                <a:gd name="connsiteX3" fmla="*/ 39643 w 171264"/>
                <a:gd name="connsiteY3" fmla="*/ 202131 h 240632"/>
                <a:gd name="connsiteX4" fmla="*/ 49269 w 171264"/>
                <a:gd name="connsiteY4" fmla="*/ 240632 h 240632"/>
                <a:gd name="connsiteX5" fmla="*/ 87770 w 171264"/>
                <a:gd name="connsiteY5" fmla="*/ 231007 h 240632"/>
                <a:gd name="connsiteX6" fmla="*/ 135896 w 171264"/>
                <a:gd name="connsiteY6" fmla="*/ 211756 h 240632"/>
                <a:gd name="connsiteX7" fmla="*/ 164772 w 171264"/>
                <a:gd name="connsiteY7" fmla="*/ 202131 h 240632"/>
                <a:gd name="connsiteX8" fmla="*/ 126271 w 171264"/>
                <a:gd name="connsiteY8" fmla="*/ 125129 h 240632"/>
                <a:gd name="connsiteX9" fmla="*/ 107020 w 171264"/>
                <a:gd name="connsiteY9" fmla="*/ 96253 h 240632"/>
                <a:gd name="connsiteX10" fmla="*/ 68519 w 171264"/>
                <a:gd name="connsiteY10" fmla="*/ 0 h 240632"/>
                <a:gd name="connsiteX11" fmla="*/ 49269 w 171264"/>
                <a:gd name="connsiteY11" fmla="*/ 28876 h 240632"/>
                <a:gd name="connsiteX12" fmla="*/ 58894 w 171264"/>
                <a:gd name="connsiteY12" fmla="*/ 57752 h 240632"/>
                <a:gd name="connsiteX13" fmla="*/ 10768 w 171264"/>
                <a:gd name="connsiteY13" fmla="*/ 9626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1264" h="240632">
                  <a:moveTo>
                    <a:pt x="10768" y="9626"/>
                  </a:moveTo>
                  <a:cubicBezTo>
                    <a:pt x="2747" y="16043"/>
                    <a:pt x="-8807" y="71784"/>
                    <a:pt x="10768" y="96253"/>
                  </a:cubicBezTo>
                  <a:cubicBezTo>
                    <a:pt x="17106" y="104175"/>
                    <a:pt x="30018" y="102670"/>
                    <a:pt x="39643" y="105878"/>
                  </a:cubicBezTo>
                  <a:cubicBezTo>
                    <a:pt x="61390" y="171116"/>
                    <a:pt x="39643" y="91529"/>
                    <a:pt x="39643" y="202131"/>
                  </a:cubicBezTo>
                  <a:cubicBezTo>
                    <a:pt x="39643" y="215360"/>
                    <a:pt x="46060" y="227798"/>
                    <a:pt x="49269" y="240632"/>
                  </a:cubicBezTo>
                  <a:cubicBezTo>
                    <a:pt x="62103" y="237424"/>
                    <a:pt x="76763" y="238345"/>
                    <a:pt x="87770" y="231007"/>
                  </a:cubicBezTo>
                  <a:cubicBezTo>
                    <a:pt x="133381" y="200600"/>
                    <a:pt x="77862" y="192412"/>
                    <a:pt x="135896" y="211756"/>
                  </a:cubicBezTo>
                  <a:cubicBezTo>
                    <a:pt x="145521" y="208548"/>
                    <a:pt x="162311" y="211974"/>
                    <a:pt x="164772" y="202131"/>
                  </a:cubicBezTo>
                  <a:cubicBezTo>
                    <a:pt x="181788" y="134068"/>
                    <a:pt x="164114" y="137743"/>
                    <a:pt x="126271" y="125129"/>
                  </a:cubicBezTo>
                  <a:cubicBezTo>
                    <a:pt x="119854" y="115504"/>
                    <a:pt x="109826" y="107476"/>
                    <a:pt x="107020" y="96253"/>
                  </a:cubicBezTo>
                  <a:cubicBezTo>
                    <a:pt x="81621" y="-5343"/>
                    <a:pt x="130075" y="20520"/>
                    <a:pt x="68519" y="0"/>
                  </a:cubicBezTo>
                  <a:cubicBezTo>
                    <a:pt x="62102" y="9625"/>
                    <a:pt x="51171" y="17465"/>
                    <a:pt x="49269" y="28876"/>
                  </a:cubicBezTo>
                  <a:cubicBezTo>
                    <a:pt x="47601" y="38884"/>
                    <a:pt x="67969" y="53215"/>
                    <a:pt x="58894" y="57752"/>
                  </a:cubicBezTo>
                  <a:cubicBezTo>
                    <a:pt x="48547" y="62925"/>
                    <a:pt x="18789" y="3209"/>
                    <a:pt x="10768" y="9626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894131" y="4865712"/>
              <a:ext cx="65159" cy="852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Isosceles Triangle 103"/>
            <p:cNvSpPr/>
            <p:nvPr/>
          </p:nvSpPr>
          <p:spPr>
            <a:xfrm rot="16200000">
              <a:off x="801320" y="4887268"/>
              <a:ext cx="107168" cy="73395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Isosceles Triangle 104"/>
            <p:cNvSpPr/>
            <p:nvPr/>
          </p:nvSpPr>
          <p:spPr>
            <a:xfrm rot="5400000" flipH="1">
              <a:off x="942546" y="4854825"/>
              <a:ext cx="122876" cy="64822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606065" y="5369587"/>
            <a:ext cx="218189" cy="240632"/>
            <a:chOff x="818206" y="4803006"/>
            <a:chExt cx="218189" cy="240632"/>
          </a:xfrm>
        </p:grpSpPr>
        <p:sp>
          <p:nvSpPr>
            <p:cNvPr id="107" name="Freeform 106"/>
            <p:cNvSpPr/>
            <p:nvPr/>
          </p:nvSpPr>
          <p:spPr>
            <a:xfrm>
              <a:off x="855506" y="4803006"/>
              <a:ext cx="171264" cy="240632"/>
            </a:xfrm>
            <a:custGeom>
              <a:avLst/>
              <a:gdLst>
                <a:gd name="connsiteX0" fmla="*/ 10768 w 171264"/>
                <a:gd name="connsiteY0" fmla="*/ 9626 h 240632"/>
                <a:gd name="connsiteX1" fmla="*/ 10768 w 171264"/>
                <a:gd name="connsiteY1" fmla="*/ 96253 h 240632"/>
                <a:gd name="connsiteX2" fmla="*/ 39643 w 171264"/>
                <a:gd name="connsiteY2" fmla="*/ 105878 h 240632"/>
                <a:gd name="connsiteX3" fmla="*/ 39643 w 171264"/>
                <a:gd name="connsiteY3" fmla="*/ 202131 h 240632"/>
                <a:gd name="connsiteX4" fmla="*/ 49269 w 171264"/>
                <a:gd name="connsiteY4" fmla="*/ 240632 h 240632"/>
                <a:gd name="connsiteX5" fmla="*/ 87770 w 171264"/>
                <a:gd name="connsiteY5" fmla="*/ 231007 h 240632"/>
                <a:gd name="connsiteX6" fmla="*/ 135896 w 171264"/>
                <a:gd name="connsiteY6" fmla="*/ 211756 h 240632"/>
                <a:gd name="connsiteX7" fmla="*/ 164772 w 171264"/>
                <a:gd name="connsiteY7" fmla="*/ 202131 h 240632"/>
                <a:gd name="connsiteX8" fmla="*/ 126271 w 171264"/>
                <a:gd name="connsiteY8" fmla="*/ 125129 h 240632"/>
                <a:gd name="connsiteX9" fmla="*/ 107020 w 171264"/>
                <a:gd name="connsiteY9" fmla="*/ 96253 h 240632"/>
                <a:gd name="connsiteX10" fmla="*/ 68519 w 171264"/>
                <a:gd name="connsiteY10" fmla="*/ 0 h 240632"/>
                <a:gd name="connsiteX11" fmla="*/ 49269 w 171264"/>
                <a:gd name="connsiteY11" fmla="*/ 28876 h 240632"/>
                <a:gd name="connsiteX12" fmla="*/ 58894 w 171264"/>
                <a:gd name="connsiteY12" fmla="*/ 57752 h 240632"/>
                <a:gd name="connsiteX13" fmla="*/ 10768 w 171264"/>
                <a:gd name="connsiteY13" fmla="*/ 9626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1264" h="240632">
                  <a:moveTo>
                    <a:pt x="10768" y="9626"/>
                  </a:moveTo>
                  <a:cubicBezTo>
                    <a:pt x="2747" y="16043"/>
                    <a:pt x="-8807" y="71784"/>
                    <a:pt x="10768" y="96253"/>
                  </a:cubicBezTo>
                  <a:cubicBezTo>
                    <a:pt x="17106" y="104175"/>
                    <a:pt x="30018" y="102670"/>
                    <a:pt x="39643" y="105878"/>
                  </a:cubicBezTo>
                  <a:cubicBezTo>
                    <a:pt x="61390" y="171116"/>
                    <a:pt x="39643" y="91529"/>
                    <a:pt x="39643" y="202131"/>
                  </a:cubicBezTo>
                  <a:cubicBezTo>
                    <a:pt x="39643" y="215360"/>
                    <a:pt x="46060" y="227798"/>
                    <a:pt x="49269" y="240632"/>
                  </a:cubicBezTo>
                  <a:cubicBezTo>
                    <a:pt x="62103" y="237424"/>
                    <a:pt x="76763" y="238345"/>
                    <a:pt x="87770" y="231007"/>
                  </a:cubicBezTo>
                  <a:cubicBezTo>
                    <a:pt x="133381" y="200600"/>
                    <a:pt x="77862" y="192412"/>
                    <a:pt x="135896" y="211756"/>
                  </a:cubicBezTo>
                  <a:cubicBezTo>
                    <a:pt x="145521" y="208548"/>
                    <a:pt x="162311" y="211974"/>
                    <a:pt x="164772" y="202131"/>
                  </a:cubicBezTo>
                  <a:cubicBezTo>
                    <a:pt x="181788" y="134068"/>
                    <a:pt x="164114" y="137743"/>
                    <a:pt x="126271" y="125129"/>
                  </a:cubicBezTo>
                  <a:cubicBezTo>
                    <a:pt x="119854" y="115504"/>
                    <a:pt x="109826" y="107476"/>
                    <a:pt x="107020" y="96253"/>
                  </a:cubicBezTo>
                  <a:cubicBezTo>
                    <a:pt x="81621" y="-5343"/>
                    <a:pt x="130075" y="20520"/>
                    <a:pt x="68519" y="0"/>
                  </a:cubicBezTo>
                  <a:cubicBezTo>
                    <a:pt x="62102" y="9625"/>
                    <a:pt x="51171" y="17465"/>
                    <a:pt x="49269" y="28876"/>
                  </a:cubicBezTo>
                  <a:cubicBezTo>
                    <a:pt x="47601" y="38884"/>
                    <a:pt x="67969" y="53215"/>
                    <a:pt x="58894" y="57752"/>
                  </a:cubicBezTo>
                  <a:cubicBezTo>
                    <a:pt x="48547" y="62925"/>
                    <a:pt x="18789" y="3209"/>
                    <a:pt x="10768" y="9626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894131" y="4865712"/>
              <a:ext cx="65159" cy="852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Isosceles Triangle 108"/>
            <p:cNvSpPr/>
            <p:nvPr/>
          </p:nvSpPr>
          <p:spPr>
            <a:xfrm rot="16200000">
              <a:off x="801320" y="4887268"/>
              <a:ext cx="107168" cy="73395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Isosceles Triangle 109"/>
            <p:cNvSpPr/>
            <p:nvPr/>
          </p:nvSpPr>
          <p:spPr>
            <a:xfrm rot="5400000" flipH="1">
              <a:off x="942546" y="4854825"/>
              <a:ext cx="122876" cy="64822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Can 110"/>
          <p:cNvSpPr/>
          <p:nvPr/>
        </p:nvSpPr>
        <p:spPr>
          <a:xfrm>
            <a:off x="2125072" y="5147591"/>
            <a:ext cx="48607" cy="194118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an 111"/>
          <p:cNvSpPr/>
          <p:nvPr/>
        </p:nvSpPr>
        <p:spPr>
          <a:xfrm>
            <a:off x="3234168" y="5104145"/>
            <a:ext cx="48607" cy="194118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2175309" y="5005002"/>
            <a:ext cx="481264" cy="240766"/>
          </a:xfrm>
          <a:custGeom>
            <a:avLst/>
            <a:gdLst>
              <a:gd name="connsiteX0" fmla="*/ 0 w 481264"/>
              <a:gd name="connsiteY0" fmla="*/ 240766 h 240766"/>
              <a:gd name="connsiteX1" fmla="*/ 28876 w 481264"/>
              <a:gd name="connsiteY1" fmla="*/ 192640 h 240766"/>
              <a:gd name="connsiteX2" fmla="*/ 86628 w 481264"/>
              <a:gd name="connsiteY2" fmla="*/ 154139 h 240766"/>
              <a:gd name="connsiteX3" fmla="*/ 115504 w 481264"/>
              <a:gd name="connsiteY3" fmla="*/ 134889 h 240766"/>
              <a:gd name="connsiteX4" fmla="*/ 202131 w 481264"/>
              <a:gd name="connsiteY4" fmla="*/ 67512 h 240766"/>
              <a:gd name="connsiteX5" fmla="*/ 288758 w 481264"/>
              <a:gd name="connsiteY5" fmla="*/ 38636 h 240766"/>
              <a:gd name="connsiteX6" fmla="*/ 317634 w 481264"/>
              <a:gd name="connsiteY6" fmla="*/ 29011 h 240766"/>
              <a:gd name="connsiteX7" fmla="*/ 346510 w 481264"/>
              <a:gd name="connsiteY7" fmla="*/ 19385 h 240766"/>
              <a:gd name="connsiteX8" fmla="*/ 433137 w 481264"/>
              <a:gd name="connsiteY8" fmla="*/ 9760 h 240766"/>
              <a:gd name="connsiteX9" fmla="*/ 481264 w 481264"/>
              <a:gd name="connsiteY9" fmla="*/ 135 h 24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1264" h="240766">
                <a:moveTo>
                  <a:pt x="0" y="240766"/>
                </a:moveTo>
                <a:cubicBezTo>
                  <a:pt x="9625" y="224724"/>
                  <a:pt x="15647" y="205869"/>
                  <a:pt x="28876" y="192640"/>
                </a:cubicBezTo>
                <a:cubicBezTo>
                  <a:pt x="45236" y="176280"/>
                  <a:pt x="67377" y="166973"/>
                  <a:pt x="86628" y="154139"/>
                </a:cubicBezTo>
                <a:cubicBezTo>
                  <a:pt x="96253" y="147722"/>
                  <a:pt x="107324" y="143069"/>
                  <a:pt x="115504" y="134889"/>
                </a:cubicBezTo>
                <a:cubicBezTo>
                  <a:pt x="140420" y="109973"/>
                  <a:pt x="167589" y="79026"/>
                  <a:pt x="202131" y="67512"/>
                </a:cubicBezTo>
                <a:lnTo>
                  <a:pt x="288758" y="38636"/>
                </a:lnTo>
                <a:lnTo>
                  <a:pt x="317634" y="29011"/>
                </a:lnTo>
                <a:cubicBezTo>
                  <a:pt x="327259" y="25802"/>
                  <a:pt x="336426" y="20505"/>
                  <a:pt x="346510" y="19385"/>
                </a:cubicBezTo>
                <a:lnTo>
                  <a:pt x="433137" y="9760"/>
                </a:lnTo>
                <a:cubicBezTo>
                  <a:pt x="468101" y="-1894"/>
                  <a:pt x="451867" y="135"/>
                  <a:pt x="481264" y="135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175309" y="5236143"/>
            <a:ext cx="462013" cy="252108"/>
          </a:xfrm>
          <a:custGeom>
            <a:avLst/>
            <a:gdLst>
              <a:gd name="connsiteX0" fmla="*/ 0 w 462013"/>
              <a:gd name="connsiteY0" fmla="*/ 0 h 252108"/>
              <a:gd name="connsiteX1" fmla="*/ 48127 w 462013"/>
              <a:gd name="connsiteY1" fmla="*/ 28876 h 252108"/>
              <a:gd name="connsiteX2" fmla="*/ 96253 w 462013"/>
              <a:gd name="connsiteY2" fmla="*/ 67377 h 252108"/>
              <a:gd name="connsiteX3" fmla="*/ 125129 w 462013"/>
              <a:gd name="connsiteY3" fmla="*/ 86628 h 252108"/>
              <a:gd name="connsiteX4" fmla="*/ 182880 w 462013"/>
              <a:gd name="connsiteY4" fmla="*/ 115503 h 252108"/>
              <a:gd name="connsiteX5" fmla="*/ 231007 w 462013"/>
              <a:gd name="connsiteY5" fmla="*/ 154004 h 252108"/>
              <a:gd name="connsiteX6" fmla="*/ 288758 w 462013"/>
              <a:gd name="connsiteY6" fmla="*/ 192505 h 252108"/>
              <a:gd name="connsiteX7" fmla="*/ 317634 w 462013"/>
              <a:gd name="connsiteY7" fmla="*/ 211756 h 252108"/>
              <a:gd name="connsiteX8" fmla="*/ 375386 w 462013"/>
              <a:gd name="connsiteY8" fmla="*/ 231006 h 252108"/>
              <a:gd name="connsiteX9" fmla="*/ 462013 w 462013"/>
              <a:gd name="connsiteY9" fmla="*/ 250257 h 252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2013" h="252108">
                <a:moveTo>
                  <a:pt x="0" y="0"/>
                </a:moveTo>
                <a:cubicBezTo>
                  <a:pt x="16042" y="9625"/>
                  <a:pt x="33923" y="16701"/>
                  <a:pt x="48127" y="28876"/>
                </a:cubicBezTo>
                <a:cubicBezTo>
                  <a:pt x="103538" y="76371"/>
                  <a:pt x="29623" y="45168"/>
                  <a:pt x="96253" y="67377"/>
                </a:cubicBezTo>
                <a:cubicBezTo>
                  <a:pt x="105878" y="73794"/>
                  <a:pt x="114782" y="81455"/>
                  <a:pt x="125129" y="86628"/>
                </a:cubicBezTo>
                <a:cubicBezTo>
                  <a:pt x="204832" y="126480"/>
                  <a:pt x="100125" y="60333"/>
                  <a:pt x="182880" y="115503"/>
                </a:cubicBezTo>
                <a:cubicBezTo>
                  <a:pt x="218451" y="168858"/>
                  <a:pt x="181779" y="126655"/>
                  <a:pt x="231007" y="154004"/>
                </a:cubicBezTo>
                <a:cubicBezTo>
                  <a:pt x="251232" y="165240"/>
                  <a:pt x="269508" y="179671"/>
                  <a:pt x="288758" y="192505"/>
                </a:cubicBezTo>
                <a:cubicBezTo>
                  <a:pt x="298383" y="198922"/>
                  <a:pt x="306659" y="208098"/>
                  <a:pt x="317634" y="211756"/>
                </a:cubicBezTo>
                <a:lnTo>
                  <a:pt x="375386" y="231006"/>
                </a:lnTo>
                <a:cubicBezTo>
                  <a:pt x="420279" y="260935"/>
                  <a:pt x="392694" y="250257"/>
                  <a:pt x="462013" y="250257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791326" y="4995508"/>
            <a:ext cx="442762" cy="182884"/>
          </a:xfrm>
          <a:custGeom>
            <a:avLst/>
            <a:gdLst>
              <a:gd name="connsiteX0" fmla="*/ 442762 w 442762"/>
              <a:gd name="connsiteY0" fmla="*/ 182884 h 182884"/>
              <a:gd name="connsiteX1" fmla="*/ 365760 w 442762"/>
              <a:gd name="connsiteY1" fmla="*/ 105881 h 182884"/>
              <a:gd name="connsiteX2" fmla="*/ 308009 w 442762"/>
              <a:gd name="connsiteY2" fmla="*/ 77006 h 182884"/>
              <a:gd name="connsiteX3" fmla="*/ 279133 w 442762"/>
              <a:gd name="connsiteY3" fmla="*/ 48130 h 182884"/>
              <a:gd name="connsiteX4" fmla="*/ 211756 w 442762"/>
              <a:gd name="connsiteY4" fmla="*/ 38505 h 182884"/>
              <a:gd name="connsiteX5" fmla="*/ 115503 w 442762"/>
              <a:gd name="connsiteY5" fmla="*/ 19254 h 182884"/>
              <a:gd name="connsiteX6" fmla="*/ 67377 w 442762"/>
              <a:gd name="connsiteY6" fmla="*/ 9629 h 182884"/>
              <a:gd name="connsiteX7" fmla="*/ 0 w 442762"/>
              <a:gd name="connsiteY7" fmla="*/ 4 h 18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2762" h="182884">
                <a:moveTo>
                  <a:pt x="442762" y="182884"/>
                </a:moveTo>
                <a:cubicBezTo>
                  <a:pt x="417095" y="157216"/>
                  <a:pt x="400197" y="117360"/>
                  <a:pt x="365760" y="105881"/>
                </a:cubicBezTo>
                <a:cubicBezTo>
                  <a:pt x="336821" y="96235"/>
                  <a:pt x="332886" y="97737"/>
                  <a:pt x="308009" y="77006"/>
                </a:cubicBezTo>
                <a:cubicBezTo>
                  <a:pt x="297552" y="68292"/>
                  <a:pt x="291772" y="53185"/>
                  <a:pt x="279133" y="48130"/>
                </a:cubicBezTo>
                <a:cubicBezTo>
                  <a:pt x="258069" y="39704"/>
                  <a:pt x="234098" y="42448"/>
                  <a:pt x="211756" y="38505"/>
                </a:cubicBezTo>
                <a:cubicBezTo>
                  <a:pt x="179534" y="32819"/>
                  <a:pt x="147587" y="25671"/>
                  <a:pt x="115503" y="19254"/>
                </a:cubicBezTo>
                <a:cubicBezTo>
                  <a:pt x="99461" y="16046"/>
                  <a:pt x="83514" y="12318"/>
                  <a:pt x="67377" y="9629"/>
                </a:cubicBezTo>
                <a:cubicBezTo>
                  <a:pt x="6461" y="-523"/>
                  <a:pt x="29142" y="4"/>
                  <a:pt x="0" y="4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800952" y="5178392"/>
            <a:ext cx="452387" cy="279960"/>
          </a:xfrm>
          <a:custGeom>
            <a:avLst/>
            <a:gdLst>
              <a:gd name="connsiteX0" fmla="*/ 452387 w 452387"/>
              <a:gd name="connsiteY0" fmla="*/ 0 h 279960"/>
              <a:gd name="connsiteX1" fmla="*/ 413886 w 452387"/>
              <a:gd name="connsiteY1" fmla="*/ 48126 h 279960"/>
              <a:gd name="connsiteX2" fmla="*/ 385010 w 452387"/>
              <a:gd name="connsiteY2" fmla="*/ 67376 h 279960"/>
              <a:gd name="connsiteX3" fmla="*/ 317633 w 452387"/>
              <a:gd name="connsiteY3" fmla="*/ 144379 h 279960"/>
              <a:gd name="connsiteX4" fmla="*/ 279132 w 452387"/>
              <a:gd name="connsiteY4" fmla="*/ 182880 h 279960"/>
              <a:gd name="connsiteX5" fmla="*/ 231006 w 452387"/>
              <a:gd name="connsiteY5" fmla="*/ 231006 h 279960"/>
              <a:gd name="connsiteX6" fmla="*/ 173254 w 452387"/>
              <a:gd name="connsiteY6" fmla="*/ 250256 h 279960"/>
              <a:gd name="connsiteX7" fmla="*/ 144379 w 452387"/>
              <a:gd name="connsiteY7" fmla="*/ 259882 h 279960"/>
              <a:gd name="connsiteX8" fmla="*/ 67376 w 452387"/>
              <a:gd name="connsiteY8" fmla="*/ 279132 h 279960"/>
              <a:gd name="connsiteX9" fmla="*/ 0 w 452387"/>
              <a:gd name="connsiteY9" fmla="*/ 279132 h 27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2387" h="279960">
                <a:moveTo>
                  <a:pt x="452387" y="0"/>
                </a:moveTo>
                <a:cubicBezTo>
                  <a:pt x="439553" y="16042"/>
                  <a:pt x="428413" y="33599"/>
                  <a:pt x="413886" y="48126"/>
                </a:cubicBezTo>
                <a:cubicBezTo>
                  <a:pt x="405706" y="56306"/>
                  <a:pt x="392628" y="58670"/>
                  <a:pt x="385010" y="67376"/>
                </a:cubicBezTo>
                <a:cubicBezTo>
                  <a:pt x="306401" y="157215"/>
                  <a:pt x="382605" y="101063"/>
                  <a:pt x="317633" y="144379"/>
                </a:cubicBezTo>
                <a:cubicBezTo>
                  <a:pt x="296633" y="207378"/>
                  <a:pt x="325799" y="145546"/>
                  <a:pt x="279132" y="182880"/>
                </a:cubicBezTo>
                <a:cubicBezTo>
                  <a:pt x="226998" y="224587"/>
                  <a:pt x="295975" y="202131"/>
                  <a:pt x="231006" y="231006"/>
                </a:cubicBezTo>
                <a:cubicBezTo>
                  <a:pt x="212463" y="239247"/>
                  <a:pt x="192505" y="243839"/>
                  <a:pt x="173254" y="250256"/>
                </a:cubicBezTo>
                <a:lnTo>
                  <a:pt x="144379" y="259882"/>
                </a:lnTo>
                <a:cubicBezTo>
                  <a:pt x="116793" y="269078"/>
                  <a:pt x="98346" y="276551"/>
                  <a:pt x="67376" y="279132"/>
                </a:cubicBezTo>
                <a:cubicBezTo>
                  <a:pt x="44995" y="280997"/>
                  <a:pt x="22459" y="279132"/>
                  <a:pt x="0" y="27913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Group 119"/>
          <p:cNvGrpSpPr/>
          <p:nvPr/>
        </p:nvGrpSpPr>
        <p:grpSpPr>
          <a:xfrm>
            <a:off x="4310615" y="4847848"/>
            <a:ext cx="136636" cy="301668"/>
            <a:chOff x="4310615" y="4847848"/>
            <a:chExt cx="136636" cy="301668"/>
          </a:xfrm>
        </p:grpSpPr>
        <p:sp>
          <p:nvSpPr>
            <p:cNvPr id="117" name="Freeform 116"/>
            <p:cNvSpPr/>
            <p:nvPr/>
          </p:nvSpPr>
          <p:spPr>
            <a:xfrm>
              <a:off x="4357276" y="4847848"/>
              <a:ext cx="89961" cy="301668"/>
            </a:xfrm>
            <a:custGeom>
              <a:avLst/>
              <a:gdLst>
                <a:gd name="connsiteX0" fmla="*/ 70345 w 89961"/>
                <a:gd name="connsiteY0" fmla="*/ 51411 h 301668"/>
                <a:gd name="connsiteX1" fmla="*/ 41469 w 89961"/>
                <a:gd name="connsiteY1" fmla="*/ 3285 h 301668"/>
                <a:gd name="connsiteX2" fmla="*/ 2968 w 89961"/>
                <a:gd name="connsiteY2" fmla="*/ 12910 h 301668"/>
                <a:gd name="connsiteX3" fmla="*/ 12593 w 89961"/>
                <a:gd name="connsiteY3" fmla="*/ 128413 h 301668"/>
                <a:gd name="connsiteX4" fmla="*/ 31844 w 89961"/>
                <a:gd name="connsiteY4" fmla="*/ 205415 h 301668"/>
                <a:gd name="connsiteX5" fmla="*/ 41469 w 89961"/>
                <a:gd name="connsiteY5" fmla="*/ 272792 h 301668"/>
                <a:gd name="connsiteX6" fmla="*/ 70345 w 89961"/>
                <a:gd name="connsiteY6" fmla="*/ 301668 h 301668"/>
                <a:gd name="connsiteX7" fmla="*/ 89596 w 89961"/>
                <a:gd name="connsiteY7" fmla="*/ 272792 h 301668"/>
                <a:gd name="connsiteX8" fmla="*/ 70345 w 89961"/>
                <a:gd name="connsiteY8" fmla="*/ 51411 h 301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961" h="301668">
                  <a:moveTo>
                    <a:pt x="70345" y="51411"/>
                  </a:moveTo>
                  <a:cubicBezTo>
                    <a:pt x="62324" y="6493"/>
                    <a:pt x="57712" y="12567"/>
                    <a:pt x="41469" y="3285"/>
                  </a:cubicBezTo>
                  <a:cubicBezTo>
                    <a:pt x="29983" y="-3278"/>
                    <a:pt x="5943" y="20"/>
                    <a:pt x="2968" y="12910"/>
                  </a:cubicBezTo>
                  <a:cubicBezTo>
                    <a:pt x="-5719" y="50555"/>
                    <a:pt x="6862" y="90206"/>
                    <a:pt x="12593" y="128413"/>
                  </a:cubicBezTo>
                  <a:cubicBezTo>
                    <a:pt x="16518" y="154578"/>
                    <a:pt x="28102" y="179224"/>
                    <a:pt x="31844" y="205415"/>
                  </a:cubicBezTo>
                  <a:cubicBezTo>
                    <a:pt x="35052" y="227874"/>
                    <a:pt x="33043" y="251728"/>
                    <a:pt x="41469" y="272792"/>
                  </a:cubicBezTo>
                  <a:cubicBezTo>
                    <a:pt x="46524" y="285431"/>
                    <a:pt x="60720" y="292043"/>
                    <a:pt x="70345" y="301668"/>
                  </a:cubicBezTo>
                  <a:cubicBezTo>
                    <a:pt x="76762" y="292043"/>
                    <a:pt x="89114" y="284350"/>
                    <a:pt x="89596" y="272792"/>
                  </a:cubicBezTo>
                  <a:cubicBezTo>
                    <a:pt x="92404" y="205397"/>
                    <a:pt x="78366" y="96329"/>
                    <a:pt x="70345" y="51411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417058" y="4913864"/>
              <a:ext cx="30193" cy="122627"/>
            </a:xfrm>
            <a:custGeom>
              <a:avLst/>
              <a:gdLst>
                <a:gd name="connsiteX0" fmla="*/ 938 w 30193"/>
                <a:gd name="connsiteY0" fmla="*/ 4646 h 122627"/>
                <a:gd name="connsiteX1" fmla="*/ 10564 w 30193"/>
                <a:gd name="connsiteY1" fmla="*/ 120149 h 122627"/>
                <a:gd name="connsiteX2" fmla="*/ 29814 w 30193"/>
                <a:gd name="connsiteY2" fmla="*/ 91274 h 122627"/>
                <a:gd name="connsiteX3" fmla="*/ 20189 w 30193"/>
                <a:gd name="connsiteY3" fmla="*/ 33522 h 122627"/>
                <a:gd name="connsiteX4" fmla="*/ 938 w 30193"/>
                <a:gd name="connsiteY4" fmla="*/ 4646 h 122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93" h="122627">
                  <a:moveTo>
                    <a:pt x="938" y="4646"/>
                  </a:moveTo>
                  <a:cubicBezTo>
                    <a:pt x="-666" y="19084"/>
                    <a:pt x="-1653" y="83497"/>
                    <a:pt x="10564" y="120149"/>
                  </a:cubicBezTo>
                  <a:cubicBezTo>
                    <a:pt x="14222" y="131123"/>
                    <a:pt x="28537" y="102771"/>
                    <a:pt x="29814" y="91274"/>
                  </a:cubicBezTo>
                  <a:cubicBezTo>
                    <a:pt x="31969" y="71877"/>
                    <a:pt x="24423" y="52573"/>
                    <a:pt x="20189" y="33522"/>
                  </a:cubicBezTo>
                  <a:cubicBezTo>
                    <a:pt x="15431" y="12109"/>
                    <a:pt x="2542" y="-9792"/>
                    <a:pt x="938" y="4646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Isosceles Triangle 118"/>
            <p:cNvSpPr/>
            <p:nvPr/>
          </p:nvSpPr>
          <p:spPr>
            <a:xfrm rot="16200000">
              <a:off x="4293729" y="4974558"/>
              <a:ext cx="107168" cy="73395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4347313" y="5377684"/>
            <a:ext cx="136636" cy="301668"/>
            <a:chOff x="4310615" y="4847848"/>
            <a:chExt cx="136636" cy="301668"/>
          </a:xfrm>
        </p:grpSpPr>
        <p:sp>
          <p:nvSpPr>
            <p:cNvPr id="122" name="Freeform 121"/>
            <p:cNvSpPr/>
            <p:nvPr/>
          </p:nvSpPr>
          <p:spPr>
            <a:xfrm>
              <a:off x="4357276" y="4847848"/>
              <a:ext cx="89961" cy="301668"/>
            </a:xfrm>
            <a:custGeom>
              <a:avLst/>
              <a:gdLst>
                <a:gd name="connsiteX0" fmla="*/ 70345 w 89961"/>
                <a:gd name="connsiteY0" fmla="*/ 51411 h 301668"/>
                <a:gd name="connsiteX1" fmla="*/ 41469 w 89961"/>
                <a:gd name="connsiteY1" fmla="*/ 3285 h 301668"/>
                <a:gd name="connsiteX2" fmla="*/ 2968 w 89961"/>
                <a:gd name="connsiteY2" fmla="*/ 12910 h 301668"/>
                <a:gd name="connsiteX3" fmla="*/ 12593 w 89961"/>
                <a:gd name="connsiteY3" fmla="*/ 128413 h 301668"/>
                <a:gd name="connsiteX4" fmla="*/ 31844 w 89961"/>
                <a:gd name="connsiteY4" fmla="*/ 205415 h 301668"/>
                <a:gd name="connsiteX5" fmla="*/ 41469 w 89961"/>
                <a:gd name="connsiteY5" fmla="*/ 272792 h 301668"/>
                <a:gd name="connsiteX6" fmla="*/ 70345 w 89961"/>
                <a:gd name="connsiteY6" fmla="*/ 301668 h 301668"/>
                <a:gd name="connsiteX7" fmla="*/ 89596 w 89961"/>
                <a:gd name="connsiteY7" fmla="*/ 272792 h 301668"/>
                <a:gd name="connsiteX8" fmla="*/ 70345 w 89961"/>
                <a:gd name="connsiteY8" fmla="*/ 51411 h 301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961" h="301668">
                  <a:moveTo>
                    <a:pt x="70345" y="51411"/>
                  </a:moveTo>
                  <a:cubicBezTo>
                    <a:pt x="62324" y="6493"/>
                    <a:pt x="57712" y="12567"/>
                    <a:pt x="41469" y="3285"/>
                  </a:cubicBezTo>
                  <a:cubicBezTo>
                    <a:pt x="29983" y="-3278"/>
                    <a:pt x="5943" y="20"/>
                    <a:pt x="2968" y="12910"/>
                  </a:cubicBezTo>
                  <a:cubicBezTo>
                    <a:pt x="-5719" y="50555"/>
                    <a:pt x="6862" y="90206"/>
                    <a:pt x="12593" y="128413"/>
                  </a:cubicBezTo>
                  <a:cubicBezTo>
                    <a:pt x="16518" y="154578"/>
                    <a:pt x="28102" y="179224"/>
                    <a:pt x="31844" y="205415"/>
                  </a:cubicBezTo>
                  <a:cubicBezTo>
                    <a:pt x="35052" y="227874"/>
                    <a:pt x="33043" y="251728"/>
                    <a:pt x="41469" y="272792"/>
                  </a:cubicBezTo>
                  <a:cubicBezTo>
                    <a:pt x="46524" y="285431"/>
                    <a:pt x="60720" y="292043"/>
                    <a:pt x="70345" y="301668"/>
                  </a:cubicBezTo>
                  <a:cubicBezTo>
                    <a:pt x="76762" y="292043"/>
                    <a:pt x="89114" y="284350"/>
                    <a:pt x="89596" y="272792"/>
                  </a:cubicBezTo>
                  <a:cubicBezTo>
                    <a:pt x="92404" y="205397"/>
                    <a:pt x="78366" y="96329"/>
                    <a:pt x="70345" y="5141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4417058" y="4913864"/>
              <a:ext cx="30193" cy="122627"/>
            </a:xfrm>
            <a:custGeom>
              <a:avLst/>
              <a:gdLst>
                <a:gd name="connsiteX0" fmla="*/ 938 w 30193"/>
                <a:gd name="connsiteY0" fmla="*/ 4646 h 122627"/>
                <a:gd name="connsiteX1" fmla="*/ 10564 w 30193"/>
                <a:gd name="connsiteY1" fmla="*/ 120149 h 122627"/>
                <a:gd name="connsiteX2" fmla="*/ 29814 w 30193"/>
                <a:gd name="connsiteY2" fmla="*/ 91274 h 122627"/>
                <a:gd name="connsiteX3" fmla="*/ 20189 w 30193"/>
                <a:gd name="connsiteY3" fmla="*/ 33522 h 122627"/>
                <a:gd name="connsiteX4" fmla="*/ 938 w 30193"/>
                <a:gd name="connsiteY4" fmla="*/ 4646 h 122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93" h="122627">
                  <a:moveTo>
                    <a:pt x="938" y="4646"/>
                  </a:moveTo>
                  <a:cubicBezTo>
                    <a:pt x="-666" y="19084"/>
                    <a:pt x="-1653" y="83497"/>
                    <a:pt x="10564" y="120149"/>
                  </a:cubicBezTo>
                  <a:cubicBezTo>
                    <a:pt x="14222" y="131123"/>
                    <a:pt x="28537" y="102771"/>
                    <a:pt x="29814" y="91274"/>
                  </a:cubicBezTo>
                  <a:cubicBezTo>
                    <a:pt x="31969" y="71877"/>
                    <a:pt x="24423" y="52573"/>
                    <a:pt x="20189" y="33522"/>
                  </a:cubicBezTo>
                  <a:cubicBezTo>
                    <a:pt x="15431" y="12109"/>
                    <a:pt x="2542" y="-9792"/>
                    <a:pt x="938" y="4646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Isosceles Triangle 123"/>
            <p:cNvSpPr/>
            <p:nvPr/>
          </p:nvSpPr>
          <p:spPr>
            <a:xfrm rot="16200000">
              <a:off x="4293729" y="4974558"/>
              <a:ext cx="107168" cy="73395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 flipH="1">
            <a:off x="4951090" y="4876724"/>
            <a:ext cx="136636" cy="301668"/>
            <a:chOff x="4310615" y="4847848"/>
            <a:chExt cx="136636" cy="301668"/>
          </a:xfrm>
        </p:grpSpPr>
        <p:sp>
          <p:nvSpPr>
            <p:cNvPr id="126" name="Freeform 125"/>
            <p:cNvSpPr/>
            <p:nvPr/>
          </p:nvSpPr>
          <p:spPr>
            <a:xfrm>
              <a:off x="4357276" y="4847848"/>
              <a:ext cx="89961" cy="301668"/>
            </a:xfrm>
            <a:custGeom>
              <a:avLst/>
              <a:gdLst>
                <a:gd name="connsiteX0" fmla="*/ 70345 w 89961"/>
                <a:gd name="connsiteY0" fmla="*/ 51411 h 301668"/>
                <a:gd name="connsiteX1" fmla="*/ 41469 w 89961"/>
                <a:gd name="connsiteY1" fmla="*/ 3285 h 301668"/>
                <a:gd name="connsiteX2" fmla="*/ 2968 w 89961"/>
                <a:gd name="connsiteY2" fmla="*/ 12910 h 301668"/>
                <a:gd name="connsiteX3" fmla="*/ 12593 w 89961"/>
                <a:gd name="connsiteY3" fmla="*/ 128413 h 301668"/>
                <a:gd name="connsiteX4" fmla="*/ 31844 w 89961"/>
                <a:gd name="connsiteY4" fmla="*/ 205415 h 301668"/>
                <a:gd name="connsiteX5" fmla="*/ 41469 w 89961"/>
                <a:gd name="connsiteY5" fmla="*/ 272792 h 301668"/>
                <a:gd name="connsiteX6" fmla="*/ 70345 w 89961"/>
                <a:gd name="connsiteY6" fmla="*/ 301668 h 301668"/>
                <a:gd name="connsiteX7" fmla="*/ 89596 w 89961"/>
                <a:gd name="connsiteY7" fmla="*/ 272792 h 301668"/>
                <a:gd name="connsiteX8" fmla="*/ 70345 w 89961"/>
                <a:gd name="connsiteY8" fmla="*/ 51411 h 301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961" h="301668">
                  <a:moveTo>
                    <a:pt x="70345" y="51411"/>
                  </a:moveTo>
                  <a:cubicBezTo>
                    <a:pt x="62324" y="6493"/>
                    <a:pt x="57712" y="12567"/>
                    <a:pt x="41469" y="3285"/>
                  </a:cubicBezTo>
                  <a:cubicBezTo>
                    <a:pt x="29983" y="-3278"/>
                    <a:pt x="5943" y="20"/>
                    <a:pt x="2968" y="12910"/>
                  </a:cubicBezTo>
                  <a:cubicBezTo>
                    <a:pt x="-5719" y="50555"/>
                    <a:pt x="6862" y="90206"/>
                    <a:pt x="12593" y="128413"/>
                  </a:cubicBezTo>
                  <a:cubicBezTo>
                    <a:pt x="16518" y="154578"/>
                    <a:pt x="28102" y="179224"/>
                    <a:pt x="31844" y="205415"/>
                  </a:cubicBezTo>
                  <a:cubicBezTo>
                    <a:pt x="35052" y="227874"/>
                    <a:pt x="33043" y="251728"/>
                    <a:pt x="41469" y="272792"/>
                  </a:cubicBezTo>
                  <a:cubicBezTo>
                    <a:pt x="46524" y="285431"/>
                    <a:pt x="60720" y="292043"/>
                    <a:pt x="70345" y="301668"/>
                  </a:cubicBezTo>
                  <a:cubicBezTo>
                    <a:pt x="76762" y="292043"/>
                    <a:pt x="89114" y="284350"/>
                    <a:pt x="89596" y="272792"/>
                  </a:cubicBezTo>
                  <a:cubicBezTo>
                    <a:pt x="92404" y="205397"/>
                    <a:pt x="78366" y="96329"/>
                    <a:pt x="70345" y="51411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4417058" y="4913864"/>
              <a:ext cx="30193" cy="122627"/>
            </a:xfrm>
            <a:custGeom>
              <a:avLst/>
              <a:gdLst>
                <a:gd name="connsiteX0" fmla="*/ 938 w 30193"/>
                <a:gd name="connsiteY0" fmla="*/ 4646 h 122627"/>
                <a:gd name="connsiteX1" fmla="*/ 10564 w 30193"/>
                <a:gd name="connsiteY1" fmla="*/ 120149 h 122627"/>
                <a:gd name="connsiteX2" fmla="*/ 29814 w 30193"/>
                <a:gd name="connsiteY2" fmla="*/ 91274 h 122627"/>
                <a:gd name="connsiteX3" fmla="*/ 20189 w 30193"/>
                <a:gd name="connsiteY3" fmla="*/ 33522 h 122627"/>
                <a:gd name="connsiteX4" fmla="*/ 938 w 30193"/>
                <a:gd name="connsiteY4" fmla="*/ 4646 h 122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93" h="122627">
                  <a:moveTo>
                    <a:pt x="938" y="4646"/>
                  </a:moveTo>
                  <a:cubicBezTo>
                    <a:pt x="-666" y="19084"/>
                    <a:pt x="-1653" y="83497"/>
                    <a:pt x="10564" y="120149"/>
                  </a:cubicBezTo>
                  <a:cubicBezTo>
                    <a:pt x="14222" y="131123"/>
                    <a:pt x="28537" y="102771"/>
                    <a:pt x="29814" y="91274"/>
                  </a:cubicBezTo>
                  <a:cubicBezTo>
                    <a:pt x="31969" y="71877"/>
                    <a:pt x="24423" y="52573"/>
                    <a:pt x="20189" y="33522"/>
                  </a:cubicBezTo>
                  <a:cubicBezTo>
                    <a:pt x="15431" y="12109"/>
                    <a:pt x="2542" y="-9792"/>
                    <a:pt x="938" y="4646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Isosceles Triangle 127"/>
            <p:cNvSpPr/>
            <p:nvPr/>
          </p:nvSpPr>
          <p:spPr>
            <a:xfrm rot="16200000">
              <a:off x="4293729" y="4974558"/>
              <a:ext cx="107168" cy="73395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 flipH="1">
            <a:off x="4987788" y="5406560"/>
            <a:ext cx="136636" cy="301668"/>
            <a:chOff x="4310615" y="4847848"/>
            <a:chExt cx="136636" cy="301668"/>
          </a:xfrm>
        </p:grpSpPr>
        <p:sp>
          <p:nvSpPr>
            <p:cNvPr id="130" name="Freeform 129"/>
            <p:cNvSpPr/>
            <p:nvPr/>
          </p:nvSpPr>
          <p:spPr>
            <a:xfrm>
              <a:off x="4357276" y="4847848"/>
              <a:ext cx="89961" cy="301668"/>
            </a:xfrm>
            <a:custGeom>
              <a:avLst/>
              <a:gdLst>
                <a:gd name="connsiteX0" fmla="*/ 70345 w 89961"/>
                <a:gd name="connsiteY0" fmla="*/ 51411 h 301668"/>
                <a:gd name="connsiteX1" fmla="*/ 41469 w 89961"/>
                <a:gd name="connsiteY1" fmla="*/ 3285 h 301668"/>
                <a:gd name="connsiteX2" fmla="*/ 2968 w 89961"/>
                <a:gd name="connsiteY2" fmla="*/ 12910 h 301668"/>
                <a:gd name="connsiteX3" fmla="*/ 12593 w 89961"/>
                <a:gd name="connsiteY3" fmla="*/ 128413 h 301668"/>
                <a:gd name="connsiteX4" fmla="*/ 31844 w 89961"/>
                <a:gd name="connsiteY4" fmla="*/ 205415 h 301668"/>
                <a:gd name="connsiteX5" fmla="*/ 41469 w 89961"/>
                <a:gd name="connsiteY5" fmla="*/ 272792 h 301668"/>
                <a:gd name="connsiteX6" fmla="*/ 70345 w 89961"/>
                <a:gd name="connsiteY6" fmla="*/ 301668 h 301668"/>
                <a:gd name="connsiteX7" fmla="*/ 89596 w 89961"/>
                <a:gd name="connsiteY7" fmla="*/ 272792 h 301668"/>
                <a:gd name="connsiteX8" fmla="*/ 70345 w 89961"/>
                <a:gd name="connsiteY8" fmla="*/ 51411 h 301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961" h="301668">
                  <a:moveTo>
                    <a:pt x="70345" y="51411"/>
                  </a:moveTo>
                  <a:cubicBezTo>
                    <a:pt x="62324" y="6493"/>
                    <a:pt x="57712" y="12567"/>
                    <a:pt x="41469" y="3285"/>
                  </a:cubicBezTo>
                  <a:cubicBezTo>
                    <a:pt x="29983" y="-3278"/>
                    <a:pt x="5943" y="20"/>
                    <a:pt x="2968" y="12910"/>
                  </a:cubicBezTo>
                  <a:cubicBezTo>
                    <a:pt x="-5719" y="50555"/>
                    <a:pt x="6862" y="90206"/>
                    <a:pt x="12593" y="128413"/>
                  </a:cubicBezTo>
                  <a:cubicBezTo>
                    <a:pt x="16518" y="154578"/>
                    <a:pt x="28102" y="179224"/>
                    <a:pt x="31844" y="205415"/>
                  </a:cubicBezTo>
                  <a:cubicBezTo>
                    <a:pt x="35052" y="227874"/>
                    <a:pt x="33043" y="251728"/>
                    <a:pt x="41469" y="272792"/>
                  </a:cubicBezTo>
                  <a:cubicBezTo>
                    <a:pt x="46524" y="285431"/>
                    <a:pt x="60720" y="292043"/>
                    <a:pt x="70345" y="301668"/>
                  </a:cubicBezTo>
                  <a:cubicBezTo>
                    <a:pt x="76762" y="292043"/>
                    <a:pt x="89114" y="284350"/>
                    <a:pt x="89596" y="272792"/>
                  </a:cubicBezTo>
                  <a:cubicBezTo>
                    <a:pt x="92404" y="205397"/>
                    <a:pt x="78366" y="96329"/>
                    <a:pt x="70345" y="5141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417058" y="4913864"/>
              <a:ext cx="30193" cy="122627"/>
            </a:xfrm>
            <a:custGeom>
              <a:avLst/>
              <a:gdLst>
                <a:gd name="connsiteX0" fmla="*/ 938 w 30193"/>
                <a:gd name="connsiteY0" fmla="*/ 4646 h 122627"/>
                <a:gd name="connsiteX1" fmla="*/ 10564 w 30193"/>
                <a:gd name="connsiteY1" fmla="*/ 120149 h 122627"/>
                <a:gd name="connsiteX2" fmla="*/ 29814 w 30193"/>
                <a:gd name="connsiteY2" fmla="*/ 91274 h 122627"/>
                <a:gd name="connsiteX3" fmla="*/ 20189 w 30193"/>
                <a:gd name="connsiteY3" fmla="*/ 33522 h 122627"/>
                <a:gd name="connsiteX4" fmla="*/ 938 w 30193"/>
                <a:gd name="connsiteY4" fmla="*/ 4646 h 122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93" h="122627">
                  <a:moveTo>
                    <a:pt x="938" y="4646"/>
                  </a:moveTo>
                  <a:cubicBezTo>
                    <a:pt x="-666" y="19084"/>
                    <a:pt x="-1653" y="83497"/>
                    <a:pt x="10564" y="120149"/>
                  </a:cubicBezTo>
                  <a:cubicBezTo>
                    <a:pt x="14222" y="131123"/>
                    <a:pt x="28537" y="102771"/>
                    <a:pt x="29814" y="91274"/>
                  </a:cubicBezTo>
                  <a:cubicBezTo>
                    <a:pt x="31969" y="71877"/>
                    <a:pt x="24423" y="52573"/>
                    <a:pt x="20189" y="33522"/>
                  </a:cubicBezTo>
                  <a:cubicBezTo>
                    <a:pt x="15431" y="12109"/>
                    <a:pt x="2542" y="-9792"/>
                    <a:pt x="938" y="4646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Isosceles Triangle 131"/>
            <p:cNvSpPr/>
            <p:nvPr/>
          </p:nvSpPr>
          <p:spPr>
            <a:xfrm rot="16200000">
              <a:off x="4293729" y="4974558"/>
              <a:ext cx="107168" cy="73395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" name="Can 132"/>
          <p:cNvSpPr/>
          <p:nvPr/>
        </p:nvSpPr>
        <p:spPr>
          <a:xfrm>
            <a:off x="4142642" y="5175656"/>
            <a:ext cx="48607" cy="194118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Can 133"/>
          <p:cNvSpPr/>
          <p:nvPr/>
        </p:nvSpPr>
        <p:spPr>
          <a:xfrm>
            <a:off x="5251738" y="5132210"/>
            <a:ext cx="48607" cy="194118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4177364" y="5014762"/>
            <a:ext cx="173255" cy="231006"/>
          </a:xfrm>
          <a:custGeom>
            <a:avLst/>
            <a:gdLst>
              <a:gd name="connsiteX0" fmla="*/ 0 w 173255"/>
              <a:gd name="connsiteY0" fmla="*/ 231006 h 231006"/>
              <a:gd name="connsiteX1" fmla="*/ 28876 w 173255"/>
              <a:gd name="connsiteY1" fmla="*/ 182880 h 231006"/>
              <a:gd name="connsiteX2" fmla="*/ 57752 w 173255"/>
              <a:gd name="connsiteY2" fmla="*/ 125129 h 231006"/>
              <a:gd name="connsiteX3" fmla="*/ 105878 w 173255"/>
              <a:gd name="connsiteY3" fmla="*/ 48126 h 231006"/>
              <a:gd name="connsiteX4" fmla="*/ 125129 w 173255"/>
              <a:gd name="connsiteY4" fmla="*/ 19251 h 231006"/>
              <a:gd name="connsiteX5" fmla="*/ 154004 w 173255"/>
              <a:gd name="connsiteY5" fmla="*/ 9625 h 231006"/>
              <a:gd name="connsiteX6" fmla="*/ 173255 w 173255"/>
              <a:gd name="connsiteY6" fmla="*/ 0 h 231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255" h="231006">
                <a:moveTo>
                  <a:pt x="0" y="231006"/>
                </a:moveTo>
                <a:cubicBezTo>
                  <a:pt x="9625" y="214964"/>
                  <a:pt x="20509" y="199613"/>
                  <a:pt x="28876" y="182880"/>
                </a:cubicBezTo>
                <a:cubicBezTo>
                  <a:pt x="68724" y="103185"/>
                  <a:pt x="2585" y="207875"/>
                  <a:pt x="57752" y="125129"/>
                </a:cubicBezTo>
                <a:cubicBezTo>
                  <a:pt x="80660" y="56402"/>
                  <a:pt x="60118" y="78633"/>
                  <a:pt x="105878" y="48126"/>
                </a:cubicBezTo>
                <a:cubicBezTo>
                  <a:pt x="112295" y="38501"/>
                  <a:pt x="116096" y="26477"/>
                  <a:pt x="125129" y="19251"/>
                </a:cubicBezTo>
                <a:cubicBezTo>
                  <a:pt x="133051" y="12913"/>
                  <a:pt x="144584" y="13393"/>
                  <a:pt x="154004" y="9625"/>
                </a:cubicBezTo>
                <a:cubicBezTo>
                  <a:pt x="160665" y="6960"/>
                  <a:pt x="166838" y="3208"/>
                  <a:pt x="173255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4177364" y="5265019"/>
            <a:ext cx="221381" cy="288758"/>
          </a:xfrm>
          <a:custGeom>
            <a:avLst/>
            <a:gdLst>
              <a:gd name="connsiteX0" fmla="*/ 0 w 221381"/>
              <a:gd name="connsiteY0" fmla="*/ 0 h 288758"/>
              <a:gd name="connsiteX1" fmla="*/ 57752 w 221381"/>
              <a:gd name="connsiteY1" fmla="*/ 77002 h 288758"/>
              <a:gd name="connsiteX2" fmla="*/ 77002 w 221381"/>
              <a:gd name="connsiteY2" fmla="*/ 105878 h 288758"/>
              <a:gd name="connsiteX3" fmla="*/ 105878 w 221381"/>
              <a:gd name="connsiteY3" fmla="*/ 134754 h 288758"/>
              <a:gd name="connsiteX4" fmla="*/ 144379 w 221381"/>
              <a:gd name="connsiteY4" fmla="*/ 192505 h 288758"/>
              <a:gd name="connsiteX5" fmla="*/ 163630 w 221381"/>
              <a:gd name="connsiteY5" fmla="*/ 221381 h 288758"/>
              <a:gd name="connsiteX6" fmla="*/ 182880 w 221381"/>
              <a:gd name="connsiteY6" fmla="*/ 250257 h 288758"/>
              <a:gd name="connsiteX7" fmla="*/ 221381 w 221381"/>
              <a:gd name="connsiteY7" fmla="*/ 288758 h 28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81" h="288758">
                <a:moveTo>
                  <a:pt x="0" y="0"/>
                </a:moveTo>
                <a:cubicBezTo>
                  <a:pt x="60684" y="101138"/>
                  <a:pt x="-2400" y="4818"/>
                  <a:pt x="57752" y="77002"/>
                </a:cubicBezTo>
                <a:cubicBezTo>
                  <a:pt x="65158" y="85889"/>
                  <a:pt x="69596" y="96991"/>
                  <a:pt x="77002" y="105878"/>
                </a:cubicBezTo>
                <a:cubicBezTo>
                  <a:pt x="85716" y="116335"/>
                  <a:pt x="97521" y="124009"/>
                  <a:pt x="105878" y="134754"/>
                </a:cubicBezTo>
                <a:cubicBezTo>
                  <a:pt x="120082" y="153016"/>
                  <a:pt x="131545" y="173255"/>
                  <a:pt x="144379" y="192505"/>
                </a:cubicBezTo>
                <a:lnTo>
                  <a:pt x="163630" y="221381"/>
                </a:lnTo>
                <a:cubicBezTo>
                  <a:pt x="170047" y="231006"/>
                  <a:pt x="173255" y="243840"/>
                  <a:pt x="182880" y="250257"/>
                </a:cubicBezTo>
                <a:cubicBezTo>
                  <a:pt x="217725" y="273487"/>
                  <a:pt x="206583" y="259160"/>
                  <a:pt x="221381" y="28875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5043638" y="5034013"/>
            <a:ext cx="221381" cy="221381"/>
          </a:xfrm>
          <a:custGeom>
            <a:avLst/>
            <a:gdLst>
              <a:gd name="connsiteX0" fmla="*/ 221381 w 221381"/>
              <a:gd name="connsiteY0" fmla="*/ 221381 h 221381"/>
              <a:gd name="connsiteX1" fmla="*/ 211756 w 221381"/>
              <a:gd name="connsiteY1" fmla="*/ 154004 h 221381"/>
              <a:gd name="connsiteX2" fmla="*/ 163629 w 221381"/>
              <a:gd name="connsiteY2" fmla="*/ 96252 h 221381"/>
              <a:gd name="connsiteX3" fmla="*/ 105878 w 221381"/>
              <a:gd name="connsiteY3" fmla="*/ 77002 h 221381"/>
              <a:gd name="connsiteX4" fmla="*/ 48126 w 221381"/>
              <a:gd name="connsiteY4" fmla="*/ 38501 h 221381"/>
              <a:gd name="connsiteX5" fmla="*/ 19250 w 221381"/>
              <a:gd name="connsiteY5" fmla="*/ 19250 h 221381"/>
              <a:gd name="connsiteX6" fmla="*/ 0 w 221381"/>
              <a:gd name="connsiteY6" fmla="*/ 0 h 22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381" h="221381">
                <a:moveTo>
                  <a:pt x="221381" y="221381"/>
                </a:moveTo>
                <a:cubicBezTo>
                  <a:pt x="218173" y="198922"/>
                  <a:pt x="218275" y="175734"/>
                  <a:pt x="211756" y="154004"/>
                </a:cubicBezTo>
                <a:cubicBezTo>
                  <a:pt x="207682" y="140425"/>
                  <a:pt x="173941" y="101981"/>
                  <a:pt x="163629" y="96252"/>
                </a:cubicBezTo>
                <a:cubicBezTo>
                  <a:pt x="145891" y="86398"/>
                  <a:pt x="105878" y="77002"/>
                  <a:pt x="105878" y="77002"/>
                </a:cubicBezTo>
                <a:lnTo>
                  <a:pt x="48126" y="38501"/>
                </a:lnTo>
                <a:cubicBezTo>
                  <a:pt x="38501" y="32084"/>
                  <a:pt x="27430" y="27430"/>
                  <a:pt x="19250" y="19250"/>
                </a:cubicBezTo>
                <a:lnTo>
                  <a:pt x="0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5082139" y="5226518"/>
            <a:ext cx="192505" cy="356135"/>
          </a:xfrm>
          <a:custGeom>
            <a:avLst/>
            <a:gdLst>
              <a:gd name="connsiteX0" fmla="*/ 192505 w 192505"/>
              <a:gd name="connsiteY0" fmla="*/ 0 h 356135"/>
              <a:gd name="connsiteX1" fmla="*/ 182880 w 192505"/>
              <a:gd name="connsiteY1" fmla="*/ 48126 h 356135"/>
              <a:gd name="connsiteX2" fmla="*/ 173255 w 192505"/>
              <a:gd name="connsiteY2" fmla="*/ 77002 h 356135"/>
              <a:gd name="connsiteX3" fmla="*/ 163629 w 192505"/>
              <a:gd name="connsiteY3" fmla="*/ 115503 h 356135"/>
              <a:gd name="connsiteX4" fmla="*/ 144379 w 192505"/>
              <a:gd name="connsiteY4" fmla="*/ 221381 h 356135"/>
              <a:gd name="connsiteX5" fmla="*/ 125128 w 192505"/>
              <a:gd name="connsiteY5" fmla="*/ 250257 h 356135"/>
              <a:gd name="connsiteX6" fmla="*/ 96253 w 192505"/>
              <a:gd name="connsiteY6" fmla="*/ 269507 h 356135"/>
              <a:gd name="connsiteX7" fmla="*/ 28876 w 192505"/>
              <a:gd name="connsiteY7" fmla="*/ 336884 h 356135"/>
              <a:gd name="connsiteX8" fmla="*/ 0 w 192505"/>
              <a:gd name="connsiteY8" fmla="*/ 356135 h 356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505" h="356135">
                <a:moveTo>
                  <a:pt x="192505" y="0"/>
                </a:moveTo>
                <a:cubicBezTo>
                  <a:pt x="189297" y="16042"/>
                  <a:pt x="186848" y="32255"/>
                  <a:pt x="182880" y="48126"/>
                </a:cubicBezTo>
                <a:cubicBezTo>
                  <a:pt x="180419" y="57969"/>
                  <a:pt x="176042" y="67246"/>
                  <a:pt x="173255" y="77002"/>
                </a:cubicBezTo>
                <a:cubicBezTo>
                  <a:pt x="169621" y="89722"/>
                  <a:pt x="166838" y="102669"/>
                  <a:pt x="163629" y="115503"/>
                </a:cubicBezTo>
                <a:cubicBezTo>
                  <a:pt x="160312" y="142043"/>
                  <a:pt x="159216" y="191707"/>
                  <a:pt x="144379" y="221381"/>
                </a:cubicBezTo>
                <a:cubicBezTo>
                  <a:pt x="139206" y="231728"/>
                  <a:pt x="133308" y="242077"/>
                  <a:pt x="125128" y="250257"/>
                </a:cubicBezTo>
                <a:cubicBezTo>
                  <a:pt x="116948" y="258437"/>
                  <a:pt x="105878" y="263090"/>
                  <a:pt x="96253" y="269507"/>
                </a:cubicBezTo>
                <a:cubicBezTo>
                  <a:pt x="79310" y="320332"/>
                  <a:pt x="95069" y="292755"/>
                  <a:pt x="28876" y="336884"/>
                </a:cubicBezTo>
                <a:lnTo>
                  <a:pt x="0" y="356135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9" name="Group 138"/>
          <p:cNvGrpSpPr/>
          <p:nvPr/>
        </p:nvGrpSpPr>
        <p:grpSpPr>
          <a:xfrm>
            <a:off x="6012537" y="4880587"/>
            <a:ext cx="393693" cy="445741"/>
            <a:chOff x="1432547" y="657502"/>
            <a:chExt cx="612771" cy="660874"/>
          </a:xfrm>
        </p:grpSpPr>
        <p:sp>
          <p:nvSpPr>
            <p:cNvPr id="140" name="Oval 139"/>
            <p:cNvSpPr/>
            <p:nvPr/>
          </p:nvSpPr>
          <p:spPr>
            <a:xfrm>
              <a:off x="1432547" y="657502"/>
              <a:ext cx="612771" cy="66087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1458171" y="775228"/>
              <a:ext cx="404261" cy="500514"/>
            </a:xfrm>
            <a:custGeom>
              <a:avLst/>
              <a:gdLst>
                <a:gd name="connsiteX0" fmla="*/ 173254 w 404261"/>
                <a:gd name="connsiteY0" fmla="*/ 0 h 500514"/>
                <a:gd name="connsiteX1" fmla="*/ 96252 w 404261"/>
                <a:gd name="connsiteY1" fmla="*/ 19251 h 500514"/>
                <a:gd name="connsiteX2" fmla="*/ 67376 w 404261"/>
                <a:gd name="connsiteY2" fmla="*/ 38501 h 500514"/>
                <a:gd name="connsiteX3" fmla="*/ 28875 w 404261"/>
                <a:gd name="connsiteY3" fmla="*/ 96253 h 500514"/>
                <a:gd name="connsiteX4" fmla="*/ 0 w 404261"/>
                <a:gd name="connsiteY4" fmla="*/ 154004 h 500514"/>
                <a:gd name="connsiteX5" fmla="*/ 9625 w 404261"/>
                <a:gd name="connsiteY5" fmla="*/ 240632 h 500514"/>
                <a:gd name="connsiteX6" fmla="*/ 48126 w 404261"/>
                <a:gd name="connsiteY6" fmla="*/ 259882 h 500514"/>
                <a:gd name="connsiteX7" fmla="*/ 77002 w 404261"/>
                <a:gd name="connsiteY7" fmla="*/ 279133 h 500514"/>
                <a:gd name="connsiteX8" fmla="*/ 105877 w 404261"/>
                <a:gd name="connsiteY8" fmla="*/ 288758 h 500514"/>
                <a:gd name="connsiteX9" fmla="*/ 163629 w 404261"/>
                <a:gd name="connsiteY9" fmla="*/ 317634 h 500514"/>
                <a:gd name="connsiteX10" fmla="*/ 173254 w 404261"/>
                <a:gd name="connsiteY10" fmla="*/ 346509 h 500514"/>
                <a:gd name="connsiteX11" fmla="*/ 134753 w 404261"/>
                <a:gd name="connsiteY11" fmla="*/ 404261 h 500514"/>
                <a:gd name="connsiteX12" fmla="*/ 125128 w 404261"/>
                <a:gd name="connsiteY12" fmla="*/ 433137 h 500514"/>
                <a:gd name="connsiteX13" fmla="*/ 163629 w 404261"/>
                <a:gd name="connsiteY13" fmla="*/ 481263 h 500514"/>
                <a:gd name="connsiteX14" fmla="*/ 221381 w 404261"/>
                <a:gd name="connsiteY14" fmla="*/ 500514 h 500514"/>
                <a:gd name="connsiteX15" fmla="*/ 308008 w 404261"/>
                <a:gd name="connsiteY15" fmla="*/ 490888 h 500514"/>
                <a:gd name="connsiteX16" fmla="*/ 356134 w 404261"/>
                <a:gd name="connsiteY16" fmla="*/ 433137 h 500514"/>
                <a:gd name="connsiteX17" fmla="*/ 385010 w 404261"/>
                <a:gd name="connsiteY17" fmla="*/ 423512 h 500514"/>
                <a:gd name="connsiteX18" fmla="*/ 404261 w 404261"/>
                <a:gd name="connsiteY18" fmla="*/ 394636 h 500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4261" h="500514">
                  <a:moveTo>
                    <a:pt x="173254" y="0"/>
                  </a:moveTo>
                  <a:cubicBezTo>
                    <a:pt x="154942" y="3662"/>
                    <a:pt x="115987" y="9383"/>
                    <a:pt x="96252" y="19251"/>
                  </a:cubicBezTo>
                  <a:cubicBezTo>
                    <a:pt x="85905" y="24424"/>
                    <a:pt x="77001" y="32084"/>
                    <a:pt x="67376" y="38501"/>
                  </a:cubicBezTo>
                  <a:cubicBezTo>
                    <a:pt x="54542" y="57752"/>
                    <a:pt x="36191" y="74304"/>
                    <a:pt x="28875" y="96253"/>
                  </a:cubicBezTo>
                  <a:cubicBezTo>
                    <a:pt x="15592" y="136102"/>
                    <a:pt x="24878" y="116686"/>
                    <a:pt x="0" y="154004"/>
                  </a:cubicBezTo>
                  <a:cubicBezTo>
                    <a:pt x="3208" y="182880"/>
                    <a:pt x="-2397" y="214182"/>
                    <a:pt x="9625" y="240632"/>
                  </a:cubicBezTo>
                  <a:cubicBezTo>
                    <a:pt x="15562" y="253694"/>
                    <a:pt x="35668" y="252763"/>
                    <a:pt x="48126" y="259882"/>
                  </a:cubicBezTo>
                  <a:cubicBezTo>
                    <a:pt x="58170" y="265621"/>
                    <a:pt x="66655" y="273959"/>
                    <a:pt x="77002" y="279133"/>
                  </a:cubicBezTo>
                  <a:cubicBezTo>
                    <a:pt x="86077" y="283670"/>
                    <a:pt x="96802" y="284221"/>
                    <a:pt x="105877" y="288758"/>
                  </a:cubicBezTo>
                  <a:cubicBezTo>
                    <a:pt x="180517" y="326077"/>
                    <a:pt x="91044" y="293437"/>
                    <a:pt x="163629" y="317634"/>
                  </a:cubicBezTo>
                  <a:cubicBezTo>
                    <a:pt x="166837" y="327259"/>
                    <a:pt x="176462" y="336884"/>
                    <a:pt x="173254" y="346509"/>
                  </a:cubicBezTo>
                  <a:cubicBezTo>
                    <a:pt x="165938" y="368458"/>
                    <a:pt x="134753" y="404261"/>
                    <a:pt x="134753" y="404261"/>
                  </a:cubicBezTo>
                  <a:cubicBezTo>
                    <a:pt x="131545" y="413886"/>
                    <a:pt x="125128" y="422991"/>
                    <a:pt x="125128" y="433137"/>
                  </a:cubicBezTo>
                  <a:cubicBezTo>
                    <a:pt x="125128" y="459811"/>
                    <a:pt x="141456" y="471408"/>
                    <a:pt x="163629" y="481263"/>
                  </a:cubicBezTo>
                  <a:cubicBezTo>
                    <a:pt x="182172" y="489504"/>
                    <a:pt x="221381" y="500514"/>
                    <a:pt x="221381" y="500514"/>
                  </a:cubicBezTo>
                  <a:cubicBezTo>
                    <a:pt x="250257" y="497305"/>
                    <a:pt x="280446" y="500075"/>
                    <a:pt x="308008" y="490888"/>
                  </a:cubicBezTo>
                  <a:cubicBezTo>
                    <a:pt x="339437" y="480412"/>
                    <a:pt x="334116" y="450751"/>
                    <a:pt x="356134" y="433137"/>
                  </a:cubicBezTo>
                  <a:cubicBezTo>
                    <a:pt x="364057" y="426799"/>
                    <a:pt x="375385" y="426720"/>
                    <a:pt x="385010" y="423512"/>
                  </a:cubicBezTo>
                  <a:lnTo>
                    <a:pt x="404261" y="3946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1563114" y="679565"/>
              <a:ext cx="404261" cy="465024"/>
            </a:xfrm>
            <a:custGeom>
              <a:avLst/>
              <a:gdLst>
                <a:gd name="connsiteX0" fmla="*/ 173254 w 404261"/>
                <a:gd name="connsiteY0" fmla="*/ 0 h 500514"/>
                <a:gd name="connsiteX1" fmla="*/ 96252 w 404261"/>
                <a:gd name="connsiteY1" fmla="*/ 19251 h 500514"/>
                <a:gd name="connsiteX2" fmla="*/ 67376 w 404261"/>
                <a:gd name="connsiteY2" fmla="*/ 38501 h 500514"/>
                <a:gd name="connsiteX3" fmla="*/ 28875 w 404261"/>
                <a:gd name="connsiteY3" fmla="*/ 96253 h 500514"/>
                <a:gd name="connsiteX4" fmla="*/ 0 w 404261"/>
                <a:gd name="connsiteY4" fmla="*/ 154004 h 500514"/>
                <a:gd name="connsiteX5" fmla="*/ 9625 w 404261"/>
                <a:gd name="connsiteY5" fmla="*/ 240632 h 500514"/>
                <a:gd name="connsiteX6" fmla="*/ 48126 w 404261"/>
                <a:gd name="connsiteY6" fmla="*/ 259882 h 500514"/>
                <a:gd name="connsiteX7" fmla="*/ 77002 w 404261"/>
                <a:gd name="connsiteY7" fmla="*/ 279133 h 500514"/>
                <a:gd name="connsiteX8" fmla="*/ 105877 w 404261"/>
                <a:gd name="connsiteY8" fmla="*/ 288758 h 500514"/>
                <a:gd name="connsiteX9" fmla="*/ 163629 w 404261"/>
                <a:gd name="connsiteY9" fmla="*/ 317634 h 500514"/>
                <a:gd name="connsiteX10" fmla="*/ 173254 w 404261"/>
                <a:gd name="connsiteY10" fmla="*/ 346509 h 500514"/>
                <a:gd name="connsiteX11" fmla="*/ 134753 w 404261"/>
                <a:gd name="connsiteY11" fmla="*/ 404261 h 500514"/>
                <a:gd name="connsiteX12" fmla="*/ 125128 w 404261"/>
                <a:gd name="connsiteY12" fmla="*/ 433137 h 500514"/>
                <a:gd name="connsiteX13" fmla="*/ 163629 w 404261"/>
                <a:gd name="connsiteY13" fmla="*/ 481263 h 500514"/>
                <a:gd name="connsiteX14" fmla="*/ 221381 w 404261"/>
                <a:gd name="connsiteY14" fmla="*/ 500514 h 500514"/>
                <a:gd name="connsiteX15" fmla="*/ 308008 w 404261"/>
                <a:gd name="connsiteY15" fmla="*/ 490888 h 500514"/>
                <a:gd name="connsiteX16" fmla="*/ 356134 w 404261"/>
                <a:gd name="connsiteY16" fmla="*/ 433137 h 500514"/>
                <a:gd name="connsiteX17" fmla="*/ 385010 w 404261"/>
                <a:gd name="connsiteY17" fmla="*/ 423512 h 500514"/>
                <a:gd name="connsiteX18" fmla="*/ 404261 w 404261"/>
                <a:gd name="connsiteY18" fmla="*/ 394636 h 500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4261" h="500514">
                  <a:moveTo>
                    <a:pt x="173254" y="0"/>
                  </a:moveTo>
                  <a:cubicBezTo>
                    <a:pt x="154942" y="3662"/>
                    <a:pt x="115987" y="9383"/>
                    <a:pt x="96252" y="19251"/>
                  </a:cubicBezTo>
                  <a:cubicBezTo>
                    <a:pt x="85905" y="24424"/>
                    <a:pt x="77001" y="32084"/>
                    <a:pt x="67376" y="38501"/>
                  </a:cubicBezTo>
                  <a:cubicBezTo>
                    <a:pt x="54542" y="57752"/>
                    <a:pt x="36191" y="74304"/>
                    <a:pt x="28875" y="96253"/>
                  </a:cubicBezTo>
                  <a:cubicBezTo>
                    <a:pt x="15592" y="136102"/>
                    <a:pt x="24878" y="116686"/>
                    <a:pt x="0" y="154004"/>
                  </a:cubicBezTo>
                  <a:cubicBezTo>
                    <a:pt x="3208" y="182880"/>
                    <a:pt x="-2397" y="214182"/>
                    <a:pt x="9625" y="240632"/>
                  </a:cubicBezTo>
                  <a:cubicBezTo>
                    <a:pt x="15562" y="253694"/>
                    <a:pt x="35668" y="252763"/>
                    <a:pt x="48126" y="259882"/>
                  </a:cubicBezTo>
                  <a:cubicBezTo>
                    <a:pt x="58170" y="265621"/>
                    <a:pt x="66655" y="273959"/>
                    <a:pt x="77002" y="279133"/>
                  </a:cubicBezTo>
                  <a:cubicBezTo>
                    <a:pt x="86077" y="283670"/>
                    <a:pt x="96802" y="284221"/>
                    <a:pt x="105877" y="288758"/>
                  </a:cubicBezTo>
                  <a:cubicBezTo>
                    <a:pt x="180517" y="326077"/>
                    <a:pt x="91044" y="293437"/>
                    <a:pt x="163629" y="317634"/>
                  </a:cubicBezTo>
                  <a:cubicBezTo>
                    <a:pt x="166837" y="327259"/>
                    <a:pt x="176462" y="336884"/>
                    <a:pt x="173254" y="346509"/>
                  </a:cubicBezTo>
                  <a:cubicBezTo>
                    <a:pt x="165938" y="368458"/>
                    <a:pt x="134753" y="404261"/>
                    <a:pt x="134753" y="404261"/>
                  </a:cubicBezTo>
                  <a:cubicBezTo>
                    <a:pt x="131545" y="413886"/>
                    <a:pt x="125128" y="422991"/>
                    <a:pt x="125128" y="433137"/>
                  </a:cubicBezTo>
                  <a:cubicBezTo>
                    <a:pt x="125128" y="459811"/>
                    <a:pt x="141456" y="471408"/>
                    <a:pt x="163629" y="481263"/>
                  </a:cubicBezTo>
                  <a:cubicBezTo>
                    <a:pt x="182172" y="489504"/>
                    <a:pt x="221381" y="500514"/>
                    <a:pt x="221381" y="500514"/>
                  </a:cubicBezTo>
                  <a:cubicBezTo>
                    <a:pt x="250257" y="497305"/>
                    <a:pt x="280446" y="500075"/>
                    <a:pt x="308008" y="490888"/>
                  </a:cubicBezTo>
                  <a:cubicBezTo>
                    <a:pt x="339437" y="480412"/>
                    <a:pt x="334116" y="450751"/>
                    <a:pt x="356134" y="433137"/>
                  </a:cubicBezTo>
                  <a:cubicBezTo>
                    <a:pt x="364057" y="426799"/>
                    <a:pt x="375385" y="426720"/>
                    <a:pt x="385010" y="423512"/>
                  </a:cubicBezTo>
                  <a:lnTo>
                    <a:pt x="404261" y="394636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6867530" y="4878064"/>
            <a:ext cx="393693" cy="445741"/>
            <a:chOff x="1432547" y="657502"/>
            <a:chExt cx="612771" cy="660874"/>
          </a:xfrm>
        </p:grpSpPr>
        <p:sp>
          <p:nvSpPr>
            <p:cNvPr id="144" name="Oval 143"/>
            <p:cNvSpPr/>
            <p:nvPr/>
          </p:nvSpPr>
          <p:spPr>
            <a:xfrm>
              <a:off x="1432547" y="657502"/>
              <a:ext cx="612771" cy="66087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1458171" y="775228"/>
              <a:ext cx="404261" cy="500514"/>
            </a:xfrm>
            <a:custGeom>
              <a:avLst/>
              <a:gdLst>
                <a:gd name="connsiteX0" fmla="*/ 173254 w 404261"/>
                <a:gd name="connsiteY0" fmla="*/ 0 h 500514"/>
                <a:gd name="connsiteX1" fmla="*/ 96252 w 404261"/>
                <a:gd name="connsiteY1" fmla="*/ 19251 h 500514"/>
                <a:gd name="connsiteX2" fmla="*/ 67376 w 404261"/>
                <a:gd name="connsiteY2" fmla="*/ 38501 h 500514"/>
                <a:gd name="connsiteX3" fmla="*/ 28875 w 404261"/>
                <a:gd name="connsiteY3" fmla="*/ 96253 h 500514"/>
                <a:gd name="connsiteX4" fmla="*/ 0 w 404261"/>
                <a:gd name="connsiteY4" fmla="*/ 154004 h 500514"/>
                <a:gd name="connsiteX5" fmla="*/ 9625 w 404261"/>
                <a:gd name="connsiteY5" fmla="*/ 240632 h 500514"/>
                <a:gd name="connsiteX6" fmla="*/ 48126 w 404261"/>
                <a:gd name="connsiteY6" fmla="*/ 259882 h 500514"/>
                <a:gd name="connsiteX7" fmla="*/ 77002 w 404261"/>
                <a:gd name="connsiteY7" fmla="*/ 279133 h 500514"/>
                <a:gd name="connsiteX8" fmla="*/ 105877 w 404261"/>
                <a:gd name="connsiteY8" fmla="*/ 288758 h 500514"/>
                <a:gd name="connsiteX9" fmla="*/ 163629 w 404261"/>
                <a:gd name="connsiteY9" fmla="*/ 317634 h 500514"/>
                <a:gd name="connsiteX10" fmla="*/ 173254 w 404261"/>
                <a:gd name="connsiteY10" fmla="*/ 346509 h 500514"/>
                <a:gd name="connsiteX11" fmla="*/ 134753 w 404261"/>
                <a:gd name="connsiteY11" fmla="*/ 404261 h 500514"/>
                <a:gd name="connsiteX12" fmla="*/ 125128 w 404261"/>
                <a:gd name="connsiteY12" fmla="*/ 433137 h 500514"/>
                <a:gd name="connsiteX13" fmla="*/ 163629 w 404261"/>
                <a:gd name="connsiteY13" fmla="*/ 481263 h 500514"/>
                <a:gd name="connsiteX14" fmla="*/ 221381 w 404261"/>
                <a:gd name="connsiteY14" fmla="*/ 500514 h 500514"/>
                <a:gd name="connsiteX15" fmla="*/ 308008 w 404261"/>
                <a:gd name="connsiteY15" fmla="*/ 490888 h 500514"/>
                <a:gd name="connsiteX16" fmla="*/ 356134 w 404261"/>
                <a:gd name="connsiteY16" fmla="*/ 433137 h 500514"/>
                <a:gd name="connsiteX17" fmla="*/ 385010 w 404261"/>
                <a:gd name="connsiteY17" fmla="*/ 423512 h 500514"/>
                <a:gd name="connsiteX18" fmla="*/ 404261 w 404261"/>
                <a:gd name="connsiteY18" fmla="*/ 394636 h 500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4261" h="500514">
                  <a:moveTo>
                    <a:pt x="173254" y="0"/>
                  </a:moveTo>
                  <a:cubicBezTo>
                    <a:pt x="154942" y="3662"/>
                    <a:pt x="115987" y="9383"/>
                    <a:pt x="96252" y="19251"/>
                  </a:cubicBezTo>
                  <a:cubicBezTo>
                    <a:pt x="85905" y="24424"/>
                    <a:pt x="77001" y="32084"/>
                    <a:pt x="67376" y="38501"/>
                  </a:cubicBezTo>
                  <a:cubicBezTo>
                    <a:pt x="54542" y="57752"/>
                    <a:pt x="36191" y="74304"/>
                    <a:pt x="28875" y="96253"/>
                  </a:cubicBezTo>
                  <a:cubicBezTo>
                    <a:pt x="15592" y="136102"/>
                    <a:pt x="24878" y="116686"/>
                    <a:pt x="0" y="154004"/>
                  </a:cubicBezTo>
                  <a:cubicBezTo>
                    <a:pt x="3208" y="182880"/>
                    <a:pt x="-2397" y="214182"/>
                    <a:pt x="9625" y="240632"/>
                  </a:cubicBezTo>
                  <a:cubicBezTo>
                    <a:pt x="15562" y="253694"/>
                    <a:pt x="35668" y="252763"/>
                    <a:pt x="48126" y="259882"/>
                  </a:cubicBezTo>
                  <a:cubicBezTo>
                    <a:pt x="58170" y="265621"/>
                    <a:pt x="66655" y="273959"/>
                    <a:pt x="77002" y="279133"/>
                  </a:cubicBezTo>
                  <a:cubicBezTo>
                    <a:pt x="86077" y="283670"/>
                    <a:pt x="96802" y="284221"/>
                    <a:pt x="105877" y="288758"/>
                  </a:cubicBezTo>
                  <a:cubicBezTo>
                    <a:pt x="180517" y="326077"/>
                    <a:pt x="91044" y="293437"/>
                    <a:pt x="163629" y="317634"/>
                  </a:cubicBezTo>
                  <a:cubicBezTo>
                    <a:pt x="166837" y="327259"/>
                    <a:pt x="176462" y="336884"/>
                    <a:pt x="173254" y="346509"/>
                  </a:cubicBezTo>
                  <a:cubicBezTo>
                    <a:pt x="165938" y="368458"/>
                    <a:pt x="134753" y="404261"/>
                    <a:pt x="134753" y="404261"/>
                  </a:cubicBezTo>
                  <a:cubicBezTo>
                    <a:pt x="131545" y="413886"/>
                    <a:pt x="125128" y="422991"/>
                    <a:pt x="125128" y="433137"/>
                  </a:cubicBezTo>
                  <a:cubicBezTo>
                    <a:pt x="125128" y="459811"/>
                    <a:pt x="141456" y="471408"/>
                    <a:pt x="163629" y="481263"/>
                  </a:cubicBezTo>
                  <a:cubicBezTo>
                    <a:pt x="182172" y="489504"/>
                    <a:pt x="221381" y="500514"/>
                    <a:pt x="221381" y="500514"/>
                  </a:cubicBezTo>
                  <a:cubicBezTo>
                    <a:pt x="250257" y="497305"/>
                    <a:pt x="280446" y="500075"/>
                    <a:pt x="308008" y="490888"/>
                  </a:cubicBezTo>
                  <a:cubicBezTo>
                    <a:pt x="339437" y="480412"/>
                    <a:pt x="334116" y="450751"/>
                    <a:pt x="356134" y="433137"/>
                  </a:cubicBezTo>
                  <a:cubicBezTo>
                    <a:pt x="364057" y="426799"/>
                    <a:pt x="375385" y="426720"/>
                    <a:pt x="385010" y="423512"/>
                  </a:cubicBezTo>
                  <a:lnTo>
                    <a:pt x="404261" y="3946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1563114" y="679565"/>
              <a:ext cx="404261" cy="465024"/>
            </a:xfrm>
            <a:custGeom>
              <a:avLst/>
              <a:gdLst>
                <a:gd name="connsiteX0" fmla="*/ 173254 w 404261"/>
                <a:gd name="connsiteY0" fmla="*/ 0 h 500514"/>
                <a:gd name="connsiteX1" fmla="*/ 96252 w 404261"/>
                <a:gd name="connsiteY1" fmla="*/ 19251 h 500514"/>
                <a:gd name="connsiteX2" fmla="*/ 67376 w 404261"/>
                <a:gd name="connsiteY2" fmla="*/ 38501 h 500514"/>
                <a:gd name="connsiteX3" fmla="*/ 28875 w 404261"/>
                <a:gd name="connsiteY3" fmla="*/ 96253 h 500514"/>
                <a:gd name="connsiteX4" fmla="*/ 0 w 404261"/>
                <a:gd name="connsiteY4" fmla="*/ 154004 h 500514"/>
                <a:gd name="connsiteX5" fmla="*/ 9625 w 404261"/>
                <a:gd name="connsiteY5" fmla="*/ 240632 h 500514"/>
                <a:gd name="connsiteX6" fmla="*/ 48126 w 404261"/>
                <a:gd name="connsiteY6" fmla="*/ 259882 h 500514"/>
                <a:gd name="connsiteX7" fmla="*/ 77002 w 404261"/>
                <a:gd name="connsiteY7" fmla="*/ 279133 h 500514"/>
                <a:gd name="connsiteX8" fmla="*/ 105877 w 404261"/>
                <a:gd name="connsiteY8" fmla="*/ 288758 h 500514"/>
                <a:gd name="connsiteX9" fmla="*/ 163629 w 404261"/>
                <a:gd name="connsiteY9" fmla="*/ 317634 h 500514"/>
                <a:gd name="connsiteX10" fmla="*/ 173254 w 404261"/>
                <a:gd name="connsiteY10" fmla="*/ 346509 h 500514"/>
                <a:gd name="connsiteX11" fmla="*/ 134753 w 404261"/>
                <a:gd name="connsiteY11" fmla="*/ 404261 h 500514"/>
                <a:gd name="connsiteX12" fmla="*/ 125128 w 404261"/>
                <a:gd name="connsiteY12" fmla="*/ 433137 h 500514"/>
                <a:gd name="connsiteX13" fmla="*/ 163629 w 404261"/>
                <a:gd name="connsiteY13" fmla="*/ 481263 h 500514"/>
                <a:gd name="connsiteX14" fmla="*/ 221381 w 404261"/>
                <a:gd name="connsiteY14" fmla="*/ 500514 h 500514"/>
                <a:gd name="connsiteX15" fmla="*/ 308008 w 404261"/>
                <a:gd name="connsiteY15" fmla="*/ 490888 h 500514"/>
                <a:gd name="connsiteX16" fmla="*/ 356134 w 404261"/>
                <a:gd name="connsiteY16" fmla="*/ 433137 h 500514"/>
                <a:gd name="connsiteX17" fmla="*/ 385010 w 404261"/>
                <a:gd name="connsiteY17" fmla="*/ 423512 h 500514"/>
                <a:gd name="connsiteX18" fmla="*/ 404261 w 404261"/>
                <a:gd name="connsiteY18" fmla="*/ 394636 h 500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4261" h="500514">
                  <a:moveTo>
                    <a:pt x="173254" y="0"/>
                  </a:moveTo>
                  <a:cubicBezTo>
                    <a:pt x="154942" y="3662"/>
                    <a:pt x="115987" y="9383"/>
                    <a:pt x="96252" y="19251"/>
                  </a:cubicBezTo>
                  <a:cubicBezTo>
                    <a:pt x="85905" y="24424"/>
                    <a:pt x="77001" y="32084"/>
                    <a:pt x="67376" y="38501"/>
                  </a:cubicBezTo>
                  <a:cubicBezTo>
                    <a:pt x="54542" y="57752"/>
                    <a:pt x="36191" y="74304"/>
                    <a:pt x="28875" y="96253"/>
                  </a:cubicBezTo>
                  <a:cubicBezTo>
                    <a:pt x="15592" y="136102"/>
                    <a:pt x="24878" y="116686"/>
                    <a:pt x="0" y="154004"/>
                  </a:cubicBezTo>
                  <a:cubicBezTo>
                    <a:pt x="3208" y="182880"/>
                    <a:pt x="-2397" y="214182"/>
                    <a:pt x="9625" y="240632"/>
                  </a:cubicBezTo>
                  <a:cubicBezTo>
                    <a:pt x="15562" y="253694"/>
                    <a:pt x="35668" y="252763"/>
                    <a:pt x="48126" y="259882"/>
                  </a:cubicBezTo>
                  <a:cubicBezTo>
                    <a:pt x="58170" y="265621"/>
                    <a:pt x="66655" y="273959"/>
                    <a:pt x="77002" y="279133"/>
                  </a:cubicBezTo>
                  <a:cubicBezTo>
                    <a:pt x="86077" y="283670"/>
                    <a:pt x="96802" y="284221"/>
                    <a:pt x="105877" y="288758"/>
                  </a:cubicBezTo>
                  <a:cubicBezTo>
                    <a:pt x="180517" y="326077"/>
                    <a:pt x="91044" y="293437"/>
                    <a:pt x="163629" y="317634"/>
                  </a:cubicBezTo>
                  <a:cubicBezTo>
                    <a:pt x="166837" y="327259"/>
                    <a:pt x="176462" y="336884"/>
                    <a:pt x="173254" y="346509"/>
                  </a:cubicBezTo>
                  <a:cubicBezTo>
                    <a:pt x="165938" y="368458"/>
                    <a:pt x="134753" y="404261"/>
                    <a:pt x="134753" y="404261"/>
                  </a:cubicBezTo>
                  <a:cubicBezTo>
                    <a:pt x="131545" y="413886"/>
                    <a:pt x="125128" y="422991"/>
                    <a:pt x="125128" y="433137"/>
                  </a:cubicBezTo>
                  <a:cubicBezTo>
                    <a:pt x="125128" y="459811"/>
                    <a:pt x="141456" y="471408"/>
                    <a:pt x="163629" y="481263"/>
                  </a:cubicBezTo>
                  <a:cubicBezTo>
                    <a:pt x="182172" y="489504"/>
                    <a:pt x="221381" y="500514"/>
                    <a:pt x="221381" y="500514"/>
                  </a:cubicBezTo>
                  <a:cubicBezTo>
                    <a:pt x="250257" y="497305"/>
                    <a:pt x="280446" y="500075"/>
                    <a:pt x="308008" y="490888"/>
                  </a:cubicBezTo>
                  <a:cubicBezTo>
                    <a:pt x="339437" y="480412"/>
                    <a:pt x="334116" y="450751"/>
                    <a:pt x="356134" y="433137"/>
                  </a:cubicBezTo>
                  <a:cubicBezTo>
                    <a:pt x="364057" y="426799"/>
                    <a:pt x="375385" y="426720"/>
                    <a:pt x="385010" y="423512"/>
                  </a:cubicBezTo>
                  <a:lnTo>
                    <a:pt x="404261" y="394636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7" name="Freeform 146"/>
          <p:cNvSpPr/>
          <p:nvPr/>
        </p:nvSpPr>
        <p:spPr>
          <a:xfrm>
            <a:off x="7799695" y="4223351"/>
            <a:ext cx="1121648" cy="858059"/>
          </a:xfrm>
          <a:custGeom>
            <a:avLst/>
            <a:gdLst>
              <a:gd name="connsiteX0" fmla="*/ 606391 w 910881"/>
              <a:gd name="connsiteY0" fmla="*/ 31015 h 592031"/>
              <a:gd name="connsiteX1" fmla="*/ 529389 w 910881"/>
              <a:gd name="connsiteY1" fmla="*/ 50266 h 592031"/>
              <a:gd name="connsiteX2" fmla="*/ 500513 w 910881"/>
              <a:gd name="connsiteY2" fmla="*/ 69516 h 592031"/>
              <a:gd name="connsiteX3" fmla="*/ 442762 w 910881"/>
              <a:gd name="connsiteY3" fmla="*/ 88767 h 592031"/>
              <a:gd name="connsiteX4" fmla="*/ 413886 w 910881"/>
              <a:gd name="connsiteY4" fmla="*/ 69516 h 592031"/>
              <a:gd name="connsiteX5" fmla="*/ 279132 w 910881"/>
              <a:gd name="connsiteY5" fmla="*/ 50266 h 592031"/>
              <a:gd name="connsiteX6" fmla="*/ 192505 w 910881"/>
              <a:gd name="connsiteY6" fmla="*/ 59891 h 592031"/>
              <a:gd name="connsiteX7" fmla="*/ 105877 w 910881"/>
              <a:gd name="connsiteY7" fmla="*/ 108017 h 592031"/>
              <a:gd name="connsiteX8" fmla="*/ 48126 w 910881"/>
              <a:gd name="connsiteY8" fmla="*/ 165769 h 592031"/>
              <a:gd name="connsiteX9" fmla="*/ 38501 w 910881"/>
              <a:gd name="connsiteY9" fmla="*/ 194645 h 592031"/>
              <a:gd name="connsiteX10" fmla="*/ 19250 w 910881"/>
              <a:gd name="connsiteY10" fmla="*/ 223521 h 592031"/>
              <a:gd name="connsiteX11" fmla="*/ 0 w 910881"/>
              <a:gd name="connsiteY11" fmla="*/ 281272 h 592031"/>
              <a:gd name="connsiteX12" fmla="*/ 9625 w 910881"/>
              <a:gd name="connsiteY12" fmla="*/ 454527 h 592031"/>
              <a:gd name="connsiteX13" fmla="*/ 28875 w 910881"/>
              <a:gd name="connsiteY13" fmla="*/ 512278 h 592031"/>
              <a:gd name="connsiteX14" fmla="*/ 57751 w 910881"/>
              <a:gd name="connsiteY14" fmla="*/ 531529 h 592031"/>
              <a:gd name="connsiteX15" fmla="*/ 77002 w 910881"/>
              <a:gd name="connsiteY15" fmla="*/ 560405 h 592031"/>
              <a:gd name="connsiteX16" fmla="*/ 134753 w 910881"/>
              <a:gd name="connsiteY16" fmla="*/ 589281 h 592031"/>
              <a:gd name="connsiteX17" fmla="*/ 317633 w 910881"/>
              <a:gd name="connsiteY17" fmla="*/ 560405 h 592031"/>
              <a:gd name="connsiteX18" fmla="*/ 327258 w 910881"/>
              <a:gd name="connsiteY18" fmla="*/ 531529 h 592031"/>
              <a:gd name="connsiteX19" fmla="*/ 346509 w 910881"/>
              <a:gd name="connsiteY19" fmla="*/ 502653 h 592031"/>
              <a:gd name="connsiteX20" fmla="*/ 365760 w 910881"/>
              <a:gd name="connsiteY20" fmla="*/ 396775 h 592031"/>
              <a:gd name="connsiteX21" fmla="*/ 394635 w 910881"/>
              <a:gd name="connsiteY21" fmla="*/ 377525 h 592031"/>
              <a:gd name="connsiteX22" fmla="*/ 471637 w 910881"/>
              <a:gd name="connsiteY22" fmla="*/ 387150 h 592031"/>
              <a:gd name="connsiteX23" fmla="*/ 500513 w 910881"/>
              <a:gd name="connsiteY23" fmla="*/ 396775 h 592031"/>
              <a:gd name="connsiteX24" fmla="*/ 519764 w 910881"/>
              <a:gd name="connsiteY24" fmla="*/ 425651 h 592031"/>
              <a:gd name="connsiteX25" fmla="*/ 548640 w 910881"/>
              <a:gd name="connsiteY25" fmla="*/ 444902 h 592031"/>
              <a:gd name="connsiteX26" fmla="*/ 596766 w 910881"/>
              <a:gd name="connsiteY26" fmla="*/ 502653 h 592031"/>
              <a:gd name="connsiteX27" fmla="*/ 664143 w 910881"/>
              <a:gd name="connsiteY27" fmla="*/ 521904 h 592031"/>
              <a:gd name="connsiteX28" fmla="*/ 808522 w 910881"/>
              <a:gd name="connsiteY28" fmla="*/ 502653 h 592031"/>
              <a:gd name="connsiteX29" fmla="*/ 837397 w 910881"/>
              <a:gd name="connsiteY29" fmla="*/ 483403 h 592031"/>
              <a:gd name="connsiteX30" fmla="*/ 875898 w 910881"/>
              <a:gd name="connsiteY30" fmla="*/ 425651 h 592031"/>
              <a:gd name="connsiteX31" fmla="*/ 895149 w 910881"/>
              <a:gd name="connsiteY31" fmla="*/ 367900 h 592031"/>
              <a:gd name="connsiteX32" fmla="*/ 895149 w 910881"/>
              <a:gd name="connsiteY32" fmla="*/ 108017 h 592031"/>
              <a:gd name="connsiteX33" fmla="*/ 827772 w 910881"/>
              <a:gd name="connsiteY33" fmla="*/ 40641 h 592031"/>
              <a:gd name="connsiteX34" fmla="*/ 808522 w 910881"/>
              <a:gd name="connsiteY34" fmla="*/ 11765 h 592031"/>
              <a:gd name="connsiteX35" fmla="*/ 770021 w 910881"/>
              <a:gd name="connsiteY35" fmla="*/ 2140 h 592031"/>
              <a:gd name="connsiteX36" fmla="*/ 606391 w 910881"/>
              <a:gd name="connsiteY36" fmla="*/ 31015 h 59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0881" h="592031">
                <a:moveTo>
                  <a:pt x="606391" y="31015"/>
                </a:moveTo>
                <a:cubicBezTo>
                  <a:pt x="566286" y="39036"/>
                  <a:pt x="554253" y="41224"/>
                  <a:pt x="529389" y="50266"/>
                </a:cubicBezTo>
                <a:cubicBezTo>
                  <a:pt x="518517" y="54219"/>
                  <a:pt x="511084" y="64818"/>
                  <a:pt x="500513" y="69516"/>
                </a:cubicBezTo>
                <a:cubicBezTo>
                  <a:pt x="481970" y="77757"/>
                  <a:pt x="442762" y="88767"/>
                  <a:pt x="442762" y="88767"/>
                </a:cubicBezTo>
                <a:cubicBezTo>
                  <a:pt x="433137" y="82350"/>
                  <a:pt x="424233" y="74689"/>
                  <a:pt x="413886" y="69516"/>
                </a:cubicBezTo>
                <a:cubicBezTo>
                  <a:pt x="376853" y="51000"/>
                  <a:pt x="306177" y="52725"/>
                  <a:pt x="279132" y="50266"/>
                </a:cubicBezTo>
                <a:cubicBezTo>
                  <a:pt x="250256" y="53474"/>
                  <a:pt x="221163" y="55115"/>
                  <a:pt x="192505" y="59891"/>
                </a:cubicBezTo>
                <a:cubicBezTo>
                  <a:pt x="163456" y="64732"/>
                  <a:pt x="122414" y="91480"/>
                  <a:pt x="105877" y="108017"/>
                </a:cubicBezTo>
                <a:lnTo>
                  <a:pt x="48126" y="165769"/>
                </a:lnTo>
                <a:cubicBezTo>
                  <a:pt x="44918" y="175394"/>
                  <a:pt x="43038" y="185570"/>
                  <a:pt x="38501" y="194645"/>
                </a:cubicBezTo>
                <a:cubicBezTo>
                  <a:pt x="33328" y="204992"/>
                  <a:pt x="23948" y="212950"/>
                  <a:pt x="19250" y="223521"/>
                </a:cubicBezTo>
                <a:cubicBezTo>
                  <a:pt x="11009" y="242064"/>
                  <a:pt x="0" y="281272"/>
                  <a:pt x="0" y="281272"/>
                </a:cubicBezTo>
                <a:cubicBezTo>
                  <a:pt x="3208" y="339024"/>
                  <a:pt x="2451" y="397133"/>
                  <a:pt x="9625" y="454527"/>
                </a:cubicBezTo>
                <a:cubicBezTo>
                  <a:pt x="12142" y="474662"/>
                  <a:pt x="11991" y="501022"/>
                  <a:pt x="28875" y="512278"/>
                </a:cubicBezTo>
                <a:lnTo>
                  <a:pt x="57751" y="531529"/>
                </a:lnTo>
                <a:cubicBezTo>
                  <a:pt x="64168" y="541154"/>
                  <a:pt x="68822" y="552225"/>
                  <a:pt x="77002" y="560405"/>
                </a:cubicBezTo>
                <a:cubicBezTo>
                  <a:pt x="95660" y="579063"/>
                  <a:pt x="111269" y="581452"/>
                  <a:pt x="134753" y="589281"/>
                </a:cubicBezTo>
                <a:cubicBezTo>
                  <a:pt x="143754" y="588718"/>
                  <a:pt x="281169" y="605984"/>
                  <a:pt x="317633" y="560405"/>
                </a:cubicBezTo>
                <a:cubicBezTo>
                  <a:pt x="323971" y="552482"/>
                  <a:pt x="322721" y="540604"/>
                  <a:pt x="327258" y="531529"/>
                </a:cubicBezTo>
                <a:cubicBezTo>
                  <a:pt x="332431" y="521182"/>
                  <a:pt x="340092" y="512278"/>
                  <a:pt x="346509" y="502653"/>
                </a:cubicBezTo>
                <a:cubicBezTo>
                  <a:pt x="346552" y="502392"/>
                  <a:pt x="362593" y="402317"/>
                  <a:pt x="365760" y="396775"/>
                </a:cubicBezTo>
                <a:cubicBezTo>
                  <a:pt x="371499" y="386731"/>
                  <a:pt x="385010" y="383942"/>
                  <a:pt x="394635" y="377525"/>
                </a:cubicBezTo>
                <a:cubicBezTo>
                  <a:pt x="420302" y="380733"/>
                  <a:pt x="446187" y="382523"/>
                  <a:pt x="471637" y="387150"/>
                </a:cubicBezTo>
                <a:cubicBezTo>
                  <a:pt x="481619" y="388965"/>
                  <a:pt x="492590" y="390437"/>
                  <a:pt x="500513" y="396775"/>
                </a:cubicBezTo>
                <a:cubicBezTo>
                  <a:pt x="509546" y="404002"/>
                  <a:pt x="511584" y="417471"/>
                  <a:pt x="519764" y="425651"/>
                </a:cubicBezTo>
                <a:cubicBezTo>
                  <a:pt x="527944" y="433831"/>
                  <a:pt x="539015" y="438485"/>
                  <a:pt x="548640" y="444902"/>
                </a:cubicBezTo>
                <a:cubicBezTo>
                  <a:pt x="562845" y="466209"/>
                  <a:pt x="574533" y="487831"/>
                  <a:pt x="596766" y="502653"/>
                </a:cubicBezTo>
                <a:cubicBezTo>
                  <a:pt x="605049" y="508175"/>
                  <a:pt x="659013" y="520621"/>
                  <a:pt x="664143" y="521904"/>
                </a:cubicBezTo>
                <a:cubicBezTo>
                  <a:pt x="689943" y="519754"/>
                  <a:pt x="769207" y="522310"/>
                  <a:pt x="808522" y="502653"/>
                </a:cubicBezTo>
                <a:cubicBezTo>
                  <a:pt x="818869" y="497480"/>
                  <a:pt x="827772" y="489820"/>
                  <a:pt x="837397" y="483403"/>
                </a:cubicBezTo>
                <a:cubicBezTo>
                  <a:pt x="850231" y="464152"/>
                  <a:pt x="868581" y="447600"/>
                  <a:pt x="875898" y="425651"/>
                </a:cubicBezTo>
                <a:lnTo>
                  <a:pt x="895149" y="367900"/>
                </a:lnTo>
                <a:cubicBezTo>
                  <a:pt x="911685" y="268683"/>
                  <a:pt x="920144" y="242990"/>
                  <a:pt x="895149" y="108017"/>
                </a:cubicBezTo>
                <a:cubicBezTo>
                  <a:pt x="884988" y="53146"/>
                  <a:pt x="863701" y="52617"/>
                  <a:pt x="827772" y="40641"/>
                </a:cubicBezTo>
                <a:cubicBezTo>
                  <a:pt x="821355" y="31016"/>
                  <a:pt x="818147" y="18182"/>
                  <a:pt x="808522" y="11765"/>
                </a:cubicBezTo>
                <a:cubicBezTo>
                  <a:pt x="797515" y="4427"/>
                  <a:pt x="783169" y="3601"/>
                  <a:pt x="770021" y="2140"/>
                </a:cubicBezTo>
                <a:cubicBezTo>
                  <a:pt x="675159" y="-8400"/>
                  <a:pt x="646496" y="22994"/>
                  <a:pt x="606391" y="31015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8" name="Group 147"/>
          <p:cNvGrpSpPr/>
          <p:nvPr/>
        </p:nvGrpSpPr>
        <p:grpSpPr>
          <a:xfrm>
            <a:off x="7829834" y="4514651"/>
            <a:ext cx="272375" cy="333197"/>
            <a:chOff x="1432547" y="657502"/>
            <a:chExt cx="612771" cy="660874"/>
          </a:xfrm>
        </p:grpSpPr>
        <p:sp>
          <p:nvSpPr>
            <p:cNvPr id="149" name="Oval 148"/>
            <p:cNvSpPr/>
            <p:nvPr/>
          </p:nvSpPr>
          <p:spPr>
            <a:xfrm>
              <a:off x="1432547" y="657502"/>
              <a:ext cx="612771" cy="66087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1458171" y="775228"/>
              <a:ext cx="404261" cy="500514"/>
            </a:xfrm>
            <a:custGeom>
              <a:avLst/>
              <a:gdLst>
                <a:gd name="connsiteX0" fmla="*/ 173254 w 404261"/>
                <a:gd name="connsiteY0" fmla="*/ 0 h 500514"/>
                <a:gd name="connsiteX1" fmla="*/ 96252 w 404261"/>
                <a:gd name="connsiteY1" fmla="*/ 19251 h 500514"/>
                <a:gd name="connsiteX2" fmla="*/ 67376 w 404261"/>
                <a:gd name="connsiteY2" fmla="*/ 38501 h 500514"/>
                <a:gd name="connsiteX3" fmla="*/ 28875 w 404261"/>
                <a:gd name="connsiteY3" fmla="*/ 96253 h 500514"/>
                <a:gd name="connsiteX4" fmla="*/ 0 w 404261"/>
                <a:gd name="connsiteY4" fmla="*/ 154004 h 500514"/>
                <a:gd name="connsiteX5" fmla="*/ 9625 w 404261"/>
                <a:gd name="connsiteY5" fmla="*/ 240632 h 500514"/>
                <a:gd name="connsiteX6" fmla="*/ 48126 w 404261"/>
                <a:gd name="connsiteY6" fmla="*/ 259882 h 500514"/>
                <a:gd name="connsiteX7" fmla="*/ 77002 w 404261"/>
                <a:gd name="connsiteY7" fmla="*/ 279133 h 500514"/>
                <a:gd name="connsiteX8" fmla="*/ 105877 w 404261"/>
                <a:gd name="connsiteY8" fmla="*/ 288758 h 500514"/>
                <a:gd name="connsiteX9" fmla="*/ 163629 w 404261"/>
                <a:gd name="connsiteY9" fmla="*/ 317634 h 500514"/>
                <a:gd name="connsiteX10" fmla="*/ 173254 w 404261"/>
                <a:gd name="connsiteY10" fmla="*/ 346509 h 500514"/>
                <a:gd name="connsiteX11" fmla="*/ 134753 w 404261"/>
                <a:gd name="connsiteY11" fmla="*/ 404261 h 500514"/>
                <a:gd name="connsiteX12" fmla="*/ 125128 w 404261"/>
                <a:gd name="connsiteY12" fmla="*/ 433137 h 500514"/>
                <a:gd name="connsiteX13" fmla="*/ 163629 w 404261"/>
                <a:gd name="connsiteY13" fmla="*/ 481263 h 500514"/>
                <a:gd name="connsiteX14" fmla="*/ 221381 w 404261"/>
                <a:gd name="connsiteY14" fmla="*/ 500514 h 500514"/>
                <a:gd name="connsiteX15" fmla="*/ 308008 w 404261"/>
                <a:gd name="connsiteY15" fmla="*/ 490888 h 500514"/>
                <a:gd name="connsiteX16" fmla="*/ 356134 w 404261"/>
                <a:gd name="connsiteY16" fmla="*/ 433137 h 500514"/>
                <a:gd name="connsiteX17" fmla="*/ 385010 w 404261"/>
                <a:gd name="connsiteY17" fmla="*/ 423512 h 500514"/>
                <a:gd name="connsiteX18" fmla="*/ 404261 w 404261"/>
                <a:gd name="connsiteY18" fmla="*/ 394636 h 500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4261" h="500514">
                  <a:moveTo>
                    <a:pt x="173254" y="0"/>
                  </a:moveTo>
                  <a:cubicBezTo>
                    <a:pt x="154942" y="3662"/>
                    <a:pt x="115987" y="9383"/>
                    <a:pt x="96252" y="19251"/>
                  </a:cubicBezTo>
                  <a:cubicBezTo>
                    <a:pt x="85905" y="24424"/>
                    <a:pt x="77001" y="32084"/>
                    <a:pt x="67376" y="38501"/>
                  </a:cubicBezTo>
                  <a:cubicBezTo>
                    <a:pt x="54542" y="57752"/>
                    <a:pt x="36191" y="74304"/>
                    <a:pt x="28875" y="96253"/>
                  </a:cubicBezTo>
                  <a:cubicBezTo>
                    <a:pt x="15592" y="136102"/>
                    <a:pt x="24878" y="116686"/>
                    <a:pt x="0" y="154004"/>
                  </a:cubicBezTo>
                  <a:cubicBezTo>
                    <a:pt x="3208" y="182880"/>
                    <a:pt x="-2397" y="214182"/>
                    <a:pt x="9625" y="240632"/>
                  </a:cubicBezTo>
                  <a:cubicBezTo>
                    <a:pt x="15562" y="253694"/>
                    <a:pt x="35668" y="252763"/>
                    <a:pt x="48126" y="259882"/>
                  </a:cubicBezTo>
                  <a:cubicBezTo>
                    <a:pt x="58170" y="265621"/>
                    <a:pt x="66655" y="273959"/>
                    <a:pt x="77002" y="279133"/>
                  </a:cubicBezTo>
                  <a:cubicBezTo>
                    <a:pt x="86077" y="283670"/>
                    <a:pt x="96802" y="284221"/>
                    <a:pt x="105877" y="288758"/>
                  </a:cubicBezTo>
                  <a:cubicBezTo>
                    <a:pt x="180517" y="326077"/>
                    <a:pt x="91044" y="293437"/>
                    <a:pt x="163629" y="317634"/>
                  </a:cubicBezTo>
                  <a:cubicBezTo>
                    <a:pt x="166837" y="327259"/>
                    <a:pt x="176462" y="336884"/>
                    <a:pt x="173254" y="346509"/>
                  </a:cubicBezTo>
                  <a:cubicBezTo>
                    <a:pt x="165938" y="368458"/>
                    <a:pt x="134753" y="404261"/>
                    <a:pt x="134753" y="404261"/>
                  </a:cubicBezTo>
                  <a:cubicBezTo>
                    <a:pt x="131545" y="413886"/>
                    <a:pt x="125128" y="422991"/>
                    <a:pt x="125128" y="433137"/>
                  </a:cubicBezTo>
                  <a:cubicBezTo>
                    <a:pt x="125128" y="459811"/>
                    <a:pt x="141456" y="471408"/>
                    <a:pt x="163629" y="481263"/>
                  </a:cubicBezTo>
                  <a:cubicBezTo>
                    <a:pt x="182172" y="489504"/>
                    <a:pt x="221381" y="500514"/>
                    <a:pt x="221381" y="500514"/>
                  </a:cubicBezTo>
                  <a:cubicBezTo>
                    <a:pt x="250257" y="497305"/>
                    <a:pt x="280446" y="500075"/>
                    <a:pt x="308008" y="490888"/>
                  </a:cubicBezTo>
                  <a:cubicBezTo>
                    <a:pt x="339437" y="480412"/>
                    <a:pt x="334116" y="450751"/>
                    <a:pt x="356134" y="433137"/>
                  </a:cubicBezTo>
                  <a:cubicBezTo>
                    <a:pt x="364057" y="426799"/>
                    <a:pt x="375385" y="426720"/>
                    <a:pt x="385010" y="423512"/>
                  </a:cubicBezTo>
                  <a:lnTo>
                    <a:pt x="404261" y="3946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1563114" y="679565"/>
              <a:ext cx="404261" cy="465024"/>
            </a:xfrm>
            <a:custGeom>
              <a:avLst/>
              <a:gdLst>
                <a:gd name="connsiteX0" fmla="*/ 173254 w 404261"/>
                <a:gd name="connsiteY0" fmla="*/ 0 h 500514"/>
                <a:gd name="connsiteX1" fmla="*/ 96252 w 404261"/>
                <a:gd name="connsiteY1" fmla="*/ 19251 h 500514"/>
                <a:gd name="connsiteX2" fmla="*/ 67376 w 404261"/>
                <a:gd name="connsiteY2" fmla="*/ 38501 h 500514"/>
                <a:gd name="connsiteX3" fmla="*/ 28875 w 404261"/>
                <a:gd name="connsiteY3" fmla="*/ 96253 h 500514"/>
                <a:gd name="connsiteX4" fmla="*/ 0 w 404261"/>
                <a:gd name="connsiteY4" fmla="*/ 154004 h 500514"/>
                <a:gd name="connsiteX5" fmla="*/ 9625 w 404261"/>
                <a:gd name="connsiteY5" fmla="*/ 240632 h 500514"/>
                <a:gd name="connsiteX6" fmla="*/ 48126 w 404261"/>
                <a:gd name="connsiteY6" fmla="*/ 259882 h 500514"/>
                <a:gd name="connsiteX7" fmla="*/ 77002 w 404261"/>
                <a:gd name="connsiteY7" fmla="*/ 279133 h 500514"/>
                <a:gd name="connsiteX8" fmla="*/ 105877 w 404261"/>
                <a:gd name="connsiteY8" fmla="*/ 288758 h 500514"/>
                <a:gd name="connsiteX9" fmla="*/ 163629 w 404261"/>
                <a:gd name="connsiteY9" fmla="*/ 317634 h 500514"/>
                <a:gd name="connsiteX10" fmla="*/ 173254 w 404261"/>
                <a:gd name="connsiteY10" fmla="*/ 346509 h 500514"/>
                <a:gd name="connsiteX11" fmla="*/ 134753 w 404261"/>
                <a:gd name="connsiteY11" fmla="*/ 404261 h 500514"/>
                <a:gd name="connsiteX12" fmla="*/ 125128 w 404261"/>
                <a:gd name="connsiteY12" fmla="*/ 433137 h 500514"/>
                <a:gd name="connsiteX13" fmla="*/ 163629 w 404261"/>
                <a:gd name="connsiteY13" fmla="*/ 481263 h 500514"/>
                <a:gd name="connsiteX14" fmla="*/ 221381 w 404261"/>
                <a:gd name="connsiteY14" fmla="*/ 500514 h 500514"/>
                <a:gd name="connsiteX15" fmla="*/ 308008 w 404261"/>
                <a:gd name="connsiteY15" fmla="*/ 490888 h 500514"/>
                <a:gd name="connsiteX16" fmla="*/ 356134 w 404261"/>
                <a:gd name="connsiteY16" fmla="*/ 433137 h 500514"/>
                <a:gd name="connsiteX17" fmla="*/ 385010 w 404261"/>
                <a:gd name="connsiteY17" fmla="*/ 423512 h 500514"/>
                <a:gd name="connsiteX18" fmla="*/ 404261 w 404261"/>
                <a:gd name="connsiteY18" fmla="*/ 394636 h 500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4261" h="500514">
                  <a:moveTo>
                    <a:pt x="173254" y="0"/>
                  </a:moveTo>
                  <a:cubicBezTo>
                    <a:pt x="154942" y="3662"/>
                    <a:pt x="115987" y="9383"/>
                    <a:pt x="96252" y="19251"/>
                  </a:cubicBezTo>
                  <a:cubicBezTo>
                    <a:pt x="85905" y="24424"/>
                    <a:pt x="77001" y="32084"/>
                    <a:pt x="67376" y="38501"/>
                  </a:cubicBezTo>
                  <a:cubicBezTo>
                    <a:pt x="54542" y="57752"/>
                    <a:pt x="36191" y="74304"/>
                    <a:pt x="28875" y="96253"/>
                  </a:cubicBezTo>
                  <a:cubicBezTo>
                    <a:pt x="15592" y="136102"/>
                    <a:pt x="24878" y="116686"/>
                    <a:pt x="0" y="154004"/>
                  </a:cubicBezTo>
                  <a:cubicBezTo>
                    <a:pt x="3208" y="182880"/>
                    <a:pt x="-2397" y="214182"/>
                    <a:pt x="9625" y="240632"/>
                  </a:cubicBezTo>
                  <a:cubicBezTo>
                    <a:pt x="15562" y="253694"/>
                    <a:pt x="35668" y="252763"/>
                    <a:pt x="48126" y="259882"/>
                  </a:cubicBezTo>
                  <a:cubicBezTo>
                    <a:pt x="58170" y="265621"/>
                    <a:pt x="66655" y="273959"/>
                    <a:pt x="77002" y="279133"/>
                  </a:cubicBezTo>
                  <a:cubicBezTo>
                    <a:pt x="86077" y="283670"/>
                    <a:pt x="96802" y="284221"/>
                    <a:pt x="105877" y="288758"/>
                  </a:cubicBezTo>
                  <a:cubicBezTo>
                    <a:pt x="180517" y="326077"/>
                    <a:pt x="91044" y="293437"/>
                    <a:pt x="163629" y="317634"/>
                  </a:cubicBezTo>
                  <a:cubicBezTo>
                    <a:pt x="166837" y="327259"/>
                    <a:pt x="176462" y="336884"/>
                    <a:pt x="173254" y="346509"/>
                  </a:cubicBezTo>
                  <a:cubicBezTo>
                    <a:pt x="165938" y="368458"/>
                    <a:pt x="134753" y="404261"/>
                    <a:pt x="134753" y="404261"/>
                  </a:cubicBezTo>
                  <a:cubicBezTo>
                    <a:pt x="131545" y="413886"/>
                    <a:pt x="125128" y="422991"/>
                    <a:pt x="125128" y="433137"/>
                  </a:cubicBezTo>
                  <a:cubicBezTo>
                    <a:pt x="125128" y="459811"/>
                    <a:pt x="141456" y="471408"/>
                    <a:pt x="163629" y="481263"/>
                  </a:cubicBezTo>
                  <a:cubicBezTo>
                    <a:pt x="182172" y="489504"/>
                    <a:pt x="221381" y="500514"/>
                    <a:pt x="221381" y="500514"/>
                  </a:cubicBezTo>
                  <a:cubicBezTo>
                    <a:pt x="250257" y="497305"/>
                    <a:pt x="280446" y="500075"/>
                    <a:pt x="308008" y="490888"/>
                  </a:cubicBezTo>
                  <a:cubicBezTo>
                    <a:pt x="339437" y="480412"/>
                    <a:pt x="334116" y="450751"/>
                    <a:pt x="356134" y="433137"/>
                  </a:cubicBezTo>
                  <a:cubicBezTo>
                    <a:pt x="364057" y="426799"/>
                    <a:pt x="375385" y="426720"/>
                    <a:pt x="385010" y="423512"/>
                  </a:cubicBezTo>
                  <a:lnTo>
                    <a:pt x="404261" y="394636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8579010" y="4437317"/>
            <a:ext cx="272375" cy="333197"/>
            <a:chOff x="1432547" y="657502"/>
            <a:chExt cx="612771" cy="660874"/>
          </a:xfrm>
        </p:grpSpPr>
        <p:sp>
          <p:nvSpPr>
            <p:cNvPr id="157" name="Oval 156"/>
            <p:cNvSpPr/>
            <p:nvPr/>
          </p:nvSpPr>
          <p:spPr>
            <a:xfrm>
              <a:off x="1432547" y="657502"/>
              <a:ext cx="612771" cy="66087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1458171" y="775228"/>
              <a:ext cx="404261" cy="500514"/>
            </a:xfrm>
            <a:custGeom>
              <a:avLst/>
              <a:gdLst>
                <a:gd name="connsiteX0" fmla="*/ 173254 w 404261"/>
                <a:gd name="connsiteY0" fmla="*/ 0 h 500514"/>
                <a:gd name="connsiteX1" fmla="*/ 96252 w 404261"/>
                <a:gd name="connsiteY1" fmla="*/ 19251 h 500514"/>
                <a:gd name="connsiteX2" fmla="*/ 67376 w 404261"/>
                <a:gd name="connsiteY2" fmla="*/ 38501 h 500514"/>
                <a:gd name="connsiteX3" fmla="*/ 28875 w 404261"/>
                <a:gd name="connsiteY3" fmla="*/ 96253 h 500514"/>
                <a:gd name="connsiteX4" fmla="*/ 0 w 404261"/>
                <a:gd name="connsiteY4" fmla="*/ 154004 h 500514"/>
                <a:gd name="connsiteX5" fmla="*/ 9625 w 404261"/>
                <a:gd name="connsiteY5" fmla="*/ 240632 h 500514"/>
                <a:gd name="connsiteX6" fmla="*/ 48126 w 404261"/>
                <a:gd name="connsiteY6" fmla="*/ 259882 h 500514"/>
                <a:gd name="connsiteX7" fmla="*/ 77002 w 404261"/>
                <a:gd name="connsiteY7" fmla="*/ 279133 h 500514"/>
                <a:gd name="connsiteX8" fmla="*/ 105877 w 404261"/>
                <a:gd name="connsiteY8" fmla="*/ 288758 h 500514"/>
                <a:gd name="connsiteX9" fmla="*/ 163629 w 404261"/>
                <a:gd name="connsiteY9" fmla="*/ 317634 h 500514"/>
                <a:gd name="connsiteX10" fmla="*/ 173254 w 404261"/>
                <a:gd name="connsiteY10" fmla="*/ 346509 h 500514"/>
                <a:gd name="connsiteX11" fmla="*/ 134753 w 404261"/>
                <a:gd name="connsiteY11" fmla="*/ 404261 h 500514"/>
                <a:gd name="connsiteX12" fmla="*/ 125128 w 404261"/>
                <a:gd name="connsiteY12" fmla="*/ 433137 h 500514"/>
                <a:gd name="connsiteX13" fmla="*/ 163629 w 404261"/>
                <a:gd name="connsiteY13" fmla="*/ 481263 h 500514"/>
                <a:gd name="connsiteX14" fmla="*/ 221381 w 404261"/>
                <a:gd name="connsiteY14" fmla="*/ 500514 h 500514"/>
                <a:gd name="connsiteX15" fmla="*/ 308008 w 404261"/>
                <a:gd name="connsiteY15" fmla="*/ 490888 h 500514"/>
                <a:gd name="connsiteX16" fmla="*/ 356134 w 404261"/>
                <a:gd name="connsiteY16" fmla="*/ 433137 h 500514"/>
                <a:gd name="connsiteX17" fmla="*/ 385010 w 404261"/>
                <a:gd name="connsiteY17" fmla="*/ 423512 h 500514"/>
                <a:gd name="connsiteX18" fmla="*/ 404261 w 404261"/>
                <a:gd name="connsiteY18" fmla="*/ 394636 h 500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4261" h="500514">
                  <a:moveTo>
                    <a:pt x="173254" y="0"/>
                  </a:moveTo>
                  <a:cubicBezTo>
                    <a:pt x="154942" y="3662"/>
                    <a:pt x="115987" y="9383"/>
                    <a:pt x="96252" y="19251"/>
                  </a:cubicBezTo>
                  <a:cubicBezTo>
                    <a:pt x="85905" y="24424"/>
                    <a:pt x="77001" y="32084"/>
                    <a:pt x="67376" y="38501"/>
                  </a:cubicBezTo>
                  <a:cubicBezTo>
                    <a:pt x="54542" y="57752"/>
                    <a:pt x="36191" y="74304"/>
                    <a:pt x="28875" y="96253"/>
                  </a:cubicBezTo>
                  <a:cubicBezTo>
                    <a:pt x="15592" y="136102"/>
                    <a:pt x="24878" y="116686"/>
                    <a:pt x="0" y="154004"/>
                  </a:cubicBezTo>
                  <a:cubicBezTo>
                    <a:pt x="3208" y="182880"/>
                    <a:pt x="-2397" y="214182"/>
                    <a:pt x="9625" y="240632"/>
                  </a:cubicBezTo>
                  <a:cubicBezTo>
                    <a:pt x="15562" y="253694"/>
                    <a:pt x="35668" y="252763"/>
                    <a:pt x="48126" y="259882"/>
                  </a:cubicBezTo>
                  <a:cubicBezTo>
                    <a:pt x="58170" y="265621"/>
                    <a:pt x="66655" y="273959"/>
                    <a:pt x="77002" y="279133"/>
                  </a:cubicBezTo>
                  <a:cubicBezTo>
                    <a:pt x="86077" y="283670"/>
                    <a:pt x="96802" y="284221"/>
                    <a:pt x="105877" y="288758"/>
                  </a:cubicBezTo>
                  <a:cubicBezTo>
                    <a:pt x="180517" y="326077"/>
                    <a:pt x="91044" y="293437"/>
                    <a:pt x="163629" y="317634"/>
                  </a:cubicBezTo>
                  <a:cubicBezTo>
                    <a:pt x="166837" y="327259"/>
                    <a:pt x="176462" y="336884"/>
                    <a:pt x="173254" y="346509"/>
                  </a:cubicBezTo>
                  <a:cubicBezTo>
                    <a:pt x="165938" y="368458"/>
                    <a:pt x="134753" y="404261"/>
                    <a:pt x="134753" y="404261"/>
                  </a:cubicBezTo>
                  <a:cubicBezTo>
                    <a:pt x="131545" y="413886"/>
                    <a:pt x="125128" y="422991"/>
                    <a:pt x="125128" y="433137"/>
                  </a:cubicBezTo>
                  <a:cubicBezTo>
                    <a:pt x="125128" y="459811"/>
                    <a:pt x="141456" y="471408"/>
                    <a:pt x="163629" y="481263"/>
                  </a:cubicBezTo>
                  <a:cubicBezTo>
                    <a:pt x="182172" y="489504"/>
                    <a:pt x="221381" y="500514"/>
                    <a:pt x="221381" y="500514"/>
                  </a:cubicBezTo>
                  <a:cubicBezTo>
                    <a:pt x="250257" y="497305"/>
                    <a:pt x="280446" y="500075"/>
                    <a:pt x="308008" y="490888"/>
                  </a:cubicBezTo>
                  <a:cubicBezTo>
                    <a:pt x="339437" y="480412"/>
                    <a:pt x="334116" y="450751"/>
                    <a:pt x="356134" y="433137"/>
                  </a:cubicBezTo>
                  <a:cubicBezTo>
                    <a:pt x="364057" y="426799"/>
                    <a:pt x="375385" y="426720"/>
                    <a:pt x="385010" y="423512"/>
                  </a:cubicBezTo>
                  <a:lnTo>
                    <a:pt x="404261" y="3946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1563114" y="679565"/>
              <a:ext cx="404261" cy="465024"/>
            </a:xfrm>
            <a:custGeom>
              <a:avLst/>
              <a:gdLst>
                <a:gd name="connsiteX0" fmla="*/ 173254 w 404261"/>
                <a:gd name="connsiteY0" fmla="*/ 0 h 500514"/>
                <a:gd name="connsiteX1" fmla="*/ 96252 w 404261"/>
                <a:gd name="connsiteY1" fmla="*/ 19251 h 500514"/>
                <a:gd name="connsiteX2" fmla="*/ 67376 w 404261"/>
                <a:gd name="connsiteY2" fmla="*/ 38501 h 500514"/>
                <a:gd name="connsiteX3" fmla="*/ 28875 w 404261"/>
                <a:gd name="connsiteY3" fmla="*/ 96253 h 500514"/>
                <a:gd name="connsiteX4" fmla="*/ 0 w 404261"/>
                <a:gd name="connsiteY4" fmla="*/ 154004 h 500514"/>
                <a:gd name="connsiteX5" fmla="*/ 9625 w 404261"/>
                <a:gd name="connsiteY5" fmla="*/ 240632 h 500514"/>
                <a:gd name="connsiteX6" fmla="*/ 48126 w 404261"/>
                <a:gd name="connsiteY6" fmla="*/ 259882 h 500514"/>
                <a:gd name="connsiteX7" fmla="*/ 77002 w 404261"/>
                <a:gd name="connsiteY7" fmla="*/ 279133 h 500514"/>
                <a:gd name="connsiteX8" fmla="*/ 105877 w 404261"/>
                <a:gd name="connsiteY8" fmla="*/ 288758 h 500514"/>
                <a:gd name="connsiteX9" fmla="*/ 163629 w 404261"/>
                <a:gd name="connsiteY9" fmla="*/ 317634 h 500514"/>
                <a:gd name="connsiteX10" fmla="*/ 173254 w 404261"/>
                <a:gd name="connsiteY10" fmla="*/ 346509 h 500514"/>
                <a:gd name="connsiteX11" fmla="*/ 134753 w 404261"/>
                <a:gd name="connsiteY11" fmla="*/ 404261 h 500514"/>
                <a:gd name="connsiteX12" fmla="*/ 125128 w 404261"/>
                <a:gd name="connsiteY12" fmla="*/ 433137 h 500514"/>
                <a:gd name="connsiteX13" fmla="*/ 163629 w 404261"/>
                <a:gd name="connsiteY13" fmla="*/ 481263 h 500514"/>
                <a:gd name="connsiteX14" fmla="*/ 221381 w 404261"/>
                <a:gd name="connsiteY14" fmla="*/ 500514 h 500514"/>
                <a:gd name="connsiteX15" fmla="*/ 308008 w 404261"/>
                <a:gd name="connsiteY15" fmla="*/ 490888 h 500514"/>
                <a:gd name="connsiteX16" fmla="*/ 356134 w 404261"/>
                <a:gd name="connsiteY16" fmla="*/ 433137 h 500514"/>
                <a:gd name="connsiteX17" fmla="*/ 385010 w 404261"/>
                <a:gd name="connsiteY17" fmla="*/ 423512 h 500514"/>
                <a:gd name="connsiteX18" fmla="*/ 404261 w 404261"/>
                <a:gd name="connsiteY18" fmla="*/ 394636 h 500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4261" h="500514">
                  <a:moveTo>
                    <a:pt x="173254" y="0"/>
                  </a:moveTo>
                  <a:cubicBezTo>
                    <a:pt x="154942" y="3662"/>
                    <a:pt x="115987" y="9383"/>
                    <a:pt x="96252" y="19251"/>
                  </a:cubicBezTo>
                  <a:cubicBezTo>
                    <a:pt x="85905" y="24424"/>
                    <a:pt x="77001" y="32084"/>
                    <a:pt x="67376" y="38501"/>
                  </a:cubicBezTo>
                  <a:cubicBezTo>
                    <a:pt x="54542" y="57752"/>
                    <a:pt x="36191" y="74304"/>
                    <a:pt x="28875" y="96253"/>
                  </a:cubicBezTo>
                  <a:cubicBezTo>
                    <a:pt x="15592" y="136102"/>
                    <a:pt x="24878" y="116686"/>
                    <a:pt x="0" y="154004"/>
                  </a:cubicBezTo>
                  <a:cubicBezTo>
                    <a:pt x="3208" y="182880"/>
                    <a:pt x="-2397" y="214182"/>
                    <a:pt x="9625" y="240632"/>
                  </a:cubicBezTo>
                  <a:cubicBezTo>
                    <a:pt x="15562" y="253694"/>
                    <a:pt x="35668" y="252763"/>
                    <a:pt x="48126" y="259882"/>
                  </a:cubicBezTo>
                  <a:cubicBezTo>
                    <a:pt x="58170" y="265621"/>
                    <a:pt x="66655" y="273959"/>
                    <a:pt x="77002" y="279133"/>
                  </a:cubicBezTo>
                  <a:cubicBezTo>
                    <a:pt x="86077" y="283670"/>
                    <a:pt x="96802" y="284221"/>
                    <a:pt x="105877" y="288758"/>
                  </a:cubicBezTo>
                  <a:cubicBezTo>
                    <a:pt x="180517" y="326077"/>
                    <a:pt x="91044" y="293437"/>
                    <a:pt x="163629" y="317634"/>
                  </a:cubicBezTo>
                  <a:cubicBezTo>
                    <a:pt x="166837" y="327259"/>
                    <a:pt x="176462" y="336884"/>
                    <a:pt x="173254" y="346509"/>
                  </a:cubicBezTo>
                  <a:cubicBezTo>
                    <a:pt x="165938" y="368458"/>
                    <a:pt x="134753" y="404261"/>
                    <a:pt x="134753" y="404261"/>
                  </a:cubicBezTo>
                  <a:cubicBezTo>
                    <a:pt x="131545" y="413886"/>
                    <a:pt x="125128" y="422991"/>
                    <a:pt x="125128" y="433137"/>
                  </a:cubicBezTo>
                  <a:cubicBezTo>
                    <a:pt x="125128" y="459811"/>
                    <a:pt x="141456" y="471408"/>
                    <a:pt x="163629" y="481263"/>
                  </a:cubicBezTo>
                  <a:cubicBezTo>
                    <a:pt x="182172" y="489504"/>
                    <a:pt x="221381" y="500514"/>
                    <a:pt x="221381" y="500514"/>
                  </a:cubicBezTo>
                  <a:cubicBezTo>
                    <a:pt x="250257" y="497305"/>
                    <a:pt x="280446" y="500075"/>
                    <a:pt x="308008" y="490888"/>
                  </a:cubicBezTo>
                  <a:cubicBezTo>
                    <a:pt x="339437" y="480412"/>
                    <a:pt x="334116" y="450751"/>
                    <a:pt x="356134" y="433137"/>
                  </a:cubicBezTo>
                  <a:cubicBezTo>
                    <a:pt x="364057" y="426799"/>
                    <a:pt x="375385" y="426720"/>
                    <a:pt x="385010" y="423512"/>
                  </a:cubicBezTo>
                  <a:lnTo>
                    <a:pt x="404261" y="394636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0" name="Down Arrow 159"/>
          <p:cNvSpPr/>
          <p:nvPr/>
        </p:nvSpPr>
        <p:spPr>
          <a:xfrm>
            <a:off x="8288963" y="5117503"/>
            <a:ext cx="112658" cy="43773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7637958" y="5525971"/>
            <a:ext cx="729297" cy="8101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8367255" y="5979825"/>
            <a:ext cx="691180" cy="8290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3" name="Group 162"/>
          <p:cNvGrpSpPr/>
          <p:nvPr/>
        </p:nvGrpSpPr>
        <p:grpSpPr>
          <a:xfrm>
            <a:off x="7751426" y="5620890"/>
            <a:ext cx="272375" cy="333197"/>
            <a:chOff x="1432547" y="657502"/>
            <a:chExt cx="612771" cy="660874"/>
          </a:xfrm>
        </p:grpSpPr>
        <p:sp>
          <p:nvSpPr>
            <p:cNvPr id="164" name="Oval 163"/>
            <p:cNvSpPr/>
            <p:nvPr/>
          </p:nvSpPr>
          <p:spPr>
            <a:xfrm>
              <a:off x="1432547" y="657502"/>
              <a:ext cx="612771" cy="66087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1458171" y="775228"/>
              <a:ext cx="404261" cy="500514"/>
            </a:xfrm>
            <a:custGeom>
              <a:avLst/>
              <a:gdLst>
                <a:gd name="connsiteX0" fmla="*/ 173254 w 404261"/>
                <a:gd name="connsiteY0" fmla="*/ 0 h 500514"/>
                <a:gd name="connsiteX1" fmla="*/ 96252 w 404261"/>
                <a:gd name="connsiteY1" fmla="*/ 19251 h 500514"/>
                <a:gd name="connsiteX2" fmla="*/ 67376 w 404261"/>
                <a:gd name="connsiteY2" fmla="*/ 38501 h 500514"/>
                <a:gd name="connsiteX3" fmla="*/ 28875 w 404261"/>
                <a:gd name="connsiteY3" fmla="*/ 96253 h 500514"/>
                <a:gd name="connsiteX4" fmla="*/ 0 w 404261"/>
                <a:gd name="connsiteY4" fmla="*/ 154004 h 500514"/>
                <a:gd name="connsiteX5" fmla="*/ 9625 w 404261"/>
                <a:gd name="connsiteY5" fmla="*/ 240632 h 500514"/>
                <a:gd name="connsiteX6" fmla="*/ 48126 w 404261"/>
                <a:gd name="connsiteY6" fmla="*/ 259882 h 500514"/>
                <a:gd name="connsiteX7" fmla="*/ 77002 w 404261"/>
                <a:gd name="connsiteY7" fmla="*/ 279133 h 500514"/>
                <a:gd name="connsiteX8" fmla="*/ 105877 w 404261"/>
                <a:gd name="connsiteY8" fmla="*/ 288758 h 500514"/>
                <a:gd name="connsiteX9" fmla="*/ 163629 w 404261"/>
                <a:gd name="connsiteY9" fmla="*/ 317634 h 500514"/>
                <a:gd name="connsiteX10" fmla="*/ 173254 w 404261"/>
                <a:gd name="connsiteY10" fmla="*/ 346509 h 500514"/>
                <a:gd name="connsiteX11" fmla="*/ 134753 w 404261"/>
                <a:gd name="connsiteY11" fmla="*/ 404261 h 500514"/>
                <a:gd name="connsiteX12" fmla="*/ 125128 w 404261"/>
                <a:gd name="connsiteY12" fmla="*/ 433137 h 500514"/>
                <a:gd name="connsiteX13" fmla="*/ 163629 w 404261"/>
                <a:gd name="connsiteY13" fmla="*/ 481263 h 500514"/>
                <a:gd name="connsiteX14" fmla="*/ 221381 w 404261"/>
                <a:gd name="connsiteY14" fmla="*/ 500514 h 500514"/>
                <a:gd name="connsiteX15" fmla="*/ 308008 w 404261"/>
                <a:gd name="connsiteY15" fmla="*/ 490888 h 500514"/>
                <a:gd name="connsiteX16" fmla="*/ 356134 w 404261"/>
                <a:gd name="connsiteY16" fmla="*/ 433137 h 500514"/>
                <a:gd name="connsiteX17" fmla="*/ 385010 w 404261"/>
                <a:gd name="connsiteY17" fmla="*/ 423512 h 500514"/>
                <a:gd name="connsiteX18" fmla="*/ 404261 w 404261"/>
                <a:gd name="connsiteY18" fmla="*/ 394636 h 500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4261" h="500514">
                  <a:moveTo>
                    <a:pt x="173254" y="0"/>
                  </a:moveTo>
                  <a:cubicBezTo>
                    <a:pt x="154942" y="3662"/>
                    <a:pt x="115987" y="9383"/>
                    <a:pt x="96252" y="19251"/>
                  </a:cubicBezTo>
                  <a:cubicBezTo>
                    <a:pt x="85905" y="24424"/>
                    <a:pt x="77001" y="32084"/>
                    <a:pt x="67376" y="38501"/>
                  </a:cubicBezTo>
                  <a:cubicBezTo>
                    <a:pt x="54542" y="57752"/>
                    <a:pt x="36191" y="74304"/>
                    <a:pt x="28875" y="96253"/>
                  </a:cubicBezTo>
                  <a:cubicBezTo>
                    <a:pt x="15592" y="136102"/>
                    <a:pt x="24878" y="116686"/>
                    <a:pt x="0" y="154004"/>
                  </a:cubicBezTo>
                  <a:cubicBezTo>
                    <a:pt x="3208" y="182880"/>
                    <a:pt x="-2397" y="214182"/>
                    <a:pt x="9625" y="240632"/>
                  </a:cubicBezTo>
                  <a:cubicBezTo>
                    <a:pt x="15562" y="253694"/>
                    <a:pt x="35668" y="252763"/>
                    <a:pt x="48126" y="259882"/>
                  </a:cubicBezTo>
                  <a:cubicBezTo>
                    <a:pt x="58170" y="265621"/>
                    <a:pt x="66655" y="273959"/>
                    <a:pt x="77002" y="279133"/>
                  </a:cubicBezTo>
                  <a:cubicBezTo>
                    <a:pt x="86077" y="283670"/>
                    <a:pt x="96802" y="284221"/>
                    <a:pt x="105877" y="288758"/>
                  </a:cubicBezTo>
                  <a:cubicBezTo>
                    <a:pt x="180517" y="326077"/>
                    <a:pt x="91044" y="293437"/>
                    <a:pt x="163629" y="317634"/>
                  </a:cubicBezTo>
                  <a:cubicBezTo>
                    <a:pt x="166837" y="327259"/>
                    <a:pt x="176462" y="336884"/>
                    <a:pt x="173254" y="346509"/>
                  </a:cubicBezTo>
                  <a:cubicBezTo>
                    <a:pt x="165938" y="368458"/>
                    <a:pt x="134753" y="404261"/>
                    <a:pt x="134753" y="404261"/>
                  </a:cubicBezTo>
                  <a:cubicBezTo>
                    <a:pt x="131545" y="413886"/>
                    <a:pt x="125128" y="422991"/>
                    <a:pt x="125128" y="433137"/>
                  </a:cubicBezTo>
                  <a:cubicBezTo>
                    <a:pt x="125128" y="459811"/>
                    <a:pt x="141456" y="471408"/>
                    <a:pt x="163629" y="481263"/>
                  </a:cubicBezTo>
                  <a:cubicBezTo>
                    <a:pt x="182172" y="489504"/>
                    <a:pt x="221381" y="500514"/>
                    <a:pt x="221381" y="500514"/>
                  </a:cubicBezTo>
                  <a:cubicBezTo>
                    <a:pt x="250257" y="497305"/>
                    <a:pt x="280446" y="500075"/>
                    <a:pt x="308008" y="490888"/>
                  </a:cubicBezTo>
                  <a:cubicBezTo>
                    <a:pt x="339437" y="480412"/>
                    <a:pt x="334116" y="450751"/>
                    <a:pt x="356134" y="433137"/>
                  </a:cubicBezTo>
                  <a:cubicBezTo>
                    <a:pt x="364057" y="426799"/>
                    <a:pt x="375385" y="426720"/>
                    <a:pt x="385010" y="423512"/>
                  </a:cubicBezTo>
                  <a:lnTo>
                    <a:pt x="404261" y="3946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1563114" y="679565"/>
              <a:ext cx="404261" cy="465024"/>
            </a:xfrm>
            <a:custGeom>
              <a:avLst/>
              <a:gdLst>
                <a:gd name="connsiteX0" fmla="*/ 173254 w 404261"/>
                <a:gd name="connsiteY0" fmla="*/ 0 h 500514"/>
                <a:gd name="connsiteX1" fmla="*/ 96252 w 404261"/>
                <a:gd name="connsiteY1" fmla="*/ 19251 h 500514"/>
                <a:gd name="connsiteX2" fmla="*/ 67376 w 404261"/>
                <a:gd name="connsiteY2" fmla="*/ 38501 h 500514"/>
                <a:gd name="connsiteX3" fmla="*/ 28875 w 404261"/>
                <a:gd name="connsiteY3" fmla="*/ 96253 h 500514"/>
                <a:gd name="connsiteX4" fmla="*/ 0 w 404261"/>
                <a:gd name="connsiteY4" fmla="*/ 154004 h 500514"/>
                <a:gd name="connsiteX5" fmla="*/ 9625 w 404261"/>
                <a:gd name="connsiteY5" fmla="*/ 240632 h 500514"/>
                <a:gd name="connsiteX6" fmla="*/ 48126 w 404261"/>
                <a:gd name="connsiteY6" fmla="*/ 259882 h 500514"/>
                <a:gd name="connsiteX7" fmla="*/ 77002 w 404261"/>
                <a:gd name="connsiteY7" fmla="*/ 279133 h 500514"/>
                <a:gd name="connsiteX8" fmla="*/ 105877 w 404261"/>
                <a:gd name="connsiteY8" fmla="*/ 288758 h 500514"/>
                <a:gd name="connsiteX9" fmla="*/ 163629 w 404261"/>
                <a:gd name="connsiteY9" fmla="*/ 317634 h 500514"/>
                <a:gd name="connsiteX10" fmla="*/ 173254 w 404261"/>
                <a:gd name="connsiteY10" fmla="*/ 346509 h 500514"/>
                <a:gd name="connsiteX11" fmla="*/ 134753 w 404261"/>
                <a:gd name="connsiteY11" fmla="*/ 404261 h 500514"/>
                <a:gd name="connsiteX12" fmla="*/ 125128 w 404261"/>
                <a:gd name="connsiteY12" fmla="*/ 433137 h 500514"/>
                <a:gd name="connsiteX13" fmla="*/ 163629 w 404261"/>
                <a:gd name="connsiteY13" fmla="*/ 481263 h 500514"/>
                <a:gd name="connsiteX14" fmla="*/ 221381 w 404261"/>
                <a:gd name="connsiteY14" fmla="*/ 500514 h 500514"/>
                <a:gd name="connsiteX15" fmla="*/ 308008 w 404261"/>
                <a:gd name="connsiteY15" fmla="*/ 490888 h 500514"/>
                <a:gd name="connsiteX16" fmla="*/ 356134 w 404261"/>
                <a:gd name="connsiteY16" fmla="*/ 433137 h 500514"/>
                <a:gd name="connsiteX17" fmla="*/ 385010 w 404261"/>
                <a:gd name="connsiteY17" fmla="*/ 423512 h 500514"/>
                <a:gd name="connsiteX18" fmla="*/ 404261 w 404261"/>
                <a:gd name="connsiteY18" fmla="*/ 394636 h 500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4261" h="500514">
                  <a:moveTo>
                    <a:pt x="173254" y="0"/>
                  </a:moveTo>
                  <a:cubicBezTo>
                    <a:pt x="154942" y="3662"/>
                    <a:pt x="115987" y="9383"/>
                    <a:pt x="96252" y="19251"/>
                  </a:cubicBezTo>
                  <a:cubicBezTo>
                    <a:pt x="85905" y="24424"/>
                    <a:pt x="77001" y="32084"/>
                    <a:pt x="67376" y="38501"/>
                  </a:cubicBezTo>
                  <a:cubicBezTo>
                    <a:pt x="54542" y="57752"/>
                    <a:pt x="36191" y="74304"/>
                    <a:pt x="28875" y="96253"/>
                  </a:cubicBezTo>
                  <a:cubicBezTo>
                    <a:pt x="15592" y="136102"/>
                    <a:pt x="24878" y="116686"/>
                    <a:pt x="0" y="154004"/>
                  </a:cubicBezTo>
                  <a:cubicBezTo>
                    <a:pt x="3208" y="182880"/>
                    <a:pt x="-2397" y="214182"/>
                    <a:pt x="9625" y="240632"/>
                  </a:cubicBezTo>
                  <a:cubicBezTo>
                    <a:pt x="15562" y="253694"/>
                    <a:pt x="35668" y="252763"/>
                    <a:pt x="48126" y="259882"/>
                  </a:cubicBezTo>
                  <a:cubicBezTo>
                    <a:pt x="58170" y="265621"/>
                    <a:pt x="66655" y="273959"/>
                    <a:pt x="77002" y="279133"/>
                  </a:cubicBezTo>
                  <a:cubicBezTo>
                    <a:pt x="86077" y="283670"/>
                    <a:pt x="96802" y="284221"/>
                    <a:pt x="105877" y="288758"/>
                  </a:cubicBezTo>
                  <a:cubicBezTo>
                    <a:pt x="180517" y="326077"/>
                    <a:pt x="91044" y="293437"/>
                    <a:pt x="163629" y="317634"/>
                  </a:cubicBezTo>
                  <a:cubicBezTo>
                    <a:pt x="166837" y="327259"/>
                    <a:pt x="176462" y="336884"/>
                    <a:pt x="173254" y="346509"/>
                  </a:cubicBezTo>
                  <a:cubicBezTo>
                    <a:pt x="165938" y="368458"/>
                    <a:pt x="134753" y="404261"/>
                    <a:pt x="134753" y="404261"/>
                  </a:cubicBezTo>
                  <a:cubicBezTo>
                    <a:pt x="131545" y="413886"/>
                    <a:pt x="125128" y="422991"/>
                    <a:pt x="125128" y="433137"/>
                  </a:cubicBezTo>
                  <a:cubicBezTo>
                    <a:pt x="125128" y="459811"/>
                    <a:pt x="141456" y="471408"/>
                    <a:pt x="163629" y="481263"/>
                  </a:cubicBezTo>
                  <a:cubicBezTo>
                    <a:pt x="182172" y="489504"/>
                    <a:pt x="221381" y="500514"/>
                    <a:pt x="221381" y="500514"/>
                  </a:cubicBezTo>
                  <a:cubicBezTo>
                    <a:pt x="250257" y="497305"/>
                    <a:pt x="280446" y="500075"/>
                    <a:pt x="308008" y="490888"/>
                  </a:cubicBezTo>
                  <a:cubicBezTo>
                    <a:pt x="339437" y="480412"/>
                    <a:pt x="334116" y="450751"/>
                    <a:pt x="356134" y="433137"/>
                  </a:cubicBezTo>
                  <a:cubicBezTo>
                    <a:pt x="364057" y="426799"/>
                    <a:pt x="375385" y="426720"/>
                    <a:pt x="385010" y="423512"/>
                  </a:cubicBezTo>
                  <a:lnTo>
                    <a:pt x="404261" y="394636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8518447" y="6106939"/>
            <a:ext cx="272375" cy="333197"/>
            <a:chOff x="1432547" y="657502"/>
            <a:chExt cx="612771" cy="660874"/>
          </a:xfrm>
        </p:grpSpPr>
        <p:sp>
          <p:nvSpPr>
            <p:cNvPr id="168" name="Oval 167"/>
            <p:cNvSpPr/>
            <p:nvPr/>
          </p:nvSpPr>
          <p:spPr>
            <a:xfrm>
              <a:off x="1432547" y="657502"/>
              <a:ext cx="612771" cy="66087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1458171" y="775228"/>
              <a:ext cx="404261" cy="500514"/>
            </a:xfrm>
            <a:custGeom>
              <a:avLst/>
              <a:gdLst>
                <a:gd name="connsiteX0" fmla="*/ 173254 w 404261"/>
                <a:gd name="connsiteY0" fmla="*/ 0 h 500514"/>
                <a:gd name="connsiteX1" fmla="*/ 96252 w 404261"/>
                <a:gd name="connsiteY1" fmla="*/ 19251 h 500514"/>
                <a:gd name="connsiteX2" fmla="*/ 67376 w 404261"/>
                <a:gd name="connsiteY2" fmla="*/ 38501 h 500514"/>
                <a:gd name="connsiteX3" fmla="*/ 28875 w 404261"/>
                <a:gd name="connsiteY3" fmla="*/ 96253 h 500514"/>
                <a:gd name="connsiteX4" fmla="*/ 0 w 404261"/>
                <a:gd name="connsiteY4" fmla="*/ 154004 h 500514"/>
                <a:gd name="connsiteX5" fmla="*/ 9625 w 404261"/>
                <a:gd name="connsiteY5" fmla="*/ 240632 h 500514"/>
                <a:gd name="connsiteX6" fmla="*/ 48126 w 404261"/>
                <a:gd name="connsiteY6" fmla="*/ 259882 h 500514"/>
                <a:gd name="connsiteX7" fmla="*/ 77002 w 404261"/>
                <a:gd name="connsiteY7" fmla="*/ 279133 h 500514"/>
                <a:gd name="connsiteX8" fmla="*/ 105877 w 404261"/>
                <a:gd name="connsiteY8" fmla="*/ 288758 h 500514"/>
                <a:gd name="connsiteX9" fmla="*/ 163629 w 404261"/>
                <a:gd name="connsiteY9" fmla="*/ 317634 h 500514"/>
                <a:gd name="connsiteX10" fmla="*/ 173254 w 404261"/>
                <a:gd name="connsiteY10" fmla="*/ 346509 h 500514"/>
                <a:gd name="connsiteX11" fmla="*/ 134753 w 404261"/>
                <a:gd name="connsiteY11" fmla="*/ 404261 h 500514"/>
                <a:gd name="connsiteX12" fmla="*/ 125128 w 404261"/>
                <a:gd name="connsiteY12" fmla="*/ 433137 h 500514"/>
                <a:gd name="connsiteX13" fmla="*/ 163629 w 404261"/>
                <a:gd name="connsiteY13" fmla="*/ 481263 h 500514"/>
                <a:gd name="connsiteX14" fmla="*/ 221381 w 404261"/>
                <a:gd name="connsiteY14" fmla="*/ 500514 h 500514"/>
                <a:gd name="connsiteX15" fmla="*/ 308008 w 404261"/>
                <a:gd name="connsiteY15" fmla="*/ 490888 h 500514"/>
                <a:gd name="connsiteX16" fmla="*/ 356134 w 404261"/>
                <a:gd name="connsiteY16" fmla="*/ 433137 h 500514"/>
                <a:gd name="connsiteX17" fmla="*/ 385010 w 404261"/>
                <a:gd name="connsiteY17" fmla="*/ 423512 h 500514"/>
                <a:gd name="connsiteX18" fmla="*/ 404261 w 404261"/>
                <a:gd name="connsiteY18" fmla="*/ 394636 h 500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4261" h="500514">
                  <a:moveTo>
                    <a:pt x="173254" y="0"/>
                  </a:moveTo>
                  <a:cubicBezTo>
                    <a:pt x="154942" y="3662"/>
                    <a:pt x="115987" y="9383"/>
                    <a:pt x="96252" y="19251"/>
                  </a:cubicBezTo>
                  <a:cubicBezTo>
                    <a:pt x="85905" y="24424"/>
                    <a:pt x="77001" y="32084"/>
                    <a:pt x="67376" y="38501"/>
                  </a:cubicBezTo>
                  <a:cubicBezTo>
                    <a:pt x="54542" y="57752"/>
                    <a:pt x="36191" y="74304"/>
                    <a:pt x="28875" y="96253"/>
                  </a:cubicBezTo>
                  <a:cubicBezTo>
                    <a:pt x="15592" y="136102"/>
                    <a:pt x="24878" y="116686"/>
                    <a:pt x="0" y="154004"/>
                  </a:cubicBezTo>
                  <a:cubicBezTo>
                    <a:pt x="3208" y="182880"/>
                    <a:pt x="-2397" y="214182"/>
                    <a:pt x="9625" y="240632"/>
                  </a:cubicBezTo>
                  <a:cubicBezTo>
                    <a:pt x="15562" y="253694"/>
                    <a:pt x="35668" y="252763"/>
                    <a:pt x="48126" y="259882"/>
                  </a:cubicBezTo>
                  <a:cubicBezTo>
                    <a:pt x="58170" y="265621"/>
                    <a:pt x="66655" y="273959"/>
                    <a:pt x="77002" y="279133"/>
                  </a:cubicBezTo>
                  <a:cubicBezTo>
                    <a:pt x="86077" y="283670"/>
                    <a:pt x="96802" y="284221"/>
                    <a:pt x="105877" y="288758"/>
                  </a:cubicBezTo>
                  <a:cubicBezTo>
                    <a:pt x="180517" y="326077"/>
                    <a:pt x="91044" y="293437"/>
                    <a:pt x="163629" y="317634"/>
                  </a:cubicBezTo>
                  <a:cubicBezTo>
                    <a:pt x="166837" y="327259"/>
                    <a:pt x="176462" y="336884"/>
                    <a:pt x="173254" y="346509"/>
                  </a:cubicBezTo>
                  <a:cubicBezTo>
                    <a:pt x="165938" y="368458"/>
                    <a:pt x="134753" y="404261"/>
                    <a:pt x="134753" y="404261"/>
                  </a:cubicBezTo>
                  <a:cubicBezTo>
                    <a:pt x="131545" y="413886"/>
                    <a:pt x="125128" y="422991"/>
                    <a:pt x="125128" y="433137"/>
                  </a:cubicBezTo>
                  <a:cubicBezTo>
                    <a:pt x="125128" y="459811"/>
                    <a:pt x="141456" y="471408"/>
                    <a:pt x="163629" y="481263"/>
                  </a:cubicBezTo>
                  <a:cubicBezTo>
                    <a:pt x="182172" y="489504"/>
                    <a:pt x="221381" y="500514"/>
                    <a:pt x="221381" y="500514"/>
                  </a:cubicBezTo>
                  <a:cubicBezTo>
                    <a:pt x="250257" y="497305"/>
                    <a:pt x="280446" y="500075"/>
                    <a:pt x="308008" y="490888"/>
                  </a:cubicBezTo>
                  <a:cubicBezTo>
                    <a:pt x="339437" y="480412"/>
                    <a:pt x="334116" y="450751"/>
                    <a:pt x="356134" y="433137"/>
                  </a:cubicBezTo>
                  <a:cubicBezTo>
                    <a:pt x="364057" y="426799"/>
                    <a:pt x="375385" y="426720"/>
                    <a:pt x="385010" y="423512"/>
                  </a:cubicBezTo>
                  <a:lnTo>
                    <a:pt x="404261" y="3946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1563114" y="679565"/>
              <a:ext cx="404261" cy="465024"/>
            </a:xfrm>
            <a:custGeom>
              <a:avLst/>
              <a:gdLst>
                <a:gd name="connsiteX0" fmla="*/ 173254 w 404261"/>
                <a:gd name="connsiteY0" fmla="*/ 0 h 500514"/>
                <a:gd name="connsiteX1" fmla="*/ 96252 w 404261"/>
                <a:gd name="connsiteY1" fmla="*/ 19251 h 500514"/>
                <a:gd name="connsiteX2" fmla="*/ 67376 w 404261"/>
                <a:gd name="connsiteY2" fmla="*/ 38501 h 500514"/>
                <a:gd name="connsiteX3" fmla="*/ 28875 w 404261"/>
                <a:gd name="connsiteY3" fmla="*/ 96253 h 500514"/>
                <a:gd name="connsiteX4" fmla="*/ 0 w 404261"/>
                <a:gd name="connsiteY4" fmla="*/ 154004 h 500514"/>
                <a:gd name="connsiteX5" fmla="*/ 9625 w 404261"/>
                <a:gd name="connsiteY5" fmla="*/ 240632 h 500514"/>
                <a:gd name="connsiteX6" fmla="*/ 48126 w 404261"/>
                <a:gd name="connsiteY6" fmla="*/ 259882 h 500514"/>
                <a:gd name="connsiteX7" fmla="*/ 77002 w 404261"/>
                <a:gd name="connsiteY7" fmla="*/ 279133 h 500514"/>
                <a:gd name="connsiteX8" fmla="*/ 105877 w 404261"/>
                <a:gd name="connsiteY8" fmla="*/ 288758 h 500514"/>
                <a:gd name="connsiteX9" fmla="*/ 163629 w 404261"/>
                <a:gd name="connsiteY9" fmla="*/ 317634 h 500514"/>
                <a:gd name="connsiteX10" fmla="*/ 173254 w 404261"/>
                <a:gd name="connsiteY10" fmla="*/ 346509 h 500514"/>
                <a:gd name="connsiteX11" fmla="*/ 134753 w 404261"/>
                <a:gd name="connsiteY11" fmla="*/ 404261 h 500514"/>
                <a:gd name="connsiteX12" fmla="*/ 125128 w 404261"/>
                <a:gd name="connsiteY12" fmla="*/ 433137 h 500514"/>
                <a:gd name="connsiteX13" fmla="*/ 163629 w 404261"/>
                <a:gd name="connsiteY13" fmla="*/ 481263 h 500514"/>
                <a:gd name="connsiteX14" fmla="*/ 221381 w 404261"/>
                <a:gd name="connsiteY14" fmla="*/ 500514 h 500514"/>
                <a:gd name="connsiteX15" fmla="*/ 308008 w 404261"/>
                <a:gd name="connsiteY15" fmla="*/ 490888 h 500514"/>
                <a:gd name="connsiteX16" fmla="*/ 356134 w 404261"/>
                <a:gd name="connsiteY16" fmla="*/ 433137 h 500514"/>
                <a:gd name="connsiteX17" fmla="*/ 385010 w 404261"/>
                <a:gd name="connsiteY17" fmla="*/ 423512 h 500514"/>
                <a:gd name="connsiteX18" fmla="*/ 404261 w 404261"/>
                <a:gd name="connsiteY18" fmla="*/ 394636 h 500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4261" h="500514">
                  <a:moveTo>
                    <a:pt x="173254" y="0"/>
                  </a:moveTo>
                  <a:cubicBezTo>
                    <a:pt x="154942" y="3662"/>
                    <a:pt x="115987" y="9383"/>
                    <a:pt x="96252" y="19251"/>
                  </a:cubicBezTo>
                  <a:cubicBezTo>
                    <a:pt x="85905" y="24424"/>
                    <a:pt x="77001" y="32084"/>
                    <a:pt x="67376" y="38501"/>
                  </a:cubicBezTo>
                  <a:cubicBezTo>
                    <a:pt x="54542" y="57752"/>
                    <a:pt x="36191" y="74304"/>
                    <a:pt x="28875" y="96253"/>
                  </a:cubicBezTo>
                  <a:cubicBezTo>
                    <a:pt x="15592" y="136102"/>
                    <a:pt x="24878" y="116686"/>
                    <a:pt x="0" y="154004"/>
                  </a:cubicBezTo>
                  <a:cubicBezTo>
                    <a:pt x="3208" y="182880"/>
                    <a:pt x="-2397" y="214182"/>
                    <a:pt x="9625" y="240632"/>
                  </a:cubicBezTo>
                  <a:cubicBezTo>
                    <a:pt x="15562" y="253694"/>
                    <a:pt x="35668" y="252763"/>
                    <a:pt x="48126" y="259882"/>
                  </a:cubicBezTo>
                  <a:cubicBezTo>
                    <a:pt x="58170" y="265621"/>
                    <a:pt x="66655" y="273959"/>
                    <a:pt x="77002" y="279133"/>
                  </a:cubicBezTo>
                  <a:cubicBezTo>
                    <a:pt x="86077" y="283670"/>
                    <a:pt x="96802" y="284221"/>
                    <a:pt x="105877" y="288758"/>
                  </a:cubicBezTo>
                  <a:cubicBezTo>
                    <a:pt x="180517" y="326077"/>
                    <a:pt x="91044" y="293437"/>
                    <a:pt x="163629" y="317634"/>
                  </a:cubicBezTo>
                  <a:cubicBezTo>
                    <a:pt x="166837" y="327259"/>
                    <a:pt x="176462" y="336884"/>
                    <a:pt x="173254" y="346509"/>
                  </a:cubicBezTo>
                  <a:cubicBezTo>
                    <a:pt x="165938" y="368458"/>
                    <a:pt x="134753" y="404261"/>
                    <a:pt x="134753" y="404261"/>
                  </a:cubicBezTo>
                  <a:cubicBezTo>
                    <a:pt x="131545" y="413886"/>
                    <a:pt x="125128" y="422991"/>
                    <a:pt x="125128" y="433137"/>
                  </a:cubicBezTo>
                  <a:cubicBezTo>
                    <a:pt x="125128" y="459811"/>
                    <a:pt x="141456" y="471408"/>
                    <a:pt x="163629" y="481263"/>
                  </a:cubicBezTo>
                  <a:cubicBezTo>
                    <a:pt x="182172" y="489504"/>
                    <a:pt x="221381" y="500514"/>
                    <a:pt x="221381" y="500514"/>
                  </a:cubicBezTo>
                  <a:cubicBezTo>
                    <a:pt x="250257" y="497305"/>
                    <a:pt x="280446" y="500075"/>
                    <a:pt x="308008" y="490888"/>
                  </a:cubicBezTo>
                  <a:cubicBezTo>
                    <a:pt x="339437" y="480412"/>
                    <a:pt x="334116" y="450751"/>
                    <a:pt x="356134" y="433137"/>
                  </a:cubicBezTo>
                  <a:cubicBezTo>
                    <a:pt x="364057" y="426799"/>
                    <a:pt x="375385" y="426720"/>
                    <a:pt x="385010" y="423512"/>
                  </a:cubicBezTo>
                  <a:lnTo>
                    <a:pt x="404261" y="394636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1" name="TextBox 170"/>
          <p:cNvSpPr txBox="1"/>
          <p:nvPr/>
        </p:nvSpPr>
        <p:spPr>
          <a:xfrm>
            <a:off x="7663954" y="6293186"/>
            <a:ext cx="95206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2 identical daughter cells</a:t>
            </a:r>
            <a:endParaRPr lang="en-US" sz="1100" dirty="0"/>
          </a:p>
        </p:txBody>
      </p:sp>
      <p:sp>
        <p:nvSpPr>
          <p:cNvPr id="172" name="TextBox 171"/>
          <p:cNvSpPr txBox="1"/>
          <p:nvPr/>
        </p:nvSpPr>
        <p:spPr>
          <a:xfrm>
            <a:off x="213092" y="6300209"/>
            <a:ext cx="1553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Prophase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069671" y="6301662"/>
            <a:ext cx="1553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Metaphase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4014801" y="6303476"/>
            <a:ext cx="1553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Anaphase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6104769" y="6262423"/>
            <a:ext cx="1553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Telophase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611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223</Words>
  <Application>Microsoft Office PowerPoint</Application>
  <PresentationFormat>On-screen Show (4:3)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Roderick, Teri</dc:creator>
  <cp:lastModifiedBy>Roderick, Teri</cp:lastModifiedBy>
  <cp:revision>4</cp:revision>
  <dcterms:created xsi:type="dcterms:W3CDTF">2015-12-11T20:36:46Z</dcterms:created>
  <dcterms:modified xsi:type="dcterms:W3CDTF">2015-12-11T21:51:55Z</dcterms:modified>
</cp:coreProperties>
</file>