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8D23-7944-4641-9017-577B47144A2C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DF2B7-462B-47BC-AF63-A3678400B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42"/>
            <a:ext cx="9137120" cy="661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3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186664"/>
              </p:ext>
            </p:extLst>
          </p:nvPr>
        </p:nvGraphicFramePr>
        <p:xfrm>
          <a:off x="152400" y="152401"/>
          <a:ext cx="8839202" cy="6549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762000"/>
                <a:gridCol w="838200"/>
                <a:gridCol w="838200"/>
                <a:gridCol w="665018"/>
                <a:gridCol w="935182"/>
                <a:gridCol w="914400"/>
                <a:gridCol w="762000"/>
                <a:gridCol w="838200"/>
                <a:gridCol w="685800"/>
                <a:gridCol w="685802"/>
              </a:tblGrid>
              <a:tr h="77631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Tropical Rain Forest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Tropical Dry Forest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Tropical Savana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Desert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Temperate Grassland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Temperate woodland Shrubland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Temperate Forest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Northwestern</a:t>
                      </a:r>
                      <a:r>
                        <a:rPr lang="en-US" sz="1200" baseline="0" dirty="0" smtClean="0"/>
                        <a:t> Coniferous Forest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Boreal Forest</a:t>
                      </a:r>
                      <a:r>
                        <a:rPr lang="en-US" sz="1200" baseline="0" dirty="0" smtClean="0"/>
                        <a:t> (Taiga)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Tundra</a:t>
                      </a:r>
                      <a:endParaRPr lang="en-US" sz="1200" dirty="0"/>
                    </a:p>
                  </a:txBody>
                  <a:tcPr/>
                </a:tc>
              </a:tr>
              <a:tr h="11644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Abiotic Factors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120759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Dominant Plants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15560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Dominant Wildlife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16963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Geographic Distribution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Idaho Falls School District 91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rodeteri</dc:creator>
  <cp:lastModifiedBy>Roderick, Teri</cp:lastModifiedBy>
  <cp:revision>10</cp:revision>
  <dcterms:created xsi:type="dcterms:W3CDTF">2013-05-14T23:23:58Z</dcterms:created>
  <dcterms:modified xsi:type="dcterms:W3CDTF">2015-05-08T14:08:44Z</dcterms:modified>
</cp:coreProperties>
</file>