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9" r:id="rId4"/>
    <p:sldId id="285" r:id="rId5"/>
    <p:sldId id="286" r:id="rId6"/>
    <p:sldId id="260" r:id="rId7"/>
    <p:sldId id="263" r:id="rId8"/>
    <p:sldId id="264" r:id="rId9"/>
    <p:sldId id="265" r:id="rId10"/>
    <p:sldId id="266" r:id="rId11"/>
    <p:sldId id="262" r:id="rId12"/>
    <p:sldId id="261" r:id="rId13"/>
    <p:sldId id="283" r:id="rId14"/>
    <p:sldId id="268" r:id="rId15"/>
    <p:sldId id="269" r:id="rId16"/>
    <p:sldId id="271" r:id="rId17"/>
    <p:sldId id="274" r:id="rId18"/>
    <p:sldId id="272" r:id="rId19"/>
    <p:sldId id="273" r:id="rId20"/>
    <p:sldId id="279" r:id="rId21"/>
    <p:sldId id="276" r:id="rId22"/>
    <p:sldId id="277" r:id="rId23"/>
    <p:sldId id="278" r:id="rId24"/>
    <p:sldId id="280" r:id="rId25"/>
    <p:sldId id="284" r:id="rId26"/>
    <p:sldId id="281" r:id="rId27"/>
    <p:sldId id="275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A5FFF-BAB6-4625-8B83-B10F6B0A2D4B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6D2FC-321D-46C5-BF15-7EC3F2BAD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1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6D2FC-321D-46C5-BF15-7EC3F2BADC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1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0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2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8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FBBB-A6B8-4A3D-A7C2-5CD8119EDA9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47DA-5383-4551-A80A-E028617D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Cellular Structure and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Microscope Coloring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2387"/>
            <a:ext cx="4114800" cy="6753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roscop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105410"/>
            <a:ext cx="4110354" cy="67525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485776" y="0"/>
            <a:ext cx="358140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Compound Light Microscope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1225" y="225712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Ocular Lens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8553" y="3357190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Coarse Adjustment Knob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3228" y="1033090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Body Tube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98552" y="4433515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Fine Adjustment Knob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6027" y="2023690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Nose Piece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2393022"/>
            <a:ext cx="3209925" cy="373955"/>
            <a:chOff x="0" y="2498432"/>
            <a:chExt cx="3209925" cy="373955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498432"/>
              <a:ext cx="3007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Low Power Objective (10x)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527775" y="2683098"/>
              <a:ext cx="682150" cy="1892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991225" y="1781065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Arm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521" y="3248025"/>
            <a:ext cx="3953456" cy="603012"/>
            <a:chOff x="0" y="2264752"/>
            <a:chExt cx="3456068" cy="603012"/>
          </a:xfrm>
        </p:grpSpPr>
        <p:sp>
          <p:nvSpPr>
            <p:cNvPr id="21" name="TextBox 20"/>
            <p:cNvSpPr txBox="1"/>
            <p:nvPr/>
          </p:nvSpPr>
          <p:spPr>
            <a:xfrm>
              <a:off x="0" y="2498432"/>
              <a:ext cx="3007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High Power Objective (40x)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324013" y="2264752"/>
              <a:ext cx="1132055" cy="4183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770219" y="2947020"/>
            <a:ext cx="89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353" y="3986689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Stage Clips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9485" y="4201269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Diaphragm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5880" y="4933315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3839" y="4570388"/>
            <a:ext cx="258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Light Source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766092" y="2641270"/>
            <a:ext cx="5291680" cy="369332"/>
            <a:chOff x="-1618251" y="2498432"/>
            <a:chExt cx="4625929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0" y="2498432"/>
              <a:ext cx="3007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Scanning Objective (4x)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-1618251" y="2682497"/>
              <a:ext cx="1634837" cy="295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7605" y="1012276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0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366712"/>
            <a:ext cx="4810125" cy="6298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wet mount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809857"/>
            <a:ext cx="7886700" cy="2367105"/>
          </a:xfrm>
        </p:spPr>
        <p:txBody>
          <a:bodyPr/>
          <a:lstStyle/>
          <a:p>
            <a:r>
              <a:rPr lang="en-US" dirty="0" smtClean="0"/>
              <a:t>1. Drop water or dye on slide</a:t>
            </a:r>
          </a:p>
          <a:p>
            <a:r>
              <a:rPr lang="en-US" dirty="0" smtClean="0"/>
              <a:t>Place specimen in water</a:t>
            </a:r>
          </a:p>
          <a:p>
            <a:r>
              <a:rPr lang="en-US" dirty="0" smtClean="0"/>
              <a:t>Tilt the coverslip and slowly let it down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084001" cy="18492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7874"/>
            <a:ext cx="25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Basics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smtClean="0"/>
              <a:t>Objective: </a:t>
            </a:r>
          </a:p>
          <a:p>
            <a:pPr lvl="0" algn="l"/>
            <a:r>
              <a:rPr lang="en-US" dirty="0" smtClean="0"/>
              <a:t>I know the four things that all cells have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844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Draw A Cell!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21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3.1: 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1975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844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Poll:  How many Cells are in your body?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21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3.1: 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9332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Participate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1771118" y="692096"/>
            <a:ext cx="6157784" cy="5577017"/>
          </a:xfrm>
          <a:custGeom>
            <a:avLst/>
            <a:gdLst>
              <a:gd name="connsiteX0" fmla="*/ 2137753 w 6833320"/>
              <a:gd name="connsiteY0" fmla="*/ 395416 h 6017741"/>
              <a:gd name="connsiteX1" fmla="*/ 2137753 w 6833320"/>
              <a:gd name="connsiteY1" fmla="*/ 395416 h 6017741"/>
              <a:gd name="connsiteX2" fmla="*/ 2038899 w 6833320"/>
              <a:gd name="connsiteY2" fmla="*/ 321276 h 6017741"/>
              <a:gd name="connsiteX3" fmla="*/ 2001828 w 6833320"/>
              <a:gd name="connsiteY3" fmla="*/ 284205 h 6017741"/>
              <a:gd name="connsiteX4" fmla="*/ 1952401 w 6833320"/>
              <a:gd name="connsiteY4" fmla="*/ 271849 h 6017741"/>
              <a:gd name="connsiteX5" fmla="*/ 1902974 w 6833320"/>
              <a:gd name="connsiteY5" fmla="*/ 247135 h 6017741"/>
              <a:gd name="connsiteX6" fmla="*/ 1396347 w 6833320"/>
              <a:gd name="connsiteY6" fmla="*/ 234778 h 6017741"/>
              <a:gd name="connsiteX7" fmla="*/ 1297493 w 6833320"/>
              <a:gd name="connsiteY7" fmla="*/ 271849 h 6017741"/>
              <a:gd name="connsiteX8" fmla="*/ 1272780 w 6833320"/>
              <a:gd name="connsiteY8" fmla="*/ 308919 h 6017741"/>
              <a:gd name="connsiteX9" fmla="*/ 1186282 w 6833320"/>
              <a:gd name="connsiteY9" fmla="*/ 358346 h 6017741"/>
              <a:gd name="connsiteX10" fmla="*/ 1149212 w 6833320"/>
              <a:gd name="connsiteY10" fmla="*/ 395416 h 6017741"/>
              <a:gd name="connsiteX11" fmla="*/ 1099785 w 6833320"/>
              <a:gd name="connsiteY11" fmla="*/ 432486 h 6017741"/>
              <a:gd name="connsiteX12" fmla="*/ 1025645 w 6833320"/>
              <a:gd name="connsiteY12" fmla="*/ 518984 h 6017741"/>
              <a:gd name="connsiteX13" fmla="*/ 988574 w 6833320"/>
              <a:gd name="connsiteY13" fmla="*/ 556054 h 6017741"/>
              <a:gd name="connsiteX14" fmla="*/ 926791 w 6833320"/>
              <a:gd name="connsiteY14" fmla="*/ 630195 h 6017741"/>
              <a:gd name="connsiteX15" fmla="*/ 926791 w 6833320"/>
              <a:gd name="connsiteY15" fmla="*/ 1025611 h 6017741"/>
              <a:gd name="connsiteX16" fmla="*/ 939147 w 6833320"/>
              <a:gd name="connsiteY16" fmla="*/ 1099751 h 6017741"/>
              <a:gd name="connsiteX17" fmla="*/ 976218 w 6833320"/>
              <a:gd name="connsiteY17" fmla="*/ 1149178 h 6017741"/>
              <a:gd name="connsiteX18" fmla="*/ 1050358 w 6833320"/>
              <a:gd name="connsiteY18" fmla="*/ 1260389 h 6017741"/>
              <a:gd name="connsiteX19" fmla="*/ 1075072 w 6833320"/>
              <a:gd name="connsiteY19" fmla="*/ 1334530 h 6017741"/>
              <a:gd name="connsiteX20" fmla="*/ 1136855 w 6833320"/>
              <a:gd name="connsiteY20" fmla="*/ 1408670 h 6017741"/>
              <a:gd name="connsiteX21" fmla="*/ 1149212 w 6833320"/>
              <a:gd name="connsiteY21" fmla="*/ 1458097 h 6017741"/>
              <a:gd name="connsiteX22" fmla="*/ 1173926 w 6833320"/>
              <a:gd name="connsiteY22" fmla="*/ 1507524 h 6017741"/>
              <a:gd name="connsiteX23" fmla="*/ 1149212 w 6833320"/>
              <a:gd name="connsiteY23" fmla="*/ 1779373 h 6017741"/>
              <a:gd name="connsiteX24" fmla="*/ 1112142 w 6833320"/>
              <a:gd name="connsiteY24" fmla="*/ 1878227 h 6017741"/>
              <a:gd name="connsiteX25" fmla="*/ 1099785 w 6833320"/>
              <a:gd name="connsiteY25" fmla="*/ 1927654 h 6017741"/>
              <a:gd name="connsiteX26" fmla="*/ 1075072 w 6833320"/>
              <a:gd name="connsiteY26" fmla="*/ 1964724 h 6017741"/>
              <a:gd name="connsiteX27" fmla="*/ 1050358 w 6833320"/>
              <a:gd name="connsiteY27" fmla="*/ 2026508 h 6017741"/>
              <a:gd name="connsiteX28" fmla="*/ 1013288 w 6833320"/>
              <a:gd name="connsiteY28" fmla="*/ 2063578 h 6017741"/>
              <a:gd name="connsiteX29" fmla="*/ 988574 w 6833320"/>
              <a:gd name="connsiteY29" fmla="*/ 2113005 h 6017741"/>
              <a:gd name="connsiteX30" fmla="*/ 914434 w 6833320"/>
              <a:gd name="connsiteY30" fmla="*/ 2174789 h 6017741"/>
              <a:gd name="connsiteX31" fmla="*/ 865007 w 6833320"/>
              <a:gd name="connsiteY31" fmla="*/ 2211859 h 6017741"/>
              <a:gd name="connsiteX32" fmla="*/ 790866 w 6833320"/>
              <a:gd name="connsiteY32" fmla="*/ 2286000 h 6017741"/>
              <a:gd name="connsiteX33" fmla="*/ 753796 w 6833320"/>
              <a:gd name="connsiteY33" fmla="*/ 2323070 h 6017741"/>
              <a:gd name="connsiteX34" fmla="*/ 716726 w 6833320"/>
              <a:gd name="connsiteY34" fmla="*/ 2347784 h 6017741"/>
              <a:gd name="connsiteX35" fmla="*/ 679655 w 6833320"/>
              <a:gd name="connsiteY35" fmla="*/ 2397211 h 6017741"/>
              <a:gd name="connsiteX36" fmla="*/ 593158 w 6833320"/>
              <a:gd name="connsiteY36" fmla="*/ 2471351 h 6017741"/>
              <a:gd name="connsiteX37" fmla="*/ 519018 w 6833320"/>
              <a:gd name="connsiteY37" fmla="*/ 2582562 h 6017741"/>
              <a:gd name="connsiteX38" fmla="*/ 481947 w 6833320"/>
              <a:gd name="connsiteY38" fmla="*/ 2631989 h 6017741"/>
              <a:gd name="connsiteX39" fmla="*/ 457234 w 6833320"/>
              <a:gd name="connsiteY39" fmla="*/ 2681416 h 6017741"/>
              <a:gd name="connsiteX40" fmla="*/ 420164 w 6833320"/>
              <a:gd name="connsiteY40" fmla="*/ 2718486 h 6017741"/>
              <a:gd name="connsiteX41" fmla="*/ 383093 w 6833320"/>
              <a:gd name="connsiteY41" fmla="*/ 2767913 h 6017741"/>
              <a:gd name="connsiteX42" fmla="*/ 333666 w 6833320"/>
              <a:gd name="connsiteY42" fmla="*/ 2842054 h 6017741"/>
              <a:gd name="connsiteX43" fmla="*/ 259526 w 6833320"/>
              <a:gd name="connsiteY43" fmla="*/ 2940908 h 6017741"/>
              <a:gd name="connsiteX44" fmla="*/ 210099 w 6833320"/>
              <a:gd name="connsiteY44" fmla="*/ 3064476 h 6017741"/>
              <a:gd name="connsiteX45" fmla="*/ 135958 w 6833320"/>
              <a:gd name="connsiteY45" fmla="*/ 3225113 h 6017741"/>
              <a:gd name="connsiteX46" fmla="*/ 123601 w 6833320"/>
              <a:gd name="connsiteY46" fmla="*/ 3274541 h 6017741"/>
              <a:gd name="connsiteX47" fmla="*/ 74174 w 6833320"/>
              <a:gd name="connsiteY47" fmla="*/ 3373395 h 6017741"/>
              <a:gd name="connsiteX48" fmla="*/ 61818 w 6833320"/>
              <a:gd name="connsiteY48" fmla="*/ 3410465 h 6017741"/>
              <a:gd name="connsiteX49" fmla="*/ 49461 w 6833320"/>
              <a:gd name="connsiteY49" fmla="*/ 3459892 h 6017741"/>
              <a:gd name="connsiteX50" fmla="*/ 24747 w 6833320"/>
              <a:gd name="connsiteY50" fmla="*/ 3509319 h 6017741"/>
              <a:gd name="connsiteX51" fmla="*/ 12391 w 6833320"/>
              <a:gd name="connsiteY51" fmla="*/ 3595816 h 6017741"/>
              <a:gd name="connsiteX52" fmla="*/ 34 w 6833320"/>
              <a:gd name="connsiteY52" fmla="*/ 3657600 h 6017741"/>
              <a:gd name="connsiteX53" fmla="*/ 24747 w 6833320"/>
              <a:gd name="connsiteY53" fmla="*/ 3978876 h 6017741"/>
              <a:gd name="connsiteX54" fmla="*/ 61818 w 6833320"/>
              <a:gd name="connsiteY54" fmla="*/ 4127157 h 6017741"/>
              <a:gd name="connsiteX55" fmla="*/ 98888 w 6833320"/>
              <a:gd name="connsiteY55" fmla="*/ 4226011 h 6017741"/>
              <a:gd name="connsiteX56" fmla="*/ 123601 w 6833320"/>
              <a:gd name="connsiteY56" fmla="*/ 4300151 h 6017741"/>
              <a:gd name="connsiteX57" fmla="*/ 148315 w 6833320"/>
              <a:gd name="connsiteY57" fmla="*/ 4349578 h 6017741"/>
              <a:gd name="connsiteX58" fmla="*/ 173028 w 6833320"/>
              <a:gd name="connsiteY58" fmla="*/ 4411362 h 6017741"/>
              <a:gd name="connsiteX59" fmla="*/ 197742 w 6833320"/>
              <a:gd name="connsiteY59" fmla="*/ 4460789 h 6017741"/>
              <a:gd name="connsiteX60" fmla="*/ 222455 w 6833320"/>
              <a:gd name="connsiteY60" fmla="*/ 4522573 h 6017741"/>
              <a:gd name="connsiteX61" fmla="*/ 247169 w 6833320"/>
              <a:gd name="connsiteY61" fmla="*/ 4559643 h 6017741"/>
              <a:gd name="connsiteX62" fmla="*/ 284239 w 6833320"/>
              <a:gd name="connsiteY62" fmla="*/ 4633784 h 6017741"/>
              <a:gd name="connsiteX63" fmla="*/ 296596 w 6833320"/>
              <a:gd name="connsiteY63" fmla="*/ 4695568 h 6017741"/>
              <a:gd name="connsiteX64" fmla="*/ 321309 w 6833320"/>
              <a:gd name="connsiteY64" fmla="*/ 4769708 h 6017741"/>
              <a:gd name="connsiteX65" fmla="*/ 333666 w 6833320"/>
              <a:gd name="connsiteY65" fmla="*/ 5140411 h 6017741"/>
              <a:gd name="connsiteX66" fmla="*/ 346023 w 6833320"/>
              <a:gd name="connsiteY66" fmla="*/ 5189838 h 6017741"/>
              <a:gd name="connsiteX67" fmla="*/ 370736 w 6833320"/>
              <a:gd name="connsiteY67" fmla="*/ 5301049 h 6017741"/>
              <a:gd name="connsiteX68" fmla="*/ 383093 w 6833320"/>
              <a:gd name="connsiteY68" fmla="*/ 5350476 h 6017741"/>
              <a:gd name="connsiteX69" fmla="*/ 420164 w 6833320"/>
              <a:gd name="connsiteY69" fmla="*/ 5412259 h 6017741"/>
              <a:gd name="connsiteX70" fmla="*/ 444877 w 6833320"/>
              <a:gd name="connsiteY70" fmla="*/ 5461686 h 6017741"/>
              <a:gd name="connsiteX71" fmla="*/ 457234 w 6833320"/>
              <a:gd name="connsiteY71" fmla="*/ 5498757 h 6017741"/>
              <a:gd name="connsiteX72" fmla="*/ 580801 w 6833320"/>
              <a:gd name="connsiteY72" fmla="*/ 5609968 h 6017741"/>
              <a:gd name="connsiteX73" fmla="*/ 654942 w 6833320"/>
              <a:gd name="connsiteY73" fmla="*/ 5647038 h 6017741"/>
              <a:gd name="connsiteX74" fmla="*/ 827936 w 6833320"/>
              <a:gd name="connsiteY74" fmla="*/ 5708822 h 6017741"/>
              <a:gd name="connsiteX75" fmla="*/ 902077 w 6833320"/>
              <a:gd name="connsiteY75" fmla="*/ 5733535 h 6017741"/>
              <a:gd name="connsiteX76" fmla="*/ 951504 w 6833320"/>
              <a:gd name="connsiteY76" fmla="*/ 5758249 h 6017741"/>
              <a:gd name="connsiteX77" fmla="*/ 1013288 w 6833320"/>
              <a:gd name="connsiteY77" fmla="*/ 5770605 h 6017741"/>
              <a:gd name="connsiteX78" fmla="*/ 1075072 w 6833320"/>
              <a:gd name="connsiteY78" fmla="*/ 5795319 h 6017741"/>
              <a:gd name="connsiteX79" fmla="*/ 1186282 w 6833320"/>
              <a:gd name="connsiteY79" fmla="*/ 5820032 h 6017741"/>
              <a:gd name="connsiteX80" fmla="*/ 1248066 w 6833320"/>
              <a:gd name="connsiteY80" fmla="*/ 5844746 h 6017741"/>
              <a:gd name="connsiteX81" fmla="*/ 1285136 w 6833320"/>
              <a:gd name="connsiteY81" fmla="*/ 5857103 h 6017741"/>
              <a:gd name="connsiteX82" fmla="*/ 1383991 w 6833320"/>
              <a:gd name="connsiteY82" fmla="*/ 5894173 h 6017741"/>
              <a:gd name="connsiteX83" fmla="*/ 1445774 w 6833320"/>
              <a:gd name="connsiteY83" fmla="*/ 5906530 h 6017741"/>
              <a:gd name="connsiteX84" fmla="*/ 1594055 w 6833320"/>
              <a:gd name="connsiteY84" fmla="*/ 5931243 h 6017741"/>
              <a:gd name="connsiteX85" fmla="*/ 1631126 w 6833320"/>
              <a:gd name="connsiteY85" fmla="*/ 5943600 h 6017741"/>
              <a:gd name="connsiteX86" fmla="*/ 1915331 w 6833320"/>
              <a:gd name="connsiteY86" fmla="*/ 5918886 h 6017741"/>
              <a:gd name="connsiteX87" fmla="*/ 2001828 w 6833320"/>
              <a:gd name="connsiteY87" fmla="*/ 5869459 h 6017741"/>
              <a:gd name="connsiteX88" fmla="*/ 2063612 w 6833320"/>
              <a:gd name="connsiteY88" fmla="*/ 5844746 h 6017741"/>
              <a:gd name="connsiteX89" fmla="*/ 2150109 w 6833320"/>
              <a:gd name="connsiteY89" fmla="*/ 5795319 h 6017741"/>
              <a:gd name="connsiteX90" fmla="*/ 2459028 w 6833320"/>
              <a:gd name="connsiteY90" fmla="*/ 5770605 h 6017741"/>
              <a:gd name="connsiteX91" fmla="*/ 2570239 w 6833320"/>
              <a:gd name="connsiteY91" fmla="*/ 5758249 h 6017741"/>
              <a:gd name="connsiteX92" fmla="*/ 2940942 w 6833320"/>
              <a:gd name="connsiteY92" fmla="*/ 5782962 h 6017741"/>
              <a:gd name="connsiteX93" fmla="*/ 3002726 w 6833320"/>
              <a:gd name="connsiteY93" fmla="*/ 5807676 h 6017741"/>
              <a:gd name="connsiteX94" fmla="*/ 3039796 w 6833320"/>
              <a:gd name="connsiteY94" fmla="*/ 5820032 h 6017741"/>
              <a:gd name="connsiteX95" fmla="*/ 3076866 w 6833320"/>
              <a:gd name="connsiteY95" fmla="*/ 5844746 h 6017741"/>
              <a:gd name="connsiteX96" fmla="*/ 3126293 w 6833320"/>
              <a:gd name="connsiteY96" fmla="*/ 5881816 h 6017741"/>
              <a:gd name="connsiteX97" fmla="*/ 3200434 w 6833320"/>
              <a:gd name="connsiteY97" fmla="*/ 5906530 h 6017741"/>
              <a:gd name="connsiteX98" fmla="*/ 3311645 w 6833320"/>
              <a:gd name="connsiteY98" fmla="*/ 5955957 h 6017741"/>
              <a:gd name="connsiteX99" fmla="*/ 3361072 w 6833320"/>
              <a:gd name="connsiteY99" fmla="*/ 5980670 h 6017741"/>
              <a:gd name="connsiteX100" fmla="*/ 3459926 w 6833320"/>
              <a:gd name="connsiteY100" fmla="*/ 5993027 h 6017741"/>
              <a:gd name="connsiteX101" fmla="*/ 3781201 w 6833320"/>
              <a:gd name="connsiteY101" fmla="*/ 6017741 h 6017741"/>
              <a:gd name="connsiteX102" fmla="*/ 4201331 w 6833320"/>
              <a:gd name="connsiteY102" fmla="*/ 6005384 h 6017741"/>
              <a:gd name="connsiteX103" fmla="*/ 4337255 w 6833320"/>
              <a:gd name="connsiteY103" fmla="*/ 5943600 h 6017741"/>
              <a:gd name="connsiteX104" fmla="*/ 4436109 w 6833320"/>
              <a:gd name="connsiteY104" fmla="*/ 5894173 h 6017741"/>
              <a:gd name="connsiteX105" fmla="*/ 4497893 w 6833320"/>
              <a:gd name="connsiteY105" fmla="*/ 5869459 h 6017741"/>
              <a:gd name="connsiteX106" fmla="*/ 4559677 w 6833320"/>
              <a:gd name="connsiteY106" fmla="*/ 5820032 h 6017741"/>
              <a:gd name="connsiteX107" fmla="*/ 4621461 w 6833320"/>
              <a:gd name="connsiteY107" fmla="*/ 5782962 h 6017741"/>
              <a:gd name="connsiteX108" fmla="*/ 4720315 w 6833320"/>
              <a:gd name="connsiteY108" fmla="*/ 5659395 h 6017741"/>
              <a:gd name="connsiteX109" fmla="*/ 4769742 w 6833320"/>
              <a:gd name="connsiteY109" fmla="*/ 5597611 h 6017741"/>
              <a:gd name="connsiteX110" fmla="*/ 4782099 w 6833320"/>
              <a:gd name="connsiteY110" fmla="*/ 5548184 h 6017741"/>
              <a:gd name="connsiteX111" fmla="*/ 4806812 w 6833320"/>
              <a:gd name="connsiteY111" fmla="*/ 5498757 h 6017741"/>
              <a:gd name="connsiteX112" fmla="*/ 4819169 w 6833320"/>
              <a:gd name="connsiteY112" fmla="*/ 5424616 h 6017741"/>
              <a:gd name="connsiteX113" fmla="*/ 4843882 w 6833320"/>
              <a:gd name="connsiteY113" fmla="*/ 5375189 h 6017741"/>
              <a:gd name="connsiteX114" fmla="*/ 4868596 w 6833320"/>
              <a:gd name="connsiteY114" fmla="*/ 5301049 h 6017741"/>
              <a:gd name="connsiteX115" fmla="*/ 4955093 w 6833320"/>
              <a:gd name="connsiteY115" fmla="*/ 5152768 h 6017741"/>
              <a:gd name="connsiteX116" fmla="*/ 5053947 w 6833320"/>
              <a:gd name="connsiteY116" fmla="*/ 4992130 h 6017741"/>
              <a:gd name="connsiteX117" fmla="*/ 5078661 w 6833320"/>
              <a:gd name="connsiteY117" fmla="*/ 4955059 h 6017741"/>
              <a:gd name="connsiteX118" fmla="*/ 5189872 w 6833320"/>
              <a:gd name="connsiteY118" fmla="*/ 4856205 h 6017741"/>
              <a:gd name="connsiteX119" fmla="*/ 5486434 w 6833320"/>
              <a:gd name="connsiteY119" fmla="*/ 4732638 h 6017741"/>
              <a:gd name="connsiteX120" fmla="*/ 5572931 w 6833320"/>
              <a:gd name="connsiteY120" fmla="*/ 4720281 h 6017741"/>
              <a:gd name="connsiteX121" fmla="*/ 5659428 w 6833320"/>
              <a:gd name="connsiteY121" fmla="*/ 4695568 h 6017741"/>
              <a:gd name="connsiteX122" fmla="*/ 5918920 w 6833320"/>
              <a:gd name="connsiteY122" fmla="*/ 4646141 h 6017741"/>
              <a:gd name="connsiteX123" fmla="*/ 6116628 w 6833320"/>
              <a:gd name="connsiteY123" fmla="*/ 4596713 h 6017741"/>
              <a:gd name="connsiteX124" fmla="*/ 6203126 w 6833320"/>
              <a:gd name="connsiteY124" fmla="*/ 4534930 h 6017741"/>
              <a:gd name="connsiteX125" fmla="*/ 6264909 w 6833320"/>
              <a:gd name="connsiteY125" fmla="*/ 4510216 h 6017741"/>
              <a:gd name="connsiteX126" fmla="*/ 6363764 w 6833320"/>
              <a:gd name="connsiteY126" fmla="*/ 4423719 h 6017741"/>
              <a:gd name="connsiteX127" fmla="*/ 6474974 w 6833320"/>
              <a:gd name="connsiteY127" fmla="*/ 4349578 h 6017741"/>
              <a:gd name="connsiteX128" fmla="*/ 6573828 w 6833320"/>
              <a:gd name="connsiteY128" fmla="*/ 4238368 h 6017741"/>
              <a:gd name="connsiteX129" fmla="*/ 6635612 w 6833320"/>
              <a:gd name="connsiteY129" fmla="*/ 4188941 h 6017741"/>
              <a:gd name="connsiteX130" fmla="*/ 6722109 w 6833320"/>
              <a:gd name="connsiteY130" fmla="*/ 4040659 h 6017741"/>
              <a:gd name="connsiteX131" fmla="*/ 6759180 w 6833320"/>
              <a:gd name="connsiteY131" fmla="*/ 4003589 h 6017741"/>
              <a:gd name="connsiteX132" fmla="*/ 6796250 w 6833320"/>
              <a:gd name="connsiteY132" fmla="*/ 3904735 h 6017741"/>
              <a:gd name="connsiteX133" fmla="*/ 6833320 w 6833320"/>
              <a:gd name="connsiteY133" fmla="*/ 3719384 h 6017741"/>
              <a:gd name="connsiteX134" fmla="*/ 6808607 w 6833320"/>
              <a:gd name="connsiteY134" fmla="*/ 3101546 h 6017741"/>
              <a:gd name="connsiteX135" fmla="*/ 6783893 w 6833320"/>
              <a:gd name="connsiteY135" fmla="*/ 2928551 h 6017741"/>
              <a:gd name="connsiteX136" fmla="*/ 6746823 w 6833320"/>
              <a:gd name="connsiteY136" fmla="*/ 2829697 h 6017741"/>
              <a:gd name="connsiteX137" fmla="*/ 6722109 w 6833320"/>
              <a:gd name="connsiteY137" fmla="*/ 2792627 h 6017741"/>
              <a:gd name="connsiteX138" fmla="*/ 6623255 w 6833320"/>
              <a:gd name="connsiteY138" fmla="*/ 2619632 h 6017741"/>
              <a:gd name="connsiteX139" fmla="*/ 6363764 w 6833320"/>
              <a:gd name="connsiteY139" fmla="*/ 2261286 h 6017741"/>
              <a:gd name="connsiteX140" fmla="*/ 6215482 w 6833320"/>
              <a:gd name="connsiteY140" fmla="*/ 2113005 h 6017741"/>
              <a:gd name="connsiteX141" fmla="*/ 5968347 w 6833320"/>
              <a:gd name="connsiteY141" fmla="*/ 1890584 h 6017741"/>
              <a:gd name="connsiteX142" fmla="*/ 5733569 w 6833320"/>
              <a:gd name="connsiteY142" fmla="*/ 1767016 h 6017741"/>
              <a:gd name="connsiteX143" fmla="*/ 5659428 w 6833320"/>
              <a:gd name="connsiteY143" fmla="*/ 1717589 h 6017741"/>
              <a:gd name="connsiteX144" fmla="*/ 5548218 w 6833320"/>
              <a:gd name="connsiteY144" fmla="*/ 1643449 h 6017741"/>
              <a:gd name="connsiteX145" fmla="*/ 5498791 w 6833320"/>
              <a:gd name="connsiteY145" fmla="*/ 1606378 h 6017741"/>
              <a:gd name="connsiteX146" fmla="*/ 5424650 w 6833320"/>
              <a:gd name="connsiteY146" fmla="*/ 1507524 h 6017741"/>
              <a:gd name="connsiteX147" fmla="*/ 5375223 w 6833320"/>
              <a:gd name="connsiteY147" fmla="*/ 1408670 h 6017741"/>
              <a:gd name="connsiteX148" fmla="*/ 5350509 w 6833320"/>
              <a:gd name="connsiteY148" fmla="*/ 1322173 h 6017741"/>
              <a:gd name="connsiteX149" fmla="*/ 5325796 w 6833320"/>
              <a:gd name="connsiteY149" fmla="*/ 1248032 h 6017741"/>
              <a:gd name="connsiteX150" fmla="*/ 5313439 w 6833320"/>
              <a:gd name="connsiteY150" fmla="*/ 1186249 h 6017741"/>
              <a:gd name="connsiteX151" fmla="*/ 5288726 w 6833320"/>
              <a:gd name="connsiteY151" fmla="*/ 1087395 h 6017741"/>
              <a:gd name="connsiteX152" fmla="*/ 5251655 w 6833320"/>
              <a:gd name="connsiteY152" fmla="*/ 988541 h 6017741"/>
              <a:gd name="connsiteX153" fmla="*/ 5214585 w 6833320"/>
              <a:gd name="connsiteY153" fmla="*/ 914400 h 6017741"/>
              <a:gd name="connsiteX154" fmla="*/ 5177515 w 6833320"/>
              <a:gd name="connsiteY154" fmla="*/ 815546 h 6017741"/>
              <a:gd name="connsiteX155" fmla="*/ 5091018 w 6833320"/>
              <a:gd name="connsiteY155" fmla="*/ 679622 h 6017741"/>
              <a:gd name="connsiteX156" fmla="*/ 4831526 w 6833320"/>
              <a:gd name="connsiteY156" fmla="*/ 407773 h 6017741"/>
              <a:gd name="connsiteX157" fmla="*/ 4658531 w 6833320"/>
              <a:gd name="connsiteY157" fmla="*/ 296562 h 6017741"/>
              <a:gd name="connsiteX158" fmla="*/ 4559677 w 6833320"/>
              <a:gd name="connsiteY158" fmla="*/ 222422 h 6017741"/>
              <a:gd name="connsiteX159" fmla="*/ 4300185 w 6833320"/>
              <a:gd name="connsiteY159" fmla="*/ 123568 h 6017741"/>
              <a:gd name="connsiteX160" fmla="*/ 4151904 w 6833320"/>
              <a:gd name="connsiteY160" fmla="*/ 74141 h 6017741"/>
              <a:gd name="connsiteX161" fmla="*/ 4003623 w 6833320"/>
              <a:gd name="connsiteY161" fmla="*/ 49427 h 6017741"/>
              <a:gd name="connsiteX162" fmla="*/ 3830628 w 6833320"/>
              <a:gd name="connsiteY162" fmla="*/ 0 h 6017741"/>
              <a:gd name="connsiteX163" fmla="*/ 3595850 w 6833320"/>
              <a:gd name="connsiteY163" fmla="*/ 12357 h 6017741"/>
              <a:gd name="connsiteX164" fmla="*/ 3546423 w 6833320"/>
              <a:gd name="connsiteY164" fmla="*/ 24713 h 6017741"/>
              <a:gd name="connsiteX165" fmla="*/ 3435212 w 6833320"/>
              <a:gd name="connsiteY165" fmla="*/ 49427 h 6017741"/>
              <a:gd name="connsiteX166" fmla="*/ 3361072 w 6833320"/>
              <a:gd name="connsiteY166" fmla="*/ 74141 h 6017741"/>
              <a:gd name="connsiteX167" fmla="*/ 3324001 w 6833320"/>
              <a:gd name="connsiteY167" fmla="*/ 86497 h 6017741"/>
              <a:gd name="connsiteX168" fmla="*/ 3151007 w 6833320"/>
              <a:gd name="connsiteY168" fmla="*/ 111211 h 6017741"/>
              <a:gd name="connsiteX169" fmla="*/ 3076866 w 6833320"/>
              <a:gd name="connsiteY169" fmla="*/ 135924 h 6017741"/>
              <a:gd name="connsiteX170" fmla="*/ 2928585 w 6833320"/>
              <a:gd name="connsiteY170" fmla="*/ 172995 h 6017741"/>
              <a:gd name="connsiteX171" fmla="*/ 2854445 w 6833320"/>
              <a:gd name="connsiteY171" fmla="*/ 197708 h 6017741"/>
              <a:gd name="connsiteX172" fmla="*/ 2792661 w 6833320"/>
              <a:gd name="connsiteY172" fmla="*/ 210065 h 6017741"/>
              <a:gd name="connsiteX173" fmla="*/ 2669093 w 6833320"/>
              <a:gd name="connsiteY173" fmla="*/ 247135 h 6017741"/>
              <a:gd name="connsiteX174" fmla="*/ 2607309 w 6833320"/>
              <a:gd name="connsiteY174" fmla="*/ 284205 h 6017741"/>
              <a:gd name="connsiteX175" fmla="*/ 2545526 w 6833320"/>
              <a:gd name="connsiteY175" fmla="*/ 308919 h 6017741"/>
              <a:gd name="connsiteX176" fmla="*/ 2496099 w 6833320"/>
              <a:gd name="connsiteY176" fmla="*/ 333632 h 6017741"/>
              <a:gd name="connsiteX177" fmla="*/ 2372531 w 6833320"/>
              <a:gd name="connsiteY177" fmla="*/ 370703 h 6017741"/>
              <a:gd name="connsiteX178" fmla="*/ 2100682 w 6833320"/>
              <a:gd name="connsiteY178" fmla="*/ 383059 h 6017741"/>
              <a:gd name="connsiteX179" fmla="*/ 2051255 w 6833320"/>
              <a:gd name="connsiteY179" fmla="*/ 358346 h 6017741"/>
              <a:gd name="connsiteX180" fmla="*/ 2137753 w 6833320"/>
              <a:gd name="connsiteY180" fmla="*/ 395416 h 601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6833320" h="6017741">
                <a:moveTo>
                  <a:pt x="2137753" y="395416"/>
                </a:moveTo>
                <a:lnTo>
                  <a:pt x="2137753" y="395416"/>
                </a:lnTo>
                <a:cubicBezTo>
                  <a:pt x="2104802" y="370703"/>
                  <a:pt x="2070778" y="347358"/>
                  <a:pt x="2038899" y="321276"/>
                </a:cubicBezTo>
                <a:cubicBezTo>
                  <a:pt x="2025374" y="310210"/>
                  <a:pt x="2017001" y="292875"/>
                  <a:pt x="2001828" y="284205"/>
                </a:cubicBezTo>
                <a:cubicBezTo>
                  <a:pt x="1987083" y="275779"/>
                  <a:pt x="1968877" y="275968"/>
                  <a:pt x="1952401" y="271849"/>
                </a:cubicBezTo>
                <a:cubicBezTo>
                  <a:pt x="1935925" y="263611"/>
                  <a:pt x="1918967" y="256274"/>
                  <a:pt x="1902974" y="247135"/>
                </a:cubicBezTo>
                <a:cubicBezTo>
                  <a:pt x="1708966" y="136273"/>
                  <a:pt x="2161832" y="214635"/>
                  <a:pt x="1396347" y="234778"/>
                </a:cubicBezTo>
                <a:cubicBezTo>
                  <a:pt x="1363091" y="243092"/>
                  <a:pt x="1325186" y="248771"/>
                  <a:pt x="1297493" y="271849"/>
                </a:cubicBezTo>
                <a:cubicBezTo>
                  <a:pt x="1286084" y="281356"/>
                  <a:pt x="1283281" y="298418"/>
                  <a:pt x="1272780" y="308919"/>
                </a:cubicBezTo>
                <a:cubicBezTo>
                  <a:pt x="1243599" y="338100"/>
                  <a:pt x="1220196" y="334122"/>
                  <a:pt x="1186282" y="358346"/>
                </a:cubicBezTo>
                <a:cubicBezTo>
                  <a:pt x="1172062" y="368503"/>
                  <a:pt x="1162480" y="384043"/>
                  <a:pt x="1149212" y="395416"/>
                </a:cubicBezTo>
                <a:cubicBezTo>
                  <a:pt x="1133575" y="408819"/>
                  <a:pt x="1115421" y="419083"/>
                  <a:pt x="1099785" y="432486"/>
                </a:cubicBezTo>
                <a:cubicBezTo>
                  <a:pt x="1050255" y="474940"/>
                  <a:pt x="1070722" y="466395"/>
                  <a:pt x="1025645" y="518984"/>
                </a:cubicBezTo>
                <a:cubicBezTo>
                  <a:pt x="1014272" y="532252"/>
                  <a:pt x="999761" y="542629"/>
                  <a:pt x="988574" y="556054"/>
                </a:cubicBezTo>
                <a:cubicBezTo>
                  <a:pt x="902542" y="659291"/>
                  <a:pt x="1035111" y="521872"/>
                  <a:pt x="926791" y="630195"/>
                </a:cubicBezTo>
                <a:cubicBezTo>
                  <a:pt x="879364" y="819897"/>
                  <a:pt x="895323" y="710932"/>
                  <a:pt x="926791" y="1025611"/>
                </a:cubicBezTo>
                <a:cubicBezTo>
                  <a:pt x="929284" y="1050541"/>
                  <a:pt x="929842" y="1076489"/>
                  <a:pt x="939147" y="1099751"/>
                </a:cubicBezTo>
                <a:cubicBezTo>
                  <a:pt x="946796" y="1118873"/>
                  <a:pt x="966216" y="1131175"/>
                  <a:pt x="976218" y="1149178"/>
                </a:cubicBezTo>
                <a:cubicBezTo>
                  <a:pt x="1038783" y="1261794"/>
                  <a:pt x="954575" y="1164606"/>
                  <a:pt x="1050358" y="1260389"/>
                </a:cubicBezTo>
                <a:cubicBezTo>
                  <a:pt x="1058596" y="1285103"/>
                  <a:pt x="1056651" y="1316109"/>
                  <a:pt x="1075072" y="1334530"/>
                </a:cubicBezTo>
                <a:cubicBezTo>
                  <a:pt x="1122643" y="1382101"/>
                  <a:pt x="1102449" y="1357060"/>
                  <a:pt x="1136855" y="1408670"/>
                </a:cubicBezTo>
                <a:cubicBezTo>
                  <a:pt x="1140974" y="1425146"/>
                  <a:pt x="1143249" y="1442196"/>
                  <a:pt x="1149212" y="1458097"/>
                </a:cubicBezTo>
                <a:cubicBezTo>
                  <a:pt x="1155680" y="1475345"/>
                  <a:pt x="1173926" y="1489104"/>
                  <a:pt x="1173926" y="1507524"/>
                </a:cubicBezTo>
                <a:cubicBezTo>
                  <a:pt x="1173926" y="1598514"/>
                  <a:pt x="1159642" y="1688983"/>
                  <a:pt x="1149212" y="1779373"/>
                </a:cubicBezTo>
                <a:cubicBezTo>
                  <a:pt x="1142164" y="1840457"/>
                  <a:pt x="1133846" y="1820350"/>
                  <a:pt x="1112142" y="1878227"/>
                </a:cubicBezTo>
                <a:cubicBezTo>
                  <a:pt x="1106179" y="1894128"/>
                  <a:pt x="1106475" y="1912044"/>
                  <a:pt x="1099785" y="1927654"/>
                </a:cubicBezTo>
                <a:cubicBezTo>
                  <a:pt x="1093935" y="1941304"/>
                  <a:pt x="1081713" y="1951441"/>
                  <a:pt x="1075072" y="1964724"/>
                </a:cubicBezTo>
                <a:cubicBezTo>
                  <a:pt x="1065152" y="1984563"/>
                  <a:pt x="1062114" y="2007698"/>
                  <a:pt x="1050358" y="2026508"/>
                </a:cubicBezTo>
                <a:cubicBezTo>
                  <a:pt x="1041096" y="2041327"/>
                  <a:pt x="1023445" y="2049358"/>
                  <a:pt x="1013288" y="2063578"/>
                </a:cubicBezTo>
                <a:cubicBezTo>
                  <a:pt x="1002581" y="2078567"/>
                  <a:pt x="999281" y="2098016"/>
                  <a:pt x="988574" y="2113005"/>
                </a:cubicBezTo>
                <a:cubicBezTo>
                  <a:pt x="964533" y="2146662"/>
                  <a:pt x="946048" y="2152208"/>
                  <a:pt x="914434" y="2174789"/>
                </a:cubicBezTo>
                <a:cubicBezTo>
                  <a:pt x="897675" y="2186759"/>
                  <a:pt x="880315" y="2198082"/>
                  <a:pt x="865007" y="2211859"/>
                </a:cubicBezTo>
                <a:cubicBezTo>
                  <a:pt x="839029" y="2235240"/>
                  <a:pt x="815580" y="2261286"/>
                  <a:pt x="790866" y="2286000"/>
                </a:cubicBezTo>
                <a:cubicBezTo>
                  <a:pt x="778509" y="2298357"/>
                  <a:pt x="768336" y="2313376"/>
                  <a:pt x="753796" y="2323070"/>
                </a:cubicBezTo>
                <a:cubicBezTo>
                  <a:pt x="741439" y="2331308"/>
                  <a:pt x="727227" y="2337283"/>
                  <a:pt x="716726" y="2347784"/>
                </a:cubicBezTo>
                <a:cubicBezTo>
                  <a:pt x="702163" y="2362347"/>
                  <a:pt x="694218" y="2382648"/>
                  <a:pt x="679655" y="2397211"/>
                </a:cubicBezTo>
                <a:cubicBezTo>
                  <a:pt x="621619" y="2455246"/>
                  <a:pt x="640233" y="2410826"/>
                  <a:pt x="593158" y="2471351"/>
                </a:cubicBezTo>
                <a:cubicBezTo>
                  <a:pt x="506562" y="2582689"/>
                  <a:pt x="574672" y="2508358"/>
                  <a:pt x="519018" y="2582562"/>
                </a:cubicBezTo>
                <a:cubicBezTo>
                  <a:pt x="506661" y="2599038"/>
                  <a:pt x="492862" y="2614525"/>
                  <a:pt x="481947" y="2631989"/>
                </a:cubicBezTo>
                <a:cubicBezTo>
                  <a:pt x="472184" y="2647609"/>
                  <a:pt x="467941" y="2666427"/>
                  <a:pt x="457234" y="2681416"/>
                </a:cubicBezTo>
                <a:cubicBezTo>
                  <a:pt x="447077" y="2695636"/>
                  <a:pt x="431537" y="2705218"/>
                  <a:pt x="420164" y="2718486"/>
                </a:cubicBezTo>
                <a:cubicBezTo>
                  <a:pt x="406761" y="2734123"/>
                  <a:pt x="394903" y="2751041"/>
                  <a:pt x="383093" y="2767913"/>
                </a:cubicBezTo>
                <a:cubicBezTo>
                  <a:pt x="366060" y="2792246"/>
                  <a:pt x="351487" y="2818292"/>
                  <a:pt x="333666" y="2842054"/>
                </a:cubicBezTo>
                <a:lnTo>
                  <a:pt x="259526" y="2940908"/>
                </a:lnTo>
                <a:cubicBezTo>
                  <a:pt x="239274" y="3001663"/>
                  <a:pt x="239188" y="3013571"/>
                  <a:pt x="210099" y="3064476"/>
                </a:cubicBezTo>
                <a:cubicBezTo>
                  <a:pt x="167558" y="3138922"/>
                  <a:pt x="170644" y="3086367"/>
                  <a:pt x="135958" y="3225113"/>
                </a:cubicBezTo>
                <a:cubicBezTo>
                  <a:pt x="131839" y="3241589"/>
                  <a:pt x="130133" y="3258864"/>
                  <a:pt x="123601" y="3274541"/>
                </a:cubicBezTo>
                <a:cubicBezTo>
                  <a:pt x="109432" y="3308548"/>
                  <a:pt x="85823" y="3338445"/>
                  <a:pt x="74174" y="3373395"/>
                </a:cubicBezTo>
                <a:cubicBezTo>
                  <a:pt x="70055" y="3385752"/>
                  <a:pt x="65396" y="3397941"/>
                  <a:pt x="61818" y="3410465"/>
                </a:cubicBezTo>
                <a:cubicBezTo>
                  <a:pt x="57153" y="3426794"/>
                  <a:pt x="55424" y="3443991"/>
                  <a:pt x="49461" y="3459892"/>
                </a:cubicBezTo>
                <a:cubicBezTo>
                  <a:pt x="42993" y="3477140"/>
                  <a:pt x="32985" y="3492843"/>
                  <a:pt x="24747" y="3509319"/>
                </a:cubicBezTo>
                <a:cubicBezTo>
                  <a:pt x="20628" y="3538151"/>
                  <a:pt x="17179" y="3567087"/>
                  <a:pt x="12391" y="3595816"/>
                </a:cubicBezTo>
                <a:cubicBezTo>
                  <a:pt x="8938" y="3616533"/>
                  <a:pt x="-643" y="3636608"/>
                  <a:pt x="34" y="3657600"/>
                </a:cubicBezTo>
                <a:cubicBezTo>
                  <a:pt x="3497" y="3764953"/>
                  <a:pt x="15307" y="3871883"/>
                  <a:pt x="24747" y="3978876"/>
                </a:cubicBezTo>
                <a:cubicBezTo>
                  <a:pt x="34159" y="4085549"/>
                  <a:pt x="25154" y="4053830"/>
                  <a:pt x="61818" y="4127157"/>
                </a:cubicBezTo>
                <a:cubicBezTo>
                  <a:pt x="88569" y="4234169"/>
                  <a:pt x="55810" y="4118318"/>
                  <a:pt x="98888" y="4226011"/>
                </a:cubicBezTo>
                <a:cubicBezTo>
                  <a:pt x="108563" y="4250198"/>
                  <a:pt x="111951" y="4276851"/>
                  <a:pt x="123601" y="4300151"/>
                </a:cubicBezTo>
                <a:cubicBezTo>
                  <a:pt x="131839" y="4316627"/>
                  <a:pt x="140834" y="4332745"/>
                  <a:pt x="148315" y="4349578"/>
                </a:cubicBezTo>
                <a:cubicBezTo>
                  <a:pt x="157324" y="4369847"/>
                  <a:pt x="164019" y="4391093"/>
                  <a:pt x="173028" y="4411362"/>
                </a:cubicBezTo>
                <a:cubicBezTo>
                  <a:pt x="180509" y="4428195"/>
                  <a:pt x="190261" y="4443956"/>
                  <a:pt x="197742" y="4460789"/>
                </a:cubicBezTo>
                <a:cubicBezTo>
                  <a:pt x="206751" y="4481058"/>
                  <a:pt x="212535" y="4502734"/>
                  <a:pt x="222455" y="4522573"/>
                </a:cubicBezTo>
                <a:cubicBezTo>
                  <a:pt x="229097" y="4535856"/>
                  <a:pt x="240527" y="4546360"/>
                  <a:pt x="247169" y="4559643"/>
                </a:cubicBezTo>
                <a:cubicBezTo>
                  <a:pt x="298336" y="4661975"/>
                  <a:pt x="213405" y="4527529"/>
                  <a:pt x="284239" y="4633784"/>
                </a:cubicBezTo>
                <a:cubicBezTo>
                  <a:pt x="288358" y="4654379"/>
                  <a:pt x="291070" y="4675306"/>
                  <a:pt x="296596" y="4695568"/>
                </a:cubicBezTo>
                <a:cubicBezTo>
                  <a:pt x="303450" y="4720700"/>
                  <a:pt x="321309" y="4769708"/>
                  <a:pt x="321309" y="4769708"/>
                </a:cubicBezTo>
                <a:cubicBezTo>
                  <a:pt x="325428" y="4893276"/>
                  <a:pt x="326406" y="5016988"/>
                  <a:pt x="333666" y="5140411"/>
                </a:cubicBezTo>
                <a:cubicBezTo>
                  <a:pt x="334663" y="5157364"/>
                  <a:pt x="342204" y="5173290"/>
                  <a:pt x="346023" y="5189838"/>
                </a:cubicBezTo>
                <a:cubicBezTo>
                  <a:pt x="354562" y="5226840"/>
                  <a:pt x="362197" y="5264047"/>
                  <a:pt x="370736" y="5301049"/>
                </a:cubicBezTo>
                <a:cubicBezTo>
                  <a:pt x="374555" y="5317597"/>
                  <a:pt x="376195" y="5334957"/>
                  <a:pt x="383093" y="5350476"/>
                </a:cubicBezTo>
                <a:cubicBezTo>
                  <a:pt x="392847" y="5372423"/>
                  <a:pt x="408500" y="5391264"/>
                  <a:pt x="420164" y="5412259"/>
                </a:cubicBezTo>
                <a:cubicBezTo>
                  <a:pt x="429110" y="5428361"/>
                  <a:pt x="437621" y="5444755"/>
                  <a:pt x="444877" y="5461686"/>
                </a:cubicBezTo>
                <a:cubicBezTo>
                  <a:pt x="450008" y="5473658"/>
                  <a:pt x="449237" y="5488475"/>
                  <a:pt x="457234" y="5498757"/>
                </a:cubicBezTo>
                <a:cubicBezTo>
                  <a:pt x="480246" y="5528344"/>
                  <a:pt x="542123" y="5586761"/>
                  <a:pt x="580801" y="5609968"/>
                </a:cubicBezTo>
                <a:cubicBezTo>
                  <a:pt x="604494" y="5624184"/>
                  <a:pt x="629788" y="5635605"/>
                  <a:pt x="654942" y="5647038"/>
                </a:cubicBezTo>
                <a:cubicBezTo>
                  <a:pt x="710775" y="5672416"/>
                  <a:pt x="769887" y="5689473"/>
                  <a:pt x="827936" y="5708822"/>
                </a:cubicBezTo>
                <a:cubicBezTo>
                  <a:pt x="827947" y="5708826"/>
                  <a:pt x="902066" y="5733530"/>
                  <a:pt x="902077" y="5733535"/>
                </a:cubicBezTo>
                <a:cubicBezTo>
                  <a:pt x="918553" y="5741773"/>
                  <a:pt x="934029" y="5752424"/>
                  <a:pt x="951504" y="5758249"/>
                </a:cubicBezTo>
                <a:cubicBezTo>
                  <a:pt x="971429" y="5764891"/>
                  <a:pt x="992693" y="5766486"/>
                  <a:pt x="1013288" y="5770605"/>
                </a:cubicBezTo>
                <a:cubicBezTo>
                  <a:pt x="1033883" y="5778843"/>
                  <a:pt x="1054029" y="5788305"/>
                  <a:pt x="1075072" y="5795319"/>
                </a:cubicBezTo>
                <a:cubicBezTo>
                  <a:pt x="1101252" y="5804046"/>
                  <a:pt x="1161792" y="5815134"/>
                  <a:pt x="1186282" y="5820032"/>
                </a:cubicBezTo>
                <a:cubicBezTo>
                  <a:pt x="1206877" y="5828270"/>
                  <a:pt x="1227297" y="5836958"/>
                  <a:pt x="1248066" y="5844746"/>
                </a:cubicBezTo>
                <a:cubicBezTo>
                  <a:pt x="1260262" y="5849320"/>
                  <a:pt x="1273164" y="5851972"/>
                  <a:pt x="1285136" y="5857103"/>
                </a:cubicBezTo>
                <a:cubicBezTo>
                  <a:pt x="1362292" y="5890169"/>
                  <a:pt x="1305134" y="5876649"/>
                  <a:pt x="1383991" y="5894173"/>
                </a:cubicBezTo>
                <a:cubicBezTo>
                  <a:pt x="1404493" y="5898729"/>
                  <a:pt x="1425058" y="5903077"/>
                  <a:pt x="1445774" y="5906530"/>
                </a:cubicBezTo>
                <a:cubicBezTo>
                  <a:pt x="1508561" y="5916994"/>
                  <a:pt x="1535803" y="5916680"/>
                  <a:pt x="1594055" y="5931243"/>
                </a:cubicBezTo>
                <a:cubicBezTo>
                  <a:pt x="1606692" y="5934402"/>
                  <a:pt x="1618769" y="5939481"/>
                  <a:pt x="1631126" y="5943600"/>
                </a:cubicBezTo>
                <a:cubicBezTo>
                  <a:pt x="1725861" y="5935362"/>
                  <a:pt x="1820865" y="5929786"/>
                  <a:pt x="1915331" y="5918886"/>
                </a:cubicBezTo>
                <a:cubicBezTo>
                  <a:pt x="1960633" y="5913659"/>
                  <a:pt x="1959857" y="5892776"/>
                  <a:pt x="2001828" y="5869459"/>
                </a:cubicBezTo>
                <a:cubicBezTo>
                  <a:pt x="2021218" y="5858687"/>
                  <a:pt x="2043017" y="5852984"/>
                  <a:pt x="2063612" y="5844746"/>
                </a:cubicBezTo>
                <a:cubicBezTo>
                  <a:pt x="2096120" y="5795986"/>
                  <a:pt x="2079217" y="5802408"/>
                  <a:pt x="2150109" y="5795319"/>
                </a:cubicBezTo>
                <a:cubicBezTo>
                  <a:pt x="2252898" y="5785040"/>
                  <a:pt x="2356055" y="5778843"/>
                  <a:pt x="2459028" y="5770605"/>
                </a:cubicBezTo>
                <a:cubicBezTo>
                  <a:pt x="2496208" y="5767631"/>
                  <a:pt x="2533169" y="5762368"/>
                  <a:pt x="2570239" y="5758249"/>
                </a:cubicBezTo>
                <a:cubicBezTo>
                  <a:pt x="2693807" y="5766487"/>
                  <a:pt x="2817901" y="5768900"/>
                  <a:pt x="2940942" y="5782962"/>
                </a:cubicBezTo>
                <a:cubicBezTo>
                  <a:pt x="2962980" y="5785481"/>
                  <a:pt x="2981957" y="5799888"/>
                  <a:pt x="3002726" y="5807676"/>
                </a:cubicBezTo>
                <a:cubicBezTo>
                  <a:pt x="3014922" y="5812249"/>
                  <a:pt x="3027439" y="5815913"/>
                  <a:pt x="3039796" y="5820032"/>
                </a:cubicBezTo>
                <a:cubicBezTo>
                  <a:pt x="3052153" y="5828270"/>
                  <a:pt x="3064781" y="5836114"/>
                  <a:pt x="3076866" y="5844746"/>
                </a:cubicBezTo>
                <a:cubicBezTo>
                  <a:pt x="3093624" y="5856716"/>
                  <a:pt x="3107873" y="5872606"/>
                  <a:pt x="3126293" y="5881816"/>
                </a:cubicBezTo>
                <a:cubicBezTo>
                  <a:pt x="3149593" y="5893466"/>
                  <a:pt x="3176629" y="5895950"/>
                  <a:pt x="3200434" y="5906530"/>
                </a:cubicBezTo>
                <a:lnTo>
                  <a:pt x="3311645" y="5955957"/>
                </a:lnTo>
                <a:cubicBezTo>
                  <a:pt x="3328370" y="5963676"/>
                  <a:pt x="3343202" y="5976202"/>
                  <a:pt x="3361072" y="5980670"/>
                </a:cubicBezTo>
                <a:cubicBezTo>
                  <a:pt x="3393288" y="5988724"/>
                  <a:pt x="3427052" y="5988331"/>
                  <a:pt x="3459926" y="5993027"/>
                </a:cubicBezTo>
                <a:cubicBezTo>
                  <a:pt x="3655297" y="6020938"/>
                  <a:pt x="3377778" y="5997569"/>
                  <a:pt x="3781201" y="6017741"/>
                </a:cubicBezTo>
                <a:cubicBezTo>
                  <a:pt x="3921244" y="6013622"/>
                  <a:pt x="4061601" y="6015608"/>
                  <a:pt x="4201331" y="6005384"/>
                </a:cubicBezTo>
                <a:cubicBezTo>
                  <a:pt x="4298264" y="5998291"/>
                  <a:pt x="4270272" y="5982673"/>
                  <a:pt x="4337255" y="5943600"/>
                </a:cubicBezTo>
                <a:cubicBezTo>
                  <a:pt x="4369077" y="5925037"/>
                  <a:pt x="4402659" y="5909611"/>
                  <a:pt x="4436109" y="5894173"/>
                </a:cubicBezTo>
                <a:cubicBezTo>
                  <a:pt x="4456249" y="5884878"/>
                  <a:pt x="4478873" y="5880871"/>
                  <a:pt x="4497893" y="5869459"/>
                </a:cubicBezTo>
                <a:cubicBezTo>
                  <a:pt x="4520509" y="5855890"/>
                  <a:pt x="4538071" y="5835156"/>
                  <a:pt x="4559677" y="5820032"/>
                </a:cubicBezTo>
                <a:cubicBezTo>
                  <a:pt x="4579353" y="5806259"/>
                  <a:pt x="4602503" y="5797707"/>
                  <a:pt x="4621461" y="5782962"/>
                </a:cubicBezTo>
                <a:cubicBezTo>
                  <a:pt x="4675921" y="5740605"/>
                  <a:pt x="4678321" y="5717137"/>
                  <a:pt x="4720315" y="5659395"/>
                </a:cubicBezTo>
                <a:cubicBezTo>
                  <a:pt x="4735827" y="5638065"/>
                  <a:pt x="4753266" y="5618206"/>
                  <a:pt x="4769742" y="5597611"/>
                </a:cubicBezTo>
                <a:cubicBezTo>
                  <a:pt x="4773861" y="5581135"/>
                  <a:pt x="4776136" y="5564085"/>
                  <a:pt x="4782099" y="5548184"/>
                </a:cubicBezTo>
                <a:cubicBezTo>
                  <a:pt x="4788567" y="5530937"/>
                  <a:pt x="4801519" y="5516400"/>
                  <a:pt x="4806812" y="5498757"/>
                </a:cubicBezTo>
                <a:cubicBezTo>
                  <a:pt x="4814011" y="5474759"/>
                  <a:pt x="4811970" y="5448614"/>
                  <a:pt x="4819169" y="5424616"/>
                </a:cubicBezTo>
                <a:cubicBezTo>
                  <a:pt x="4824462" y="5406973"/>
                  <a:pt x="4837041" y="5392292"/>
                  <a:pt x="4843882" y="5375189"/>
                </a:cubicBezTo>
                <a:cubicBezTo>
                  <a:pt x="4853557" y="5351002"/>
                  <a:pt x="4856946" y="5324349"/>
                  <a:pt x="4868596" y="5301049"/>
                </a:cubicBezTo>
                <a:cubicBezTo>
                  <a:pt x="4894186" y="5249868"/>
                  <a:pt x="4925653" y="5201835"/>
                  <a:pt x="4955093" y="5152768"/>
                </a:cubicBezTo>
                <a:cubicBezTo>
                  <a:pt x="4987441" y="5098855"/>
                  <a:pt x="5020625" y="5045446"/>
                  <a:pt x="5053947" y="4992130"/>
                </a:cubicBezTo>
                <a:cubicBezTo>
                  <a:pt x="5061818" y="4979536"/>
                  <a:pt x="5067561" y="4964926"/>
                  <a:pt x="5078661" y="4955059"/>
                </a:cubicBezTo>
                <a:cubicBezTo>
                  <a:pt x="5115731" y="4922108"/>
                  <a:pt x="5148604" y="4883717"/>
                  <a:pt x="5189872" y="4856205"/>
                </a:cubicBezTo>
                <a:cubicBezTo>
                  <a:pt x="5245334" y="4819231"/>
                  <a:pt x="5417174" y="4742533"/>
                  <a:pt x="5486434" y="4732638"/>
                </a:cubicBezTo>
                <a:cubicBezTo>
                  <a:pt x="5515266" y="4728519"/>
                  <a:pt x="5544452" y="4726384"/>
                  <a:pt x="5572931" y="4720281"/>
                </a:cubicBezTo>
                <a:cubicBezTo>
                  <a:pt x="5602251" y="4713998"/>
                  <a:pt x="5630108" y="4701851"/>
                  <a:pt x="5659428" y="4695568"/>
                </a:cubicBezTo>
                <a:cubicBezTo>
                  <a:pt x="5745526" y="4677119"/>
                  <a:pt x="5832964" y="4665243"/>
                  <a:pt x="5918920" y="4646141"/>
                </a:cubicBezTo>
                <a:cubicBezTo>
                  <a:pt x="6059403" y="4614922"/>
                  <a:pt x="5993618" y="4631860"/>
                  <a:pt x="6116628" y="4596713"/>
                </a:cubicBezTo>
                <a:cubicBezTo>
                  <a:pt x="6127829" y="4588312"/>
                  <a:pt x="6185052" y="4543967"/>
                  <a:pt x="6203126" y="4534930"/>
                </a:cubicBezTo>
                <a:cubicBezTo>
                  <a:pt x="6222965" y="4525010"/>
                  <a:pt x="6245889" y="4521628"/>
                  <a:pt x="6264909" y="4510216"/>
                </a:cubicBezTo>
                <a:cubicBezTo>
                  <a:pt x="6328388" y="4472128"/>
                  <a:pt x="6315962" y="4464691"/>
                  <a:pt x="6363764" y="4423719"/>
                </a:cubicBezTo>
                <a:cubicBezTo>
                  <a:pt x="6492352" y="4313503"/>
                  <a:pt x="6325622" y="4465742"/>
                  <a:pt x="6474974" y="4349578"/>
                </a:cubicBezTo>
                <a:cubicBezTo>
                  <a:pt x="6538567" y="4300116"/>
                  <a:pt x="6514919" y="4297276"/>
                  <a:pt x="6573828" y="4238368"/>
                </a:cubicBezTo>
                <a:cubicBezTo>
                  <a:pt x="6592477" y="4219719"/>
                  <a:pt x="6615017" y="4205417"/>
                  <a:pt x="6635612" y="4188941"/>
                </a:cubicBezTo>
                <a:cubicBezTo>
                  <a:pt x="6664444" y="4139514"/>
                  <a:pt x="6690368" y="4088271"/>
                  <a:pt x="6722109" y="4040659"/>
                </a:cubicBezTo>
                <a:cubicBezTo>
                  <a:pt x="6731802" y="4026119"/>
                  <a:pt x="6750812" y="4018930"/>
                  <a:pt x="6759180" y="4003589"/>
                </a:cubicBezTo>
                <a:cubicBezTo>
                  <a:pt x="6776032" y="3972694"/>
                  <a:pt x="6785753" y="3938325"/>
                  <a:pt x="6796250" y="3904735"/>
                </a:cubicBezTo>
                <a:cubicBezTo>
                  <a:pt x="6821339" y="3824450"/>
                  <a:pt x="6821896" y="3799354"/>
                  <a:pt x="6833320" y="3719384"/>
                </a:cubicBezTo>
                <a:cubicBezTo>
                  <a:pt x="6825082" y="3513438"/>
                  <a:pt x="6821464" y="3307255"/>
                  <a:pt x="6808607" y="3101546"/>
                </a:cubicBezTo>
                <a:cubicBezTo>
                  <a:pt x="6804973" y="3043409"/>
                  <a:pt x="6794016" y="2985915"/>
                  <a:pt x="6783893" y="2928551"/>
                </a:cubicBezTo>
                <a:cubicBezTo>
                  <a:pt x="6780977" y="2912026"/>
                  <a:pt x="6748351" y="2832753"/>
                  <a:pt x="6746823" y="2829697"/>
                </a:cubicBezTo>
                <a:cubicBezTo>
                  <a:pt x="6740181" y="2816414"/>
                  <a:pt x="6729639" y="2805428"/>
                  <a:pt x="6722109" y="2792627"/>
                </a:cubicBezTo>
                <a:cubicBezTo>
                  <a:pt x="6688435" y="2735381"/>
                  <a:pt x="6656206" y="2677297"/>
                  <a:pt x="6623255" y="2619632"/>
                </a:cubicBezTo>
                <a:cubicBezTo>
                  <a:pt x="6543210" y="2479553"/>
                  <a:pt x="6503786" y="2401307"/>
                  <a:pt x="6363764" y="2261286"/>
                </a:cubicBezTo>
                <a:cubicBezTo>
                  <a:pt x="6314337" y="2211859"/>
                  <a:pt x="6261512" y="2165611"/>
                  <a:pt x="6215482" y="2113005"/>
                </a:cubicBezTo>
                <a:cubicBezTo>
                  <a:pt x="6119760" y="2003609"/>
                  <a:pt x="6109286" y="1978671"/>
                  <a:pt x="5968347" y="1890584"/>
                </a:cubicBezTo>
                <a:cubicBezTo>
                  <a:pt x="5893353" y="1843713"/>
                  <a:pt x="5807153" y="1816072"/>
                  <a:pt x="5733569" y="1767016"/>
                </a:cubicBezTo>
                <a:cubicBezTo>
                  <a:pt x="5708855" y="1750540"/>
                  <a:pt x="5685084" y="1732555"/>
                  <a:pt x="5659428" y="1717589"/>
                </a:cubicBezTo>
                <a:cubicBezTo>
                  <a:pt x="5495645" y="1622049"/>
                  <a:pt x="5651636" y="1732094"/>
                  <a:pt x="5548218" y="1643449"/>
                </a:cubicBezTo>
                <a:cubicBezTo>
                  <a:pt x="5532581" y="1630046"/>
                  <a:pt x="5512645" y="1621617"/>
                  <a:pt x="5498791" y="1606378"/>
                </a:cubicBezTo>
                <a:cubicBezTo>
                  <a:pt x="5471084" y="1575900"/>
                  <a:pt x="5424650" y="1507524"/>
                  <a:pt x="5424650" y="1507524"/>
                </a:cubicBezTo>
                <a:cubicBezTo>
                  <a:pt x="5388534" y="1363062"/>
                  <a:pt x="5445238" y="1562701"/>
                  <a:pt x="5375223" y="1408670"/>
                </a:cubicBezTo>
                <a:cubicBezTo>
                  <a:pt x="5362815" y="1381372"/>
                  <a:pt x="5359327" y="1350833"/>
                  <a:pt x="5350509" y="1322173"/>
                </a:cubicBezTo>
                <a:cubicBezTo>
                  <a:pt x="5342848" y="1297275"/>
                  <a:pt x="5332650" y="1273165"/>
                  <a:pt x="5325796" y="1248032"/>
                </a:cubicBezTo>
                <a:cubicBezTo>
                  <a:pt x="5320270" y="1227770"/>
                  <a:pt x="5318162" y="1206713"/>
                  <a:pt x="5313439" y="1186249"/>
                </a:cubicBezTo>
                <a:cubicBezTo>
                  <a:pt x="5305802" y="1153153"/>
                  <a:pt x="5297663" y="1120164"/>
                  <a:pt x="5288726" y="1087395"/>
                </a:cubicBezTo>
                <a:cubicBezTo>
                  <a:pt x="5281709" y="1061665"/>
                  <a:pt x="5260169" y="1007272"/>
                  <a:pt x="5251655" y="988541"/>
                </a:cubicBezTo>
                <a:cubicBezTo>
                  <a:pt x="5240221" y="963387"/>
                  <a:pt x="5225469" y="939797"/>
                  <a:pt x="5214585" y="914400"/>
                </a:cubicBezTo>
                <a:cubicBezTo>
                  <a:pt x="5200722" y="882053"/>
                  <a:pt x="5192262" y="847499"/>
                  <a:pt x="5177515" y="815546"/>
                </a:cubicBezTo>
                <a:cubicBezTo>
                  <a:pt x="5167688" y="794253"/>
                  <a:pt x="5101179" y="692174"/>
                  <a:pt x="5091018" y="679622"/>
                </a:cubicBezTo>
                <a:cubicBezTo>
                  <a:pt x="4988725" y="553260"/>
                  <a:pt x="4945307" y="498797"/>
                  <a:pt x="4831526" y="407773"/>
                </a:cubicBezTo>
                <a:cubicBezTo>
                  <a:pt x="4701617" y="303846"/>
                  <a:pt x="4791152" y="384976"/>
                  <a:pt x="4658531" y="296562"/>
                </a:cubicBezTo>
                <a:cubicBezTo>
                  <a:pt x="4624260" y="273714"/>
                  <a:pt x="4595323" y="243059"/>
                  <a:pt x="4559677" y="222422"/>
                </a:cubicBezTo>
                <a:cubicBezTo>
                  <a:pt x="4454304" y="161416"/>
                  <a:pt x="4411200" y="158891"/>
                  <a:pt x="4300185" y="123568"/>
                </a:cubicBezTo>
                <a:cubicBezTo>
                  <a:pt x="4250537" y="107771"/>
                  <a:pt x="4202449" y="86777"/>
                  <a:pt x="4151904" y="74141"/>
                </a:cubicBezTo>
                <a:cubicBezTo>
                  <a:pt x="4103291" y="61988"/>
                  <a:pt x="4052449" y="60694"/>
                  <a:pt x="4003623" y="49427"/>
                </a:cubicBezTo>
                <a:cubicBezTo>
                  <a:pt x="3945186" y="35942"/>
                  <a:pt x="3830628" y="0"/>
                  <a:pt x="3830628" y="0"/>
                </a:cubicBezTo>
                <a:cubicBezTo>
                  <a:pt x="3752369" y="4119"/>
                  <a:pt x="3673923" y="5568"/>
                  <a:pt x="3595850" y="12357"/>
                </a:cubicBezTo>
                <a:cubicBezTo>
                  <a:pt x="3578931" y="13828"/>
                  <a:pt x="3562971" y="20894"/>
                  <a:pt x="3546423" y="24713"/>
                </a:cubicBezTo>
                <a:cubicBezTo>
                  <a:pt x="3509421" y="33252"/>
                  <a:pt x="3471904" y="39642"/>
                  <a:pt x="3435212" y="49427"/>
                </a:cubicBezTo>
                <a:cubicBezTo>
                  <a:pt x="3410041" y="56139"/>
                  <a:pt x="3385785" y="65903"/>
                  <a:pt x="3361072" y="74141"/>
                </a:cubicBezTo>
                <a:cubicBezTo>
                  <a:pt x="3348715" y="78260"/>
                  <a:pt x="3336773" y="83942"/>
                  <a:pt x="3324001" y="86497"/>
                </a:cubicBezTo>
                <a:cubicBezTo>
                  <a:pt x="3225644" y="106169"/>
                  <a:pt x="3283092" y="96535"/>
                  <a:pt x="3151007" y="111211"/>
                </a:cubicBezTo>
                <a:cubicBezTo>
                  <a:pt x="3126293" y="119449"/>
                  <a:pt x="3101966" y="128952"/>
                  <a:pt x="3076866" y="135924"/>
                </a:cubicBezTo>
                <a:cubicBezTo>
                  <a:pt x="3027776" y="149560"/>
                  <a:pt x="2976919" y="156884"/>
                  <a:pt x="2928585" y="172995"/>
                </a:cubicBezTo>
                <a:cubicBezTo>
                  <a:pt x="2903872" y="181233"/>
                  <a:pt x="2879577" y="190854"/>
                  <a:pt x="2854445" y="197708"/>
                </a:cubicBezTo>
                <a:cubicBezTo>
                  <a:pt x="2834183" y="203234"/>
                  <a:pt x="2812778" y="204030"/>
                  <a:pt x="2792661" y="210065"/>
                </a:cubicBezTo>
                <a:cubicBezTo>
                  <a:pt x="2630092" y="258835"/>
                  <a:pt x="2829593" y="215034"/>
                  <a:pt x="2669093" y="247135"/>
                </a:cubicBezTo>
                <a:cubicBezTo>
                  <a:pt x="2648498" y="259492"/>
                  <a:pt x="2628791" y="273464"/>
                  <a:pt x="2607309" y="284205"/>
                </a:cubicBezTo>
                <a:cubicBezTo>
                  <a:pt x="2587470" y="294125"/>
                  <a:pt x="2565795" y="299910"/>
                  <a:pt x="2545526" y="308919"/>
                </a:cubicBezTo>
                <a:cubicBezTo>
                  <a:pt x="2528693" y="316400"/>
                  <a:pt x="2513202" y="326791"/>
                  <a:pt x="2496099" y="333632"/>
                </a:cubicBezTo>
                <a:cubicBezTo>
                  <a:pt x="2445957" y="353689"/>
                  <a:pt x="2421082" y="358565"/>
                  <a:pt x="2372531" y="370703"/>
                </a:cubicBezTo>
                <a:cubicBezTo>
                  <a:pt x="2272644" y="437293"/>
                  <a:pt x="2337680" y="404604"/>
                  <a:pt x="2100682" y="383059"/>
                </a:cubicBezTo>
                <a:cubicBezTo>
                  <a:pt x="2069444" y="380219"/>
                  <a:pt x="2067742" y="374833"/>
                  <a:pt x="2051255" y="358346"/>
                </a:cubicBezTo>
                <a:lnTo>
                  <a:pt x="2137753" y="39541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433350" y="407773"/>
            <a:ext cx="6833320" cy="6017741"/>
            <a:chOff x="1433350" y="407773"/>
            <a:chExt cx="6833320" cy="6017741"/>
          </a:xfrm>
        </p:grpSpPr>
        <p:sp>
          <p:nvSpPr>
            <p:cNvPr id="7" name="Freeform 6"/>
            <p:cNvSpPr/>
            <p:nvPr/>
          </p:nvSpPr>
          <p:spPr>
            <a:xfrm>
              <a:off x="1433350" y="407773"/>
              <a:ext cx="6833320" cy="6017741"/>
            </a:xfrm>
            <a:custGeom>
              <a:avLst/>
              <a:gdLst>
                <a:gd name="connsiteX0" fmla="*/ 2137753 w 6833320"/>
                <a:gd name="connsiteY0" fmla="*/ 395416 h 6017741"/>
                <a:gd name="connsiteX1" fmla="*/ 2137753 w 6833320"/>
                <a:gd name="connsiteY1" fmla="*/ 395416 h 6017741"/>
                <a:gd name="connsiteX2" fmla="*/ 2038899 w 6833320"/>
                <a:gd name="connsiteY2" fmla="*/ 321276 h 6017741"/>
                <a:gd name="connsiteX3" fmla="*/ 2001828 w 6833320"/>
                <a:gd name="connsiteY3" fmla="*/ 284205 h 6017741"/>
                <a:gd name="connsiteX4" fmla="*/ 1952401 w 6833320"/>
                <a:gd name="connsiteY4" fmla="*/ 271849 h 6017741"/>
                <a:gd name="connsiteX5" fmla="*/ 1902974 w 6833320"/>
                <a:gd name="connsiteY5" fmla="*/ 247135 h 6017741"/>
                <a:gd name="connsiteX6" fmla="*/ 1396347 w 6833320"/>
                <a:gd name="connsiteY6" fmla="*/ 234778 h 6017741"/>
                <a:gd name="connsiteX7" fmla="*/ 1297493 w 6833320"/>
                <a:gd name="connsiteY7" fmla="*/ 271849 h 6017741"/>
                <a:gd name="connsiteX8" fmla="*/ 1272780 w 6833320"/>
                <a:gd name="connsiteY8" fmla="*/ 308919 h 6017741"/>
                <a:gd name="connsiteX9" fmla="*/ 1186282 w 6833320"/>
                <a:gd name="connsiteY9" fmla="*/ 358346 h 6017741"/>
                <a:gd name="connsiteX10" fmla="*/ 1149212 w 6833320"/>
                <a:gd name="connsiteY10" fmla="*/ 395416 h 6017741"/>
                <a:gd name="connsiteX11" fmla="*/ 1099785 w 6833320"/>
                <a:gd name="connsiteY11" fmla="*/ 432486 h 6017741"/>
                <a:gd name="connsiteX12" fmla="*/ 1025645 w 6833320"/>
                <a:gd name="connsiteY12" fmla="*/ 518984 h 6017741"/>
                <a:gd name="connsiteX13" fmla="*/ 988574 w 6833320"/>
                <a:gd name="connsiteY13" fmla="*/ 556054 h 6017741"/>
                <a:gd name="connsiteX14" fmla="*/ 926791 w 6833320"/>
                <a:gd name="connsiteY14" fmla="*/ 630195 h 6017741"/>
                <a:gd name="connsiteX15" fmla="*/ 926791 w 6833320"/>
                <a:gd name="connsiteY15" fmla="*/ 1025611 h 6017741"/>
                <a:gd name="connsiteX16" fmla="*/ 939147 w 6833320"/>
                <a:gd name="connsiteY16" fmla="*/ 1099751 h 6017741"/>
                <a:gd name="connsiteX17" fmla="*/ 976218 w 6833320"/>
                <a:gd name="connsiteY17" fmla="*/ 1149178 h 6017741"/>
                <a:gd name="connsiteX18" fmla="*/ 1050358 w 6833320"/>
                <a:gd name="connsiteY18" fmla="*/ 1260389 h 6017741"/>
                <a:gd name="connsiteX19" fmla="*/ 1075072 w 6833320"/>
                <a:gd name="connsiteY19" fmla="*/ 1334530 h 6017741"/>
                <a:gd name="connsiteX20" fmla="*/ 1136855 w 6833320"/>
                <a:gd name="connsiteY20" fmla="*/ 1408670 h 6017741"/>
                <a:gd name="connsiteX21" fmla="*/ 1149212 w 6833320"/>
                <a:gd name="connsiteY21" fmla="*/ 1458097 h 6017741"/>
                <a:gd name="connsiteX22" fmla="*/ 1173926 w 6833320"/>
                <a:gd name="connsiteY22" fmla="*/ 1507524 h 6017741"/>
                <a:gd name="connsiteX23" fmla="*/ 1149212 w 6833320"/>
                <a:gd name="connsiteY23" fmla="*/ 1779373 h 6017741"/>
                <a:gd name="connsiteX24" fmla="*/ 1112142 w 6833320"/>
                <a:gd name="connsiteY24" fmla="*/ 1878227 h 6017741"/>
                <a:gd name="connsiteX25" fmla="*/ 1099785 w 6833320"/>
                <a:gd name="connsiteY25" fmla="*/ 1927654 h 6017741"/>
                <a:gd name="connsiteX26" fmla="*/ 1075072 w 6833320"/>
                <a:gd name="connsiteY26" fmla="*/ 1964724 h 6017741"/>
                <a:gd name="connsiteX27" fmla="*/ 1050358 w 6833320"/>
                <a:gd name="connsiteY27" fmla="*/ 2026508 h 6017741"/>
                <a:gd name="connsiteX28" fmla="*/ 1013288 w 6833320"/>
                <a:gd name="connsiteY28" fmla="*/ 2063578 h 6017741"/>
                <a:gd name="connsiteX29" fmla="*/ 988574 w 6833320"/>
                <a:gd name="connsiteY29" fmla="*/ 2113005 h 6017741"/>
                <a:gd name="connsiteX30" fmla="*/ 914434 w 6833320"/>
                <a:gd name="connsiteY30" fmla="*/ 2174789 h 6017741"/>
                <a:gd name="connsiteX31" fmla="*/ 865007 w 6833320"/>
                <a:gd name="connsiteY31" fmla="*/ 2211859 h 6017741"/>
                <a:gd name="connsiteX32" fmla="*/ 790866 w 6833320"/>
                <a:gd name="connsiteY32" fmla="*/ 2286000 h 6017741"/>
                <a:gd name="connsiteX33" fmla="*/ 753796 w 6833320"/>
                <a:gd name="connsiteY33" fmla="*/ 2323070 h 6017741"/>
                <a:gd name="connsiteX34" fmla="*/ 716726 w 6833320"/>
                <a:gd name="connsiteY34" fmla="*/ 2347784 h 6017741"/>
                <a:gd name="connsiteX35" fmla="*/ 679655 w 6833320"/>
                <a:gd name="connsiteY35" fmla="*/ 2397211 h 6017741"/>
                <a:gd name="connsiteX36" fmla="*/ 593158 w 6833320"/>
                <a:gd name="connsiteY36" fmla="*/ 2471351 h 6017741"/>
                <a:gd name="connsiteX37" fmla="*/ 519018 w 6833320"/>
                <a:gd name="connsiteY37" fmla="*/ 2582562 h 6017741"/>
                <a:gd name="connsiteX38" fmla="*/ 481947 w 6833320"/>
                <a:gd name="connsiteY38" fmla="*/ 2631989 h 6017741"/>
                <a:gd name="connsiteX39" fmla="*/ 457234 w 6833320"/>
                <a:gd name="connsiteY39" fmla="*/ 2681416 h 6017741"/>
                <a:gd name="connsiteX40" fmla="*/ 420164 w 6833320"/>
                <a:gd name="connsiteY40" fmla="*/ 2718486 h 6017741"/>
                <a:gd name="connsiteX41" fmla="*/ 383093 w 6833320"/>
                <a:gd name="connsiteY41" fmla="*/ 2767913 h 6017741"/>
                <a:gd name="connsiteX42" fmla="*/ 333666 w 6833320"/>
                <a:gd name="connsiteY42" fmla="*/ 2842054 h 6017741"/>
                <a:gd name="connsiteX43" fmla="*/ 259526 w 6833320"/>
                <a:gd name="connsiteY43" fmla="*/ 2940908 h 6017741"/>
                <a:gd name="connsiteX44" fmla="*/ 210099 w 6833320"/>
                <a:gd name="connsiteY44" fmla="*/ 3064476 h 6017741"/>
                <a:gd name="connsiteX45" fmla="*/ 135958 w 6833320"/>
                <a:gd name="connsiteY45" fmla="*/ 3225113 h 6017741"/>
                <a:gd name="connsiteX46" fmla="*/ 123601 w 6833320"/>
                <a:gd name="connsiteY46" fmla="*/ 3274541 h 6017741"/>
                <a:gd name="connsiteX47" fmla="*/ 74174 w 6833320"/>
                <a:gd name="connsiteY47" fmla="*/ 3373395 h 6017741"/>
                <a:gd name="connsiteX48" fmla="*/ 61818 w 6833320"/>
                <a:gd name="connsiteY48" fmla="*/ 3410465 h 6017741"/>
                <a:gd name="connsiteX49" fmla="*/ 49461 w 6833320"/>
                <a:gd name="connsiteY49" fmla="*/ 3459892 h 6017741"/>
                <a:gd name="connsiteX50" fmla="*/ 24747 w 6833320"/>
                <a:gd name="connsiteY50" fmla="*/ 3509319 h 6017741"/>
                <a:gd name="connsiteX51" fmla="*/ 12391 w 6833320"/>
                <a:gd name="connsiteY51" fmla="*/ 3595816 h 6017741"/>
                <a:gd name="connsiteX52" fmla="*/ 34 w 6833320"/>
                <a:gd name="connsiteY52" fmla="*/ 3657600 h 6017741"/>
                <a:gd name="connsiteX53" fmla="*/ 24747 w 6833320"/>
                <a:gd name="connsiteY53" fmla="*/ 3978876 h 6017741"/>
                <a:gd name="connsiteX54" fmla="*/ 61818 w 6833320"/>
                <a:gd name="connsiteY54" fmla="*/ 4127157 h 6017741"/>
                <a:gd name="connsiteX55" fmla="*/ 98888 w 6833320"/>
                <a:gd name="connsiteY55" fmla="*/ 4226011 h 6017741"/>
                <a:gd name="connsiteX56" fmla="*/ 123601 w 6833320"/>
                <a:gd name="connsiteY56" fmla="*/ 4300151 h 6017741"/>
                <a:gd name="connsiteX57" fmla="*/ 148315 w 6833320"/>
                <a:gd name="connsiteY57" fmla="*/ 4349578 h 6017741"/>
                <a:gd name="connsiteX58" fmla="*/ 173028 w 6833320"/>
                <a:gd name="connsiteY58" fmla="*/ 4411362 h 6017741"/>
                <a:gd name="connsiteX59" fmla="*/ 197742 w 6833320"/>
                <a:gd name="connsiteY59" fmla="*/ 4460789 h 6017741"/>
                <a:gd name="connsiteX60" fmla="*/ 222455 w 6833320"/>
                <a:gd name="connsiteY60" fmla="*/ 4522573 h 6017741"/>
                <a:gd name="connsiteX61" fmla="*/ 247169 w 6833320"/>
                <a:gd name="connsiteY61" fmla="*/ 4559643 h 6017741"/>
                <a:gd name="connsiteX62" fmla="*/ 284239 w 6833320"/>
                <a:gd name="connsiteY62" fmla="*/ 4633784 h 6017741"/>
                <a:gd name="connsiteX63" fmla="*/ 296596 w 6833320"/>
                <a:gd name="connsiteY63" fmla="*/ 4695568 h 6017741"/>
                <a:gd name="connsiteX64" fmla="*/ 321309 w 6833320"/>
                <a:gd name="connsiteY64" fmla="*/ 4769708 h 6017741"/>
                <a:gd name="connsiteX65" fmla="*/ 333666 w 6833320"/>
                <a:gd name="connsiteY65" fmla="*/ 5140411 h 6017741"/>
                <a:gd name="connsiteX66" fmla="*/ 346023 w 6833320"/>
                <a:gd name="connsiteY66" fmla="*/ 5189838 h 6017741"/>
                <a:gd name="connsiteX67" fmla="*/ 370736 w 6833320"/>
                <a:gd name="connsiteY67" fmla="*/ 5301049 h 6017741"/>
                <a:gd name="connsiteX68" fmla="*/ 383093 w 6833320"/>
                <a:gd name="connsiteY68" fmla="*/ 5350476 h 6017741"/>
                <a:gd name="connsiteX69" fmla="*/ 420164 w 6833320"/>
                <a:gd name="connsiteY69" fmla="*/ 5412259 h 6017741"/>
                <a:gd name="connsiteX70" fmla="*/ 444877 w 6833320"/>
                <a:gd name="connsiteY70" fmla="*/ 5461686 h 6017741"/>
                <a:gd name="connsiteX71" fmla="*/ 457234 w 6833320"/>
                <a:gd name="connsiteY71" fmla="*/ 5498757 h 6017741"/>
                <a:gd name="connsiteX72" fmla="*/ 580801 w 6833320"/>
                <a:gd name="connsiteY72" fmla="*/ 5609968 h 6017741"/>
                <a:gd name="connsiteX73" fmla="*/ 654942 w 6833320"/>
                <a:gd name="connsiteY73" fmla="*/ 5647038 h 6017741"/>
                <a:gd name="connsiteX74" fmla="*/ 827936 w 6833320"/>
                <a:gd name="connsiteY74" fmla="*/ 5708822 h 6017741"/>
                <a:gd name="connsiteX75" fmla="*/ 902077 w 6833320"/>
                <a:gd name="connsiteY75" fmla="*/ 5733535 h 6017741"/>
                <a:gd name="connsiteX76" fmla="*/ 951504 w 6833320"/>
                <a:gd name="connsiteY76" fmla="*/ 5758249 h 6017741"/>
                <a:gd name="connsiteX77" fmla="*/ 1013288 w 6833320"/>
                <a:gd name="connsiteY77" fmla="*/ 5770605 h 6017741"/>
                <a:gd name="connsiteX78" fmla="*/ 1075072 w 6833320"/>
                <a:gd name="connsiteY78" fmla="*/ 5795319 h 6017741"/>
                <a:gd name="connsiteX79" fmla="*/ 1186282 w 6833320"/>
                <a:gd name="connsiteY79" fmla="*/ 5820032 h 6017741"/>
                <a:gd name="connsiteX80" fmla="*/ 1248066 w 6833320"/>
                <a:gd name="connsiteY80" fmla="*/ 5844746 h 6017741"/>
                <a:gd name="connsiteX81" fmla="*/ 1285136 w 6833320"/>
                <a:gd name="connsiteY81" fmla="*/ 5857103 h 6017741"/>
                <a:gd name="connsiteX82" fmla="*/ 1383991 w 6833320"/>
                <a:gd name="connsiteY82" fmla="*/ 5894173 h 6017741"/>
                <a:gd name="connsiteX83" fmla="*/ 1445774 w 6833320"/>
                <a:gd name="connsiteY83" fmla="*/ 5906530 h 6017741"/>
                <a:gd name="connsiteX84" fmla="*/ 1594055 w 6833320"/>
                <a:gd name="connsiteY84" fmla="*/ 5931243 h 6017741"/>
                <a:gd name="connsiteX85" fmla="*/ 1631126 w 6833320"/>
                <a:gd name="connsiteY85" fmla="*/ 5943600 h 6017741"/>
                <a:gd name="connsiteX86" fmla="*/ 1915331 w 6833320"/>
                <a:gd name="connsiteY86" fmla="*/ 5918886 h 6017741"/>
                <a:gd name="connsiteX87" fmla="*/ 2001828 w 6833320"/>
                <a:gd name="connsiteY87" fmla="*/ 5869459 h 6017741"/>
                <a:gd name="connsiteX88" fmla="*/ 2063612 w 6833320"/>
                <a:gd name="connsiteY88" fmla="*/ 5844746 h 6017741"/>
                <a:gd name="connsiteX89" fmla="*/ 2150109 w 6833320"/>
                <a:gd name="connsiteY89" fmla="*/ 5795319 h 6017741"/>
                <a:gd name="connsiteX90" fmla="*/ 2459028 w 6833320"/>
                <a:gd name="connsiteY90" fmla="*/ 5770605 h 6017741"/>
                <a:gd name="connsiteX91" fmla="*/ 2570239 w 6833320"/>
                <a:gd name="connsiteY91" fmla="*/ 5758249 h 6017741"/>
                <a:gd name="connsiteX92" fmla="*/ 2940942 w 6833320"/>
                <a:gd name="connsiteY92" fmla="*/ 5782962 h 6017741"/>
                <a:gd name="connsiteX93" fmla="*/ 3002726 w 6833320"/>
                <a:gd name="connsiteY93" fmla="*/ 5807676 h 6017741"/>
                <a:gd name="connsiteX94" fmla="*/ 3039796 w 6833320"/>
                <a:gd name="connsiteY94" fmla="*/ 5820032 h 6017741"/>
                <a:gd name="connsiteX95" fmla="*/ 3076866 w 6833320"/>
                <a:gd name="connsiteY95" fmla="*/ 5844746 h 6017741"/>
                <a:gd name="connsiteX96" fmla="*/ 3126293 w 6833320"/>
                <a:gd name="connsiteY96" fmla="*/ 5881816 h 6017741"/>
                <a:gd name="connsiteX97" fmla="*/ 3200434 w 6833320"/>
                <a:gd name="connsiteY97" fmla="*/ 5906530 h 6017741"/>
                <a:gd name="connsiteX98" fmla="*/ 3311645 w 6833320"/>
                <a:gd name="connsiteY98" fmla="*/ 5955957 h 6017741"/>
                <a:gd name="connsiteX99" fmla="*/ 3361072 w 6833320"/>
                <a:gd name="connsiteY99" fmla="*/ 5980670 h 6017741"/>
                <a:gd name="connsiteX100" fmla="*/ 3459926 w 6833320"/>
                <a:gd name="connsiteY100" fmla="*/ 5993027 h 6017741"/>
                <a:gd name="connsiteX101" fmla="*/ 3781201 w 6833320"/>
                <a:gd name="connsiteY101" fmla="*/ 6017741 h 6017741"/>
                <a:gd name="connsiteX102" fmla="*/ 4201331 w 6833320"/>
                <a:gd name="connsiteY102" fmla="*/ 6005384 h 6017741"/>
                <a:gd name="connsiteX103" fmla="*/ 4337255 w 6833320"/>
                <a:gd name="connsiteY103" fmla="*/ 5943600 h 6017741"/>
                <a:gd name="connsiteX104" fmla="*/ 4436109 w 6833320"/>
                <a:gd name="connsiteY104" fmla="*/ 5894173 h 6017741"/>
                <a:gd name="connsiteX105" fmla="*/ 4497893 w 6833320"/>
                <a:gd name="connsiteY105" fmla="*/ 5869459 h 6017741"/>
                <a:gd name="connsiteX106" fmla="*/ 4559677 w 6833320"/>
                <a:gd name="connsiteY106" fmla="*/ 5820032 h 6017741"/>
                <a:gd name="connsiteX107" fmla="*/ 4621461 w 6833320"/>
                <a:gd name="connsiteY107" fmla="*/ 5782962 h 6017741"/>
                <a:gd name="connsiteX108" fmla="*/ 4720315 w 6833320"/>
                <a:gd name="connsiteY108" fmla="*/ 5659395 h 6017741"/>
                <a:gd name="connsiteX109" fmla="*/ 4769742 w 6833320"/>
                <a:gd name="connsiteY109" fmla="*/ 5597611 h 6017741"/>
                <a:gd name="connsiteX110" fmla="*/ 4782099 w 6833320"/>
                <a:gd name="connsiteY110" fmla="*/ 5548184 h 6017741"/>
                <a:gd name="connsiteX111" fmla="*/ 4806812 w 6833320"/>
                <a:gd name="connsiteY111" fmla="*/ 5498757 h 6017741"/>
                <a:gd name="connsiteX112" fmla="*/ 4819169 w 6833320"/>
                <a:gd name="connsiteY112" fmla="*/ 5424616 h 6017741"/>
                <a:gd name="connsiteX113" fmla="*/ 4843882 w 6833320"/>
                <a:gd name="connsiteY113" fmla="*/ 5375189 h 6017741"/>
                <a:gd name="connsiteX114" fmla="*/ 4868596 w 6833320"/>
                <a:gd name="connsiteY114" fmla="*/ 5301049 h 6017741"/>
                <a:gd name="connsiteX115" fmla="*/ 4955093 w 6833320"/>
                <a:gd name="connsiteY115" fmla="*/ 5152768 h 6017741"/>
                <a:gd name="connsiteX116" fmla="*/ 5053947 w 6833320"/>
                <a:gd name="connsiteY116" fmla="*/ 4992130 h 6017741"/>
                <a:gd name="connsiteX117" fmla="*/ 5078661 w 6833320"/>
                <a:gd name="connsiteY117" fmla="*/ 4955059 h 6017741"/>
                <a:gd name="connsiteX118" fmla="*/ 5189872 w 6833320"/>
                <a:gd name="connsiteY118" fmla="*/ 4856205 h 6017741"/>
                <a:gd name="connsiteX119" fmla="*/ 5486434 w 6833320"/>
                <a:gd name="connsiteY119" fmla="*/ 4732638 h 6017741"/>
                <a:gd name="connsiteX120" fmla="*/ 5572931 w 6833320"/>
                <a:gd name="connsiteY120" fmla="*/ 4720281 h 6017741"/>
                <a:gd name="connsiteX121" fmla="*/ 5659428 w 6833320"/>
                <a:gd name="connsiteY121" fmla="*/ 4695568 h 6017741"/>
                <a:gd name="connsiteX122" fmla="*/ 5918920 w 6833320"/>
                <a:gd name="connsiteY122" fmla="*/ 4646141 h 6017741"/>
                <a:gd name="connsiteX123" fmla="*/ 6116628 w 6833320"/>
                <a:gd name="connsiteY123" fmla="*/ 4596713 h 6017741"/>
                <a:gd name="connsiteX124" fmla="*/ 6203126 w 6833320"/>
                <a:gd name="connsiteY124" fmla="*/ 4534930 h 6017741"/>
                <a:gd name="connsiteX125" fmla="*/ 6264909 w 6833320"/>
                <a:gd name="connsiteY125" fmla="*/ 4510216 h 6017741"/>
                <a:gd name="connsiteX126" fmla="*/ 6363764 w 6833320"/>
                <a:gd name="connsiteY126" fmla="*/ 4423719 h 6017741"/>
                <a:gd name="connsiteX127" fmla="*/ 6474974 w 6833320"/>
                <a:gd name="connsiteY127" fmla="*/ 4349578 h 6017741"/>
                <a:gd name="connsiteX128" fmla="*/ 6573828 w 6833320"/>
                <a:gd name="connsiteY128" fmla="*/ 4238368 h 6017741"/>
                <a:gd name="connsiteX129" fmla="*/ 6635612 w 6833320"/>
                <a:gd name="connsiteY129" fmla="*/ 4188941 h 6017741"/>
                <a:gd name="connsiteX130" fmla="*/ 6722109 w 6833320"/>
                <a:gd name="connsiteY130" fmla="*/ 4040659 h 6017741"/>
                <a:gd name="connsiteX131" fmla="*/ 6759180 w 6833320"/>
                <a:gd name="connsiteY131" fmla="*/ 4003589 h 6017741"/>
                <a:gd name="connsiteX132" fmla="*/ 6796250 w 6833320"/>
                <a:gd name="connsiteY132" fmla="*/ 3904735 h 6017741"/>
                <a:gd name="connsiteX133" fmla="*/ 6833320 w 6833320"/>
                <a:gd name="connsiteY133" fmla="*/ 3719384 h 6017741"/>
                <a:gd name="connsiteX134" fmla="*/ 6808607 w 6833320"/>
                <a:gd name="connsiteY134" fmla="*/ 3101546 h 6017741"/>
                <a:gd name="connsiteX135" fmla="*/ 6783893 w 6833320"/>
                <a:gd name="connsiteY135" fmla="*/ 2928551 h 6017741"/>
                <a:gd name="connsiteX136" fmla="*/ 6746823 w 6833320"/>
                <a:gd name="connsiteY136" fmla="*/ 2829697 h 6017741"/>
                <a:gd name="connsiteX137" fmla="*/ 6722109 w 6833320"/>
                <a:gd name="connsiteY137" fmla="*/ 2792627 h 6017741"/>
                <a:gd name="connsiteX138" fmla="*/ 6623255 w 6833320"/>
                <a:gd name="connsiteY138" fmla="*/ 2619632 h 6017741"/>
                <a:gd name="connsiteX139" fmla="*/ 6363764 w 6833320"/>
                <a:gd name="connsiteY139" fmla="*/ 2261286 h 6017741"/>
                <a:gd name="connsiteX140" fmla="*/ 6215482 w 6833320"/>
                <a:gd name="connsiteY140" fmla="*/ 2113005 h 6017741"/>
                <a:gd name="connsiteX141" fmla="*/ 5968347 w 6833320"/>
                <a:gd name="connsiteY141" fmla="*/ 1890584 h 6017741"/>
                <a:gd name="connsiteX142" fmla="*/ 5733569 w 6833320"/>
                <a:gd name="connsiteY142" fmla="*/ 1767016 h 6017741"/>
                <a:gd name="connsiteX143" fmla="*/ 5659428 w 6833320"/>
                <a:gd name="connsiteY143" fmla="*/ 1717589 h 6017741"/>
                <a:gd name="connsiteX144" fmla="*/ 5548218 w 6833320"/>
                <a:gd name="connsiteY144" fmla="*/ 1643449 h 6017741"/>
                <a:gd name="connsiteX145" fmla="*/ 5498791 w 6833320"/>
                <a:gd name="connsiteY145" fmla="*/ 1606378 h 6017741"/>
                <a:gd name="connsiteX146" fmla="*/ 5424650 w 6833320"/>
                <a:gd name="connsiteY146" fmla="*/ 1507524 h 6017741"/>
                <a:gd name="connsiteX147" fmla="*/ 5375223 w 6833320"/>
                <a:gd name="connsiteY147" fmla="*/ 1408670 h 6017741"/>
                <a:gd name="connsiteX148" fmla="*/ 5350509 w 6833320"/>
                <a:gd name="connsiteY148" fmla="*/ 1322173 h 6017741"/>
                <a:gd name="connsiteX149" fmla="*/ 5325796 w 6833320"/>
                <a:gd name="connsiteY149" fmla="*/ 1248032 h 6017741"/>
                <a:gd name="connsiteX150" fmla="*/ 5313439 w 6833320"/>
                <a:gd name="connsiteY150" fmla="*/ 1186249 h 6017741"/>
                <a:gd name="connsiteX151" fmla="*/ 5288726 w 6833320"/>
                <a:gd name="connsiteY151" fmla="*/ 1087395 h 6017741"/>
                <a:gd name="connsiteX152" fmla="*/ 5251655 w 6833320"/>
                <a:gd name="connsiteY152" fmla="*/ 988541 h 6017741"/>
                <a:gd name="connsiteX153" fmla="*/ 5214585 w 6833320"/>
                <a:gd name="connsiteY153" fmla="*/ 914400 h 6017741"/>
                <a:gd name="connsiteX154" fmla="*/ 5177515 w 6833320"/>
                <a:gd name="connsiteY154" fmla="*/ 815546 h 6017741"/>
                <a:gd name="connsiteX155" fmla="*/ 5091018 w 6833320"/>
                <a:gd name="connsiteY155" fmla="*/ 679622 h 6017741"/>
                <a:gd name="connsiteX156" fmla="*/ 4831526 w 6833320"/>
                <a:gd name="connsiteY156" fmla="*/ 407773 h 6017741"/>
                <a:gd name="connsiteX157" fmla="*/ 4658531 w 6833320"/>
                <a:gd name="connsiteY157" fmla="*/ 296562 h 6017741"/>
                <a:gd name="connsiteX158" fmla="*/ 4559677 w 6833320"/>
                <a:gd name="connsiteY158" fmla="*/ 222422 h 6017741"/>
                <a:gd name="connsiteX159" fmla="*/ 4300185 w 6833320"/>
                <a:gd name="connsiteY159" fmla="*/ 123568 h 6017741"/>
                <a:gd name="connsiteX160" fmla="*/ 4151904 w 6833320"/>
                <a:gd name="connsiteY160" fmla="*/ 74141 h 6017741"/>
                <a:gd name="connsiteX161" fmla="*/ 4003623 w 6833320"/>
                <a:gd name="connsiteY161" fmla="*/ 49427 h 6017741"/>
                <a:gd name="connsiteX162" fmla="*/ 3830628 w 6833320"/>
                <a:gd name="connsiteY162" fmla="*/ 0 h 6017741"/>
                <a:gd name="connsiteX163" fmla="*/ 3595850 w 6833320"/>
                <a:gd name="connsiteY163" fmla="*/ 12357 h 6017741"/>
                <a:gd name="connsiteX164" fmla="*/ 3546423 w 6833320"/>
                <a:gd name="connsiteY164" fmla="*/ 24713 h 6017741"/>
                <a:gd name="connsiteX165" fmla="*/ 3435212 w 6833320"/>
                <a:gd name="connsiteY165" fmla="*/ 49427 h 6017741"/>
                <a:gd name="connsiteX166" fmla="*/ 3361072 w 6833320"/>
                <a:gd name="connsiteY166" fmla="*/ 74141 h 6017741"/>
                <a:gd name="connsiteX167" fmla="*/ 3324001 w 6833320"/>
                <a:gd name="connsiteY167" fmla="*/ 86497 h 6017741"/>
                <a:gd name="connsiteX168" fmla="*/ 3151007 w 6833320"/>
                <a:gd name="connsiteY168" fmla="*/ 111211 h 6017741"/>
                <a:gd name="connsiteX169" fmla="*/ 3076866 w 6833320"/>
                <a:gd name="connsiteY169" fmla="*/ 135924 h 6017741"/>
                <a:gd name="connsiteX170" fmla="*/ 2928585 w 6833320"/>
                <a:gd name="connsiteY170" fmla="*/ 172995 h 6017741"/>
                <a:gd name="connsiteX171" fmla="*/ 2854445 w 6833320"/>
                <a:gd name="connsiteY171" fmla="*/ 197708 h 6017741"/>
                <a:gd name="connsiteX172" fmla="*/ 2792661 w 6833320"/>
                <a:gd name="connsiteY172" fmla="*/ 210065 h 6017741"/>
                <a:gd name="connsiteX173" fmla="*/ 2669093 w 6833320"/>
                <a:gd name="connsiteY173" fmla="*/ 247135 h 6017741"/>
                <a:gd name="connsiteX174" fmla="*/ 2607309 w 6833320"/>
                <a:gd name="connsiteY174" fmla="*/ 284205 h 6017741"/>
                <a:gd name="connsiteX175" fmla="*/ 2545526 w 6833320"/>
                <a:gd name="connsiteY175" fmla="*/ 308919 h 6017741"/>
                <a:gd name="connsiteX176" fmla="*/ 2496099 w 6833320"/>
                <a:gd name="connsiteY176" fmla="*/ 333632 h 6017741"/>
                <a:gd name="connsiteX177" fmla="*/ 2372531 w 6833320"/>
                <a:gd name="connsiteY177" fmla="*/ 370703 h 6017741"/>
                <a:gd name="connsiteX178" fmla="*/ 2100682 w 6833320"/>
                <a:gd name="connsiteY178" fmla="*/ 383059 h 6017741"/>
                <a:gd name="connsiteX179" fmla="*/ 2051255 w 6833320"/>
                <a:gd name="connsiteY179" fmla="*/ 358346 h 6017741"/>
                <a:gd name="connsiteX180" fmla="*/ 2137753 w 6833320"/>
                <a:gd name="connsiteY180" fmla="*/ 395416 h 601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6833320" h="6017741">
                  <a:moveTo>
                    <a:pt x="2137753" y="395416"/>
                  </a:moveTo>
                  <a:lnTo>
                    <a:pt x="2137753" y="395416"/>
                  </a:lnTo>
                  <a:cubicBezTo>
                    <a:pt x="2104802" y="370703"/>
                    <a:pt x="2070778" y="347358"/>
                    <a:pt x="2038899" y="321276"/>
                  </a:cubicBezTo>
                  <a:cubicBezTo>
                    <a:pt x="2025374" y="310210"/>
                    <a:pt x="2017001" y="292875"/>
                    <a:pt x="2001828" y="284205"/>
                  </a:cubicBezTo>
                  <a:cubicBezTo>
                    <a:pt x="1987083" y="275779"/>
                    <a:pt x="1968877" y="275968"/>
                    <a:pt x="1952401" y="271849"/>
                  </a:cubicBezTo>
                  <a:cubicBezTo>
                    <a:pt x="1935925" y="263611"/>
                    <a:pt x="1918967" y="256274"/>
                    <a:pt x="1902974" y="247135"/>
                  </a:cubicBezTo>
                  <a:cubicBezTo>
                    <a:pt x="1708966" y="136273"/>
                    <a:pt x="2161832" y="214635"/>
                    <a:pt x="1396347" y="234778"/>
                  </a:cubicBezTo>
                  <a:cubicBezTo>
                    <a:pt x="1363091" y="243092"/>
                    <a:pt x="1325186" y="248771"/>
                    <a:pt x="1297493" y="271849"/>
                  </a:cubicBezTo>
                  <a:cubicBezTo>
                    <a:pt x="1286084" y="281356"/>
                    <a:pt x="1283281" y="298418"/>
                    <a:pt x="1272780" y="308919"/>
                  </a:cubicBezTo>
                  <a:cubicBezTo>
                    <a:pt x="1243599" y="338100"/>
                    <a:pt x="1220196" y="334122"/>
                    <a:pt x="1186282" y="358346"/>
                  </a:cubicBezTo>
                  <a:cubicBezTo>
                    <a:pt x="1172062" y="368503"/>
                    <a:pt x="1162480" y="384043"/>
                    <a:pt x="1149212" y="395416"/>
                  </a:cubicBezTo>
                  <a:cubicBezTo>
                    <a:pt x="1133575" y="408819"/>
                    <a:pt x="1115421" y="419083"/>
                    <a:pt x="1099785" y="432486"/>
                  </a:cubicBezTo>
                  <a:cubicBezTo>
                    <a:pt x="1050255" y="474940"/>
                    <a:pt x="1070722" y="466395"/>
                    <a:pt x="1025645" y="518984"/>
                  </a:cubicBezTo>
                  <a:cubicBezTo>
                    <a:pt x="1014272" y="532252"/>
                    <a:pt x="999761" y="542629"/>
                    <a:pt x="988574" y="556054"/>
                  </a:cubicBezTo>
                  <a:cubicBezTo>
                    <a:pt x="902542" y="659291"/>
                    <a:pt x="1035111" y="521872"/>
                    <a:pt x="926791" y="630195"/>
                  </a:cubicBezTo>
                  <a:cubicBezTo>
                    <a:pt x="879364" y="819897"/>
                    <a:pt x="895323" y="710932"/>
                    <a:pt x="926791" y="1025611"/>
                  </a:cubicBezTo>
                  <a:cubicBezTo>
                    <a:pt x="929284" y="1050541"/>
                    <a:pt x="929842" y="1076489"/>
                    <a:pt x="939147" y="1099751"/>
                  </a:cubicBezTo>
                  <a:cubicBezTo>
                    <a:pt x="946796" y="1118873"/>
                    <a:pt x="966216" y="1131175"/>
                    <a:pt x="976218" y="1149178"/>
                  </a:cubicBezTo>
                  <a:cubicBezTo>
                    <a:pt x="1038783" y="1261794"/>
                    <a:pt x="954575" y="1164606"/>
                    <a:pt x="1050358" y="1260389"/>
                  </a:cubicBezTo>
                  <a:cubicBezTo>
                    <a:pt x="1058596" y="1285103"/>
                    <a:pt x="1056651" y="1316109"/>
                    <a:pt x="1075072" y="1334530"/>
                  </a:cubicBezTo>
                  <a:cubicBezTo>
                    <a:pt x="1122643" y="1382101"/>
                    <a:pt x="1102449" y="1357060"/>
                    <a:pt x="1136855" y="1408670"/>
                  </a:cubicBezTo>
                  <a:cubicBezTo>
                    <a:pt x="1140974" y="1425146"/>
                    <a:pt x="1143249" y="1442196"/>
                    <a:pt x="1149212" y="1458097"/>
                  </a:cubicBezTo>
                  <a:cubicBezTo>
                    <a:pt x="1155680" y="1475345"/>
                    <a:pt x="1173926" y="1489104"/>
                    <a:pt x="1173926" y="1507524"/>
                  </a:cubicBezTo>
                  <a:cubicBezTo>
                    <a:pt x="1173926" y="1598514"/>
                    <a:pt x="1159642" y="1688983"/>
                    <a:pt x="1149212" y="1779373"/>
                  </a:cubicBezTo>
                  <a:cubicBezTo>
                    <a:pt x="1142164" y="1840457"/>
                    <a:pt x="1133846" y="1820350"/>
                    <a:pt x="1112142" y="1878227"/>
                  </a:cubicBezTo>
                  <a:cubicBezTo>
                    <a:pt x="1106179" y="1894128"/>
                    <a:pt x="1106475" y="1912044"/>
                    <a:pt x="1099785" y="1927654"/>
                  </a:cubicBezTo>
                  <a:cubicBezTo>
                    <a:pt x="1093935" y="1941304"/>
                    <a:pt x="1081713" y="1951441"/>
                    <a:pt x="1075072" y="1964724"/>
                  </a:cubicBezTo>
                  <a:cubicBezTo>
                    <a:pt x="1065152" y="1984563"/>
                    <a:pt x="1062114" y="2007698"/>
                    <a:pt x="1050358" y="2026508"/>
                  </a:cubicBezTo>
                  <a:cubicBezTo>
                    <a:pt x="1041096" y="2041327"/>
                    <a:pt x="1023445" y="2049358"/>
                    <a:pt x="1013288" y="2063578"/>
                  </a:cubicBezTo>
                  <a:cubicBezTo>
                    <a:pt x="1002581" y="2078567"/>
                    <a:pt x="999281" y="2098016"/>
                    <a:pt x="988574" y="2113005"/>
                  </a:cubicBezTo>
                  <a:cubicBezTo>
                    <a:pt x="964533" y="2146662"/>
                    <a:pt x="946048" y="2152208"/>
                    <a:pt x="914434" y="2174789"/>
                  </a:cubicBezTo>
                  <a:cubicBezTo>
                    <a:pt x="897675" y="2186759"/>
                    <a:pt x="880315" y="2198082"/>
                    <a:pt x="865007" y="2211859"/>
                  </a:cubicBezTo>
                  <a:cubicBezTo>
                    <a:pt x="839029" y="2235240"/>
                    <a:pt x="815580" y="2261286"/>
                    <a:pt x="790866" y="2286000"/>
                  </a:cubicBezTo>
                  <a:cubicBezTo>
                    <a:pt x="778509" y="2298357"/>
                    <a:pt x="768336" y="2313376"/>
                    <a:pt x="753796" y="2323070"/>
                  </a:cubicBezTo>
                  <a:cubicBezTo>
                    <a:pt x="741439" y="2331308"/>
                    <a:pt x="727227" y="2337283"/>
                    <a:pt x="716726" y="2347784"/>
                  </a:cubicBezTo>
                  <a:cubicBezTo>
                    <a:pt x="702163" y="2362347"/>
                    <a:pt x="694218" y="2382648"/>
                    <a:pt x="679655" y="2397211"/>
                  </a:cubicBezTo>
                  <a:cubicBezTo>
                    <a:pt x="621619" y="2455246"/>
                    <a:pt x="640233" y="2410826"/>
                    <a:pt x="593158" y="2471351"/>
                  </a:cubicBezTo>
                  <a:cubicBezTo>
                    <a:pt x="506562" y="2582689"/>
                    <a:pt x="574672" y="2508358"/>
                    <a:pt x="519018" y="2582562"/>
                  </a:cubicBezTo>
                  <a:cubicBezTo>
                    <a:pt x="506661" y="2599038"/>
                    <a:pt x="492862" y="2614525"/>
                    <a:pt x="481947" y="2631989"/>
                  </a:cubicBezTo>
                  <a:cubicBezTo>
                    <a:pt x="472184" y="2647609"/>
                    <a:pt x="467941" y="2666427"/>
                    <a:pt x="457234" y="2681416"/>
                  </a:cubicBezTo>
                  <a:cubicBezTo>
                    <a:pt x="447077" y="2695636"/>
                    <a:pt x="431537" y="2705218"/>
                    <a:pt x="420164" y="2718486"/>
                  </a:cubicBezTo>
                  <a:cubicBezTo>
                    <a:pt x="406761" y="2734123"/>
                    <a:pt x="394903" y="2751041"/>
                    <a:pt x="383093" y="2767913"/>
                  </a:cubicBezTo>
                  <a:cubicBezTo>
                    <a:pt x="366060" y="2792246"/>
                    <a:pt x="351487" y="2818292"/>
                    <a:pt x="333666" y="2842054"/>
                  </a:cubicBezTo>
                  <a:lnTo>
                    <a:pt x="259526" y="2940908"/>
                  </a:lnTo>
                  <a:cubicBezTo>
                    <a:pt x="239274" y="3001663"/>
                    <a:pt x="239188" y="3013571"/>
                    <a:pt x="210099" y="3064476"/>
                  </a:cubicBezTo>
                  <a:cubicBezTo>
                    <a:pt x="167558" y="3138922"/>
                    <a:pt x="170644" y="3086367"/>
                    <a:pt x="135958" y="3225113"/>
                  </a:cubicBezTo>
                  <a:cubicBezTo>
                    <a:pt x="131839" y="3241589"/>
                    <a:pt x="130133" y="3258864"/>
                    <a:pt x="123601" y="3274541"/>
                  </a:cubicBezTo>
                  <a:cubicBezTo>
                    <a:pt x="109432" y="3308548"/>
                    <a:pt x="85823" y="3338445"/>
                    <a:pt x="74174" y="3373395"/>
                  </a:cubicBezTo>
                  <a:cubicBezTo>
                    <a:pt x="70055" y="3385752"/>
                    <a:pt x="65396" y="3397941"/>
                    <a:pt x="61818" y="3410465"/>
                  </a:cubicBezTo>
                  <a:cubicBezTo>
                    <a:pt x="57153" y="3426794"/>
                    <a:pt x="55424" y="3443991"/>
                    <a:pt x="49461" y="3459892"/>
                  </a:cubicBezTo>
                  <a:cubicBezTo>
                    <a:pt x="42993" y="3477140"/>
                    <a:pt x="32985" y="3492843"/>
                    <a:pt x="24747" y="3509319"/>
                  </a:cubicBezTo>
                  <a:cubicBezTo>
                    <a:pt x="20628" y="3538151"/>
                    <a:pt x="17179" y="3567087"/>
                    <a:pt x="12391" y="3595816"/>
                  </a:cubicBezTo>
                  <a:cubicBezTo>
                    <a:pt x="8938" y="3616533"/>
                    <a:pt x="-643" y="3636608"/>
                    <a:pt x="34" y="3657600"/>
                  </a:cubicBezTo>
                  <a:cubicBezTo>
                    <a:pt x="3497" y="3764953"/>
                    <a:pt x="15307" y="3871883"/>
                    <a:pt x="24747" y="3978876"/>
                  </a:cubicBezTo>
                  <a:cubicBezTo>
                    <a:pt x="34159" y="4085549"/>
                    <a:pt x="25154" y="4053830"/>
                    <a:pt x="61818" y="4127157"/>
                  </a:cubicBezTo>
                  <a:cubicBezTo>
                    <a:pt x="88569" y="4234169"/>
                    <a:pt x="55810" y="4118318"/>
                    <a:pt x="98888" y="4226011"/>
                  </a:cubicBezTo>
                  <a:cubicBezTo>
                    <a:pt x="108563" y="4250198"/>
                    <a:pt x="111951" y="4276851"/>
                    <a:pt x="123601" y="4300151"/>
                  </a:cubicBezTo>
                  <a:cubicBezTo>
                    <a:pt x="131839" y="4316627"/>
                    <a:pt x="140834" y="4332745"/>
                    <a:pt x="148315" y="4349578"/>
                  </a:cubicBezTo>
                  <a:cubicBezTo>
                    <a:pt x="157324" y="4369847"/>
                    <a:pt x="164019" y="4391093"/>
                    <a:pt x="173028" y="4411362"/>
                  </a:cubicBezTo>
                  <a:cubicBezTo>
                    <a:pt x="180509" y="4428195"/>
                    <a:pt x="190261" y="4443956"/>
                    <a:pt x="197742" y="4460789"/>
                  </a:cubicBezTo>
                  <a:cubicBezTo>
                    <a:pt x="206751" y="4481058"/>
                    <a:pt x="212535" y="4502734"/>
                    <a:pt x="222455" y="4522573"/>
                  </a:cubicBezTo>
                  <a:cubicBezTo>
                    <a:pt x="229097" y="4535856"/>
                    <a:pt x="240527" y="4546360"/>
                    <a:pt x="247169" y="4559643"/>
                  </a:cubicBezTo>
                  <a:cubicBezTo>
                    <a:pt x="298336" y="4661975"/>
                    <a:pt x="213405" y="4527529"/>
                    <a:pt x="284239" y="4633784"/>
                  </a:cubicBezTo>
                  <a:cubicBezTo>
                    <a:pt x="288358" y="4654379"/>
                    <a:pt x="291070" y="4675306"/>
                    <a:pt x="296596" y="4695568"/>
                  </a:cubicBezTo>
                  <a:cubicBezTo>
                    <a:pt x="303450" y="4720700"/>
                    <a:pt x="321309" y="4769708"/>
                    <a:pt x="321309" y="4769708"/>
                  </a:cubicBezTo>
                  <a:cubicBezTo>
                    <a:pt x="325428" y="4893276"/>
                    <a:pt x="326406" y="5016988"/>
                    <a:pt x="333666" y="5140411"/>
                  </a:cubicBezTo>
                  <a:cubicBezTo>
                    <a:pt x="334663" y="5157364"/>
                    <a:pt x="342204" y="5173290"/>
                    <a:pt x="346023" y="5189838"/>
                  </a:cubicBezTo>
                  <a:cubicBezTo>
                    <a:pt x="354562" y="5226840"/>
                    <a:pt x="362197" y="5264047"/>
                    <a:pt x="370736" y="5301049"/>
                  </a:cubicBezTo>
                  <a:cubicBezTo>
                    <a:pt x="374555" y="5317597"/>
                    <a:pt x="376195" y="5334957"/>
                    <a:pt x="383093" y="5350476"/>
                  </a:cubicBezTo>
                  <a:cubicBezTo>
                    <a:pt x="392847" y="5372423"/>
                    <a:pt x="408500" y="5391264"/>
                    <a:pt x="420164" y="5412259"/>
                  </a:cubicBezTo>
                  <a:cubicBezTo>
                    <a:pt x="429110" y="5428361"/>
                    <a:pt x="437621" y="5444755"/>
                    <a:pt x="444877" y="5461686"/>
                  </a:cubicBezTo>
                  <a:cubicBezTo>
                    <a:pt x="450008" y="5473658"/>
                    <a:pt x="449237" y="5488475"/>
                    <a:pt x="457234" y="5498757"/>
                  </a:cubicBezTo>
                  <a:cubicBezTo>
                    <a:pt x="480246" y="5528344"/>
                    <a:pt x="542123" y="5586761"/>
                    <a:pt x="580801" y="5609968"/>
                  </a:cubicBezTo>
                  <a:cubicBezTo>
                    <a:pt x="604494" y="5624184"/>
                    <a:pt x="629788" y="5635605"/>
                    <a:pt x="654942" y="5647038"/>
                  </a:cubicBezTo>
                  <a:cubicBezTo>
                    <a:pt x="710775" y="5672416"/>
                    <a:pt x="769887" y="5689473"/>
                    <a:pt x="827936" y="5708822"/>
                  </a:cubicBezTo>
                  <a:cubicBezTo>
                    <a:pt x="827947" y="5708826"/>
                    <a:pt x="902066" y="5733530"/>
                    <a:pt x="902077" y="5733535"/>
                  </a:cubicBezTo>
                  <a:cubicBezTo>
                    <a:pt x="918553" y="5741773"/>
                    <a:pt x="934029" y="5752424"/>
                    <a:pt x="951504" y="5758249"/>
                  </a:cubicBezTo>
                  <a:cubicBezTo>
                    <a:pt x="971429" y="5764891"/>
                    <a:pt x="992693" y="5766486"/>
                    <a:pt x="1013288" y="5770605"/>
                  </a:cubicBezTo>
                  <a:cubicBezTo>
                    <a:pt x="1033883" y="5778843"/>
                    <a:pt x="1054029" y="5788305"/>
                    <a:pt x="1075072" y="5795319"/>
                  </a:cubicBezTo>
                  <a:cubicBezTo>
                    <a:pt x="1101252" y="5804046"/>
                    <a:pt x="1161792" y="5815134"/>
                    <a:pt x="1186282" y="5820032"/>
                  </a:cubicBezTo>
                  <a:cubicBezTo>
                    <a:pt x="1206877" y="5828270"/>
                    <a:pt x="1227297" y="5836958"/>
                    <a:pt x="1248066" y="5844746"/>
                  </a:cubicBezTo>
                  <a:cubicBezTo>
                    <a:pt x="1260262" y="5849320"/>
                    <a:pt x="1273164" y="5851972"/>
                    <a:pt x="1285136" y="5857103"/>
                  </a:cubicBezTo>
                  <a:cubicBezTo>
                    <a:pt x="1362292" y="5890169"/>
                    <a:pt x="1305134" y="5876649"/>
                    <a:pt x="1383991" y="5894173"/>
                  </a:cubicBezTo>
                  <a:cubicBezTo>
                    <a:pt x="1404493" y="5898729"/>
                    <a:pt x="1425058" y="5903077"/>
                    <a:pt x="1445774" y="5906530"/>
                  </a:cubicBezTo>
                  <a:cubicBezTo>
                    <a:pt x="1508561" y="5916994"/>
                    <a:pt x="1535803" y="5916680"/>
                    <a:pt x="1594055" y="5931243"/>
                  </a:cubicBezTo>
                  <a:cubicBezTo>
                    <a:pt x="1606692" y="5934402"/>
                    <a:pt x="1618769" y="5939481"/>
                    <a:pt x="1631126" y="5943600"/>
                  </a:cubicBezTo>
                  <a:cubicBezTo>
                    <a:pt x="1725861" y="5935362"/>
                    <a:pt x="1820865" y="5929786"/>
                    <a:pt x="1915331" y="5918886"/>
                  </a:cubicBezTo>
                  <a:cubicBezTo>
                    <a:pt x="1960633" y="5913659"/>
                    <a:pt x="1959857" y="5892776"/>
                    <a:pt x="2001828" y="5869459"/>
                  </a:cubicBezTo>
                  <a:cubicBezTo>
                    <a:pt x="2021218" y="5858687"/>
                    <a:pt x="2043017" y="5852984"/>
                    <a:pt x="2063612" y="5844746"/>
                  </a:cubicBezTo>
                  <a:cubicBezTo>
                    <a:pt x="2096120" y="5795986"/>
                    <a:pt x="2079217" y="5802408"/>
                    <a:pt x="2150109" y="5795319"/>
                  </a:cubicBezTo>
                  <a:cubicBezTo>
                    <a:pt x="2252898" y="5785040"/>
                    <a:pt x="2356055" y="5778843"/>
                    <a:pt x="2459028" y="5770605"/>
                  </a:cubicBezTo>
                  <a:cubicBezTo>
                    <a:pt x="2496208" y="5767631"/>
                    <a:pt x="2533169" y="5762368"/>
                    <a:pt x="2570239" y="5758249"/>
                  </a:cubicBezTo>
                  <a:cubicBezTo>
                    <a:pt x="2693807" y="5766487"/>
                    <a:pt x="2817901" y="5768900"/>
                    <a:pt x="2940942" y="5782962"/>
                  </a:cubicBezTo>
                  <a:cubicBezTo>
                    <a:pt x="2962980" y="5785481"/>
                    <a:pt x="2981957" y="5799888"/>
                    <a:pt x="3002726" y="5807676"/>
                  </a:cubicBezTo>
                  <a:cubicBezTo>
                    <a:pt x="3014922" y="5812249"/>
                    <a:pt x="3027439" y="5815913"/>
                    <a:pt x="3039796" y="5820032"/>
                  </a:cubicBezTo>
                  <a:cubicBezTo>
                    <a:pt x="3052153" y="5828270"/>
                    <a:pt x="3064781" y="5836114"/>
                    <a:pt x="3076866" y="5844746"/>
                  </a:cubicBezTo>
                  <a:cubicBezTo>
                    <a:pt x="3093624" y="5856716"/>
                    <a:pt x="3107873" y="5872606"/>
                    <a:pt x="3126293" y="5881816"/>
                  </a:cubicBezTo>
                  <a:cubicBezTo>
                    <a:pt x="3149593" y="5893466"/>
                    <a:pt x="3176629" y="5895950"/>
                    <a:pt x="3200434" y="5906530"/>
                  </a:cubicBezTo>
                  <a:lnTo>
                    <a:pt x="3311645" y="5955957"/>
                  </a:lnTo>
                  <a:cubicBezTo>
                    <a:pt x="3328370" y="5963676"/>
                    <a:pt x="3343202" y="5976202"/>
                    <a:pt x="3361072" y="5980670"/>
                  </a:cubicBezTo>
                  <a:cubicBezTo>
                    <a:pt x="3393288" y="5988724"/>
                    <a:pt x="3427052" y="5988331"/>
                    <a:pt x="3459926" y="5993027"/>
                  </a:cubicBezTo>
                  <a:cubicBezTo>
                    <a:pt x="3655297" y="6020938"/>
                    <a:pt x="3377778" y="5997569"/>
                    <a:pt x="3781201" y="6017741"/>
                  </a:cubicBezTo>
                  <a:cubicBezTo>
                    <a:pt x="3921244" y="6013622"/>
                    <a:pt x="4061601" y="6015608"/>
                    <a:pt x="4201331" y="6005384"/>
                  </a:cubicBezTo>
                  <a:cubicBezTo>
                    <a:pt x="4298264" y="5998291"/>
                    <a:pt x="4270272" y="5982673"/>
                    <a:pt x="4337255" y="5943600"/>
                  </a:cubicBezTo>
                  <a:cubicBezTo>
                    <a:pt x="4369077" y="5925037"/>
                    <a:pt x="4402659" y="5909611"/>
                    <a:pt x="4436109" y="5894173"/>
                  </a:cubicBezTo>
                  <a:cubicBezTo>
                    <a:pt x="4456249" y="5884878"/>
                    <a:pt x="4478873" y="5880871"/>
                    <a:pt x="4497893" y="5869459"/>
                  </a:cubicBezTo>
                  <a:cubicBezTo>
                    <a:pt x="4520509" y="5855890"/>
                    <a:pt x="4538071" y="5835156"/>
                    <a:pt x="4559677" y="5820032"/>
                  </a:cubicBezTo>
                  <a:cubicBezTo>
                    <a:pt x="4579353" y="5806259"/>
                    <a:pt x="4602503" y="5797707"/>
                    <a:pt x="4621461" y="5782962"/>
                  </a:cubicBezTo>
                  <a:cubicBezTo>
                    <a:pt x="4675921" y="5740605"/>
                    <a:pt x="4678321" y="5717137"/>
                    <a:pt x="4720315" y="5659395"/>
                  </a:cubicBezTo>
                  <a:cubicBezTo>
                    <a:pt x="4735827" y="5638065"/>
                    <a:pt x="4753266" y="5618206"/>
                    <a:pt x="4769742" y="5597611"/>
                  </a:cubicBezTo>
                  <a:cubicBezTo>
                    <a:pt x="4773861" y="5581135"/>
                    <a:pt x="4776136" y="5564085"/>
                    <a:pt x="4782099" y="5548184"/>
                  </a:cubicBezTo>
                  <a:cubicBezTo>
                    <a:pt x="4788567" y="5530937"/>
                    <a:pt x="4801519" y="5516400"/>
                    <a:pt x="4806812" y="5498757"/>
                  </a:cubicBezTo>
                  <a:cubicBezTo>
                    <a:pt x="4814011" y="5474759"/>
                    <a:pt x="4811970" y="5448614"/>
                    <a:pt x="4819169" y="5424616"/>
                  </a:cubicBezTo>
                  <a:cubicBezTo>
                    <a:pt x="4824462" y="5406973"/>
                    <a:pt x="4837041" y="5392292"/>
                    <a:pt x="4843882" y="5375189"/>
                  </a:cubicBezTo>
                  <a:cubicBezTo>
                    <a:pt x="4853557" y="5351002"/>
                    <a:pt x="4856946" y="5324349"/>
                    <a:pt x="4868596" y="5301049"/>
                  </a:cubicBezTo>
                  <a:cubicBezTo>
                    <a:pt x="4894186" y="5249868"/>
                    <a:pt x="4925653" y="5201835"/>
                    <a:pt x="4955093" y="5152768"/>
                  </a:cubicBezTo>
                  <a:cubicBezTo>
                    <a:pt x="4987441" y="5098855"/>
                    <a:pt x="5020625" y="5045446"/>
                    <a:pt x="5053947" y="4992130"/>
                  </a:cubicBezTo>
                  <a:cubicBezTo>
                    <a:pt x="5061818" y="4979536"/>
                    <a:pt x="5067561" y="4964926"/>
                    <a:pt x="5078661" y="4955059"/>
                  </a:cubicBezTo>
                  <a:cubicBezTo>
                    <a:pt x="5115731" y="4922108"/>
                    <a:pt x="5148604" y="4883717"/>
                    <a:pt x="5189872" y="4856205"/>
                  </a:cubicBezTo>
                  <a:cubicBezTo>
                    <a:pt x="5245334" y="4819231"/>
                    <a:pt x="5417174" y="4742533"/>
                    <a:pt x="5486434" y="4732638"/>
                  </a:cubicBezTo>
                  <a:cubicBezTo>
                    <a:pt x="5515266" y="4728519"/>
                    <a:pt x="5544452" y="4726384"/>
                    <a:pt x="5572931" y="4720281"/>
                  </a:cubicBezTo>
                  <a:cubicBezTo>
                    <a:pt x="5602251" y="4713998"/>
                    <a:pt x="5630108" y="4701851"/>
                    <a:pt x="5659428" y="4695568"/>
                  </a:cubicBezTo>
                  <a:cubicBezTo>
                    <a:pt x="5745526" y="4677119"/>
                    <a:pt x="5832964" y="4665243"/>
                    <a:pt x="5918920" y="4646141"/>
                  </a:cubicBezTo>
                  <a:cubicBezTo>
                    <a:pt x="6059403" y="4614922"/>
                    <a:pt x="5993618" y="4631860"/>
                    <a:pt x="6116628" y="4596713"/>
                  </a:cubicBezTo>
                  <a:cubicBezTo>
                    <a:pt x="6127829" y="4588312"/>
                    <a:pt x="6185052" y="4543967"/>
                    <a:pt x="6203126" y="4534930"/>
                  </a:cubicBezTo>
                  <a:cubicBezTo>
                    <a:pt x="6222965" y="4525010"/>
                    <a:pt x="6245889" y="4521628"/>
                    <a:pt x="6264909" y="4510216"/>
                  </a:cubicBezTo>
                  <a:cubicBezTo>
                    <a:pt x="6328388" y="4472128"/>
                    <a:pt x="6315962" y="4464691"/>
                    <a:pt x="6363764" y="4423719"/>
                  </a:cubicBezTo>
                  <a:cubicBezTo>
                    <a:pt x="6492352" y="4313503"/>
                    <a:pt x="6325622" y="4465742"/>
                    <a:pt x="6474974" y="4349578"/>
                  </a:cubicBezTo>
                  <a:cubicBezTo>
                    <a:pt x="6538567" y="4300116"/>
                    <a:pt x="6514919" y="4297276"/>
                    <a:pt x="6573828" y="4238368"/>
                  </a:cubicBezTo>
                  <a:cubicBezTo>
                    <a:pt x="6592477" y="4219719"/>
                    <a:pt x="6615017" y="4205417"/>
                    <a:pt x="6635612" y="4188941"/>
                  </a:cubicBezTo>
                  <a:cubicBezTo>
                    <a:pt x="6664444" y="4139514"/>
                    <a:pt x="6690368" y="4088271"/>
                    <a:pt x="6722109" y="4040659"/>
                  </a:cubicBezTo>
                  <a:cubicBezTo>
                    <a:pt x="6731802" y="4026119"/>
                    <a:pt x="6750812" y="4018930"/>
                    <a:pt x="6759180" y="4003589"/>
                  </a:cubicBezTo>
                  <a:cubicBezTo>
                    <a:pt x="6776032" y="3972694"/>
                    <a:pt x="6785753" y="3938325"/>
                    <a:pt x="6796250" y="3904735"/>
                  </a:cubicBezTo>
                  <a:cubicBezTo>
                    <a:pt x="6821339" y="3824450"/>
                    <a:pt x="6821896" y="3799354"/>
                    <a:pt x="6833320" y="3719384"/>
                  </a:cubicBezTo>
                  <a:cubicBezTo>
                    <a:pt x="6825082" y="3513438"/>
                    <a:pt x="6821464" y="3307255"/>
                    <a:pt x="6808607" y="3101546"/>
                  </a:cubicBezTo>
                  <a:cubicBezTo>
                    <a:pt x="6804973" y="3043409"/>
                    <a:pt x="6794016" y="2985915"/>
                    <a:pt x="6783893" y="2928551"/>
                  </a:cubicBezTo>
                  <a:cubicBezTo>
                    <a:pt x="6780977" y="2912026"/>
                    <a:pt x="6748351" y="2832753"/>
                    <a:pt x="6746823" y="2829697"/>
                  </a:cubicBezTo>
                  <a:cubicBezTo>
                    <a:pt x="6740181" y="2816414"/>
                    <a:pt x="6729639" y="2805428"/>
                    <a:pt x="6722109" y="2792627"/>
                  </a:cubicBezTo>
                  <a:cubicBezTo>
                    <a:pt x="6688435" y="2735381"/>
                    <a:pt x="6656206" y="2677297"/>
                    <a:pt x="6623255" y="2619632"/>
                  </a:cubicBezTo>
                  <a:cubicBezTo>
                    <a:pt x="6543210" y="2479553"/>
                    <a:pt x="6503786" y="2401307"/>
                    <a:pt x="6363764" y="2261286"/>
                  </a:cubicBezTo>
                  <a:cubicBezTo>
                    <a:pt x="6314337" y="2211859"/>
                    <a:pt x="6261512" y="2165611"/>
                    <a:pt x="6215482" y="2113005"/>
                  </a:cubicBezTo>
                  <a:cubicBezTo>
                    <a:pt x="6119760" y="2003609"/>
                    <a:pt x="6109286" y="1978671"/>
                    <a:pt x="5968347" y="1890584"/>
                  </a:cubicBezTo>
                  <a:cubicBezTo>
                    <a:pt x="5893353" y="1843713"/>
                    <a:pt x="5807153" y="1816072"/>
                    <a:pt x="5733569" y="1767016"/>
                  </a:cubicBezTo>
                  <a:cubicBezTo>
                    <a:pt x="5708855" y="1750540"/>
                    <a:pt x="5685084" y="1732555"/>
                    <a:pt x="5659428" y="1717589"/>
                  </a:cubicBezTo>
                  <a:cubicBezTo>
                    <a:pt x="5495645" y="1622049"/>
                    <a:pt x="5651636" y="1732094"/>
                    <a:pt x="5548218" y="1643449"/>
                  </a:cubicBezTo>
                  <a:cubicBezTo>
                    <a:pt x="5532581" y="1630046"/>
                    <a:pt x="5512645" y="1621617"/>
                    <a:pt x="5498791" y="1606378"/>
                  </a:cubicBezTo>
                  <a:cubicBezTo>
                    <a:pt x="5471084" y="1575900"/>
                    <a:pt x="5424650" y="1507524"/>
                    <a:pt x="5424650" y="1507524"/>
                  </a:cubicBezTo>
                  <a:cubicBezTo>
                    <a:pt x="5388534" y="1363062"/>
                    <a:pt x="5445238" y="1562701"/>
                    <a:pt x="5375223" y="1408670"/>
                  </a:cubicBezTo>
                  <a:cubicBezTo>
                    <a:pt x="5362815" y="1381372"/>
                    <a:pt x="5359327" y="1350833"/>
                    <a:pt x="5350509" y="1322173"/>
                  </a:cubicBezTo>
                  <a:cubicBezTo>
                    <a:pt x="5342848" y="1297275"/>
                    <a:pt x="5332650" y="1273165"/>
                    <a:pt x="5325796" y="1248032"/>
                  </a:cubicBezTo>
                  <a:cubicBezTo>
                    <a:pt x="5320270" y="1227770"/>
                    <a:pt x="5318162" y="1206713"/>
                    <a:pt x="5313439" y="1186249"/>
                  </a:cubicBezTo>
                  <a:cubicBezTo>
                    <a:pt x="5305802" y="1153153"/>
                    <a:pt x="5297663" y="1120164"/>
                    <a:pt x="5288726" y="1087395"/>
                  </a:cubicBezTo>
                  <a:cubicBezTo>
                    <a:pt x="5281709" y="1061665"/>
                    <a:pt x="5260169" y="1007272"/>
                    <a:pt x="5251655" y="988541"/>
                  </a:cubicBezTo>
                  <a:cubicBezTo>
                    <a:pt x="5240221" y="963387"/>
                    <a:pt x="5225469" y="939797"/>
                    <a:pt x="5214585" y="914400"/>
                  </a:cubicBezTo>
                  <a:cubicBezTo>
                    <a:pt x="5200722" y="882053"/>
                    <a:pt x="5192262" y="847499"/>
                    <a:pt x="5177515" y="815546"/>
                  </a:cubicBezTo>
                  <a:cubicBezTo>
                    <a:pt x="5167688" y="794253"/>
                    <a:pt x="5101179" y="692174"/>
                    <a:pt x="5091018" y="679622"/>
                  </a:cubicBezTo>
                  <a:cubicBezTo>
                    <a:pt x="4988725" y="553260"/>
                    <a:pt x="4945307" y="498797"/>
                    <a:pt x="4831526" y="407773"/>
                  </a:cubicBezTo>
                  <a:cubicBezTo>
                    <a:pt x="4701617" y="303846"/>
                    <a:pt x="4791152" y="384976"/>
                    <a:pt x="4658531" y="296562"/>
                  </a:cubicBezTo>
                  <a:cubicBezTo>
                    <a:pt x="4624260" y="273714"/>
                    <a:pt x="4595323" y="243059"/>
                    <a:pt x="4559677" y="222422"/>
                  </a:cubicBezTo>
                  <a:cubicBezTo>
                    <a:pt x="4454304" y="161416"/>
                    <a:pt x="4411200" y="158891"/>
                    <a:pt x="4300185" y="123568"/>
                  </a:cubicBezTo>
                  <a:cubicBezTo>
                    <a:pt x="4250537" y="107771"/>
                    <a:pt x="4202449" y="86777"/>
                    <a:pt x="4151904" y="74141"/>
                  </a:cubicBezTo>
                  <a:cubicBezTo>
                    <a:pt x="4103291" y="61988"/>
                    <a:pt x="4052449" y="60694"/>
                    <a:pt x="4003623" y="49427"/>
                  </a:cubicBezTo>
                  <a:cubicBezTo>
                    <a:pt x="3945186" y="35942"/>
                    <a:pt x="3830628" y="0"/>
                    <a:pt x="3830628" y="0"/>
                  </a:cubicBezTo>
                  <a:cubicBezTo>
                    <a:pt x="3752369" y="4119"/>
                    <a:pt x="3673923" y="5568"/>
                    <a:pt x="3595850" y="12357"/>
                  </a:cubicBezTo>
                  <a:cubicBezTo>
                    <a:pt x="3578931" y="13828"/>
                    <a:pt x="3562971" y="20894"/>
                    <a:pt x="3546423" y="24713"/>
                  </a:cubicBezTo>
                  <a:cubicBezTo>
                    <a:pt x="3509421" y="33252"/>
                    <a:pt x="3471904" y="39642"/>
                    <a:pt x="3435212" y="49427"/>
                  </a:cubicBezTo>
                  <a:cubicBezTo>
                    <a:pt x="3410041" y="56139"/>
                    <a:pt x="3385785" y="65903"/>
                    <a:pt x="3361072" y="74141"/>
                  </a:cubicBezTo>
                  <a:cubicBezTo>
                    <a:pt x="3348715" y="78260"/>
                    <a:pt x="3336773" y="83942"/>
                    <a:pt x="3324001" y="86497"/>
                  </a:cubicBezTo>
                  <a:cubicBezTo>
                    <a:pt x="3225644" y="106169"/>
                    <a:pt x="3283092" y="96535"/>
                    <a:pt x="3151007" y="111211"/>
                  </a:cubicBezTo>
                  <a:cubicBezTo>
                    <a:pt x="3126293" y="119449"/>
                    <a:pt x="3101966" y="128952"/>
                    <a:pt x="3076866" y="135924"/>
                  </a:cubicBezTo>
                  <a:cubicBezTo>
                    <a:pt x="3027776" y="149560"/>
                    <a:pt x="2976919" y="156884"/>
                    <a:pt x="2928585" y="172995"/>
                  </a:cubicBezTo>
                  <a:cubicBezTo>
                    <a:pt x="2903872" y="181233"/>
                    <a:pt x="2879577" y="190854"/>
                    <a:pt x="2854445" y="197708"/>
                  </a:cubicBezTo>
                  <a:cubicBezTo>
                    <a:pt x="2834183" y="203234"/>
                    <a:pt x="2812778" y="204030"/>
                    <a:pt x="2792661" y="210065"/>
                  </a:cubicBezTo>
                  <a:cubicBezTo>
                    <a:pt x="2630092" y="258835"/>
                    <a:pt x="2829593" y="215034"/>
                    <a:pt x="2669093" y="247135"/>
                  </a:cubicBezTo>
                  <a:cubicBezTo>
                    <a:pt x="2648498" y="259492"/>
                    <a:pt x="2628791" y="273464"/>
                    <a:pt x="2607309" y="284205"/>
                  </a:cubicBezTo>
                  <a:cubicBezTo>
                    <a:pt x="2587470" y="294125"/>
                    <a:pt x="2565795" y="299910"/>
                    <a:pt x="2545526" y="308919"/>
                  </a:cubicBezTo>
                  <a:cubicBezTo>
                    <a:pt x="2528693" y="316400"/>
                    <a:pt x="2513202" y="326791"/>
                    <a:pt x="2496099" y="333632"/>
                  </a:cubicBezTo>
                  <a:cubicBezTo>
                    <a:pt x="2445957" y="353689"/>
                    <a:pt x="2421082" y="358565"/>
                    <a:pt x="2372531" y="370703"/>
                  </a:cubicBezTo>
                  <a:cubicBezTo>
                    <a:pt x="2272644" y="437293"/>
                    <a:pt x="2337680" y="404604"/>
                    <a:pt x="2100682" y="383059"/>
                  </a:cubicBezTo>
                  <a:cubicBezTo>
                    <a:pt x="2069444" y="380219"/>
                    <a:pt x="2067742" y="374833"/>
                    <a:pt x="2051255" y="358346"/>
                  </a:cubicBezTo>
                  <a:lnTo>
                    <a:pt x="2137753" y="395416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71118" y="693265"/>
              <a:ext cx="6157784" cy="5577017"/>
            </a:xfrm>
            <a:custGeom>
              <a:avLst/>
              <a:gdLst>
                <a:gd name="connsiteX0" fmla="*/ 2137753 w 6833320"/>
                <a:gd name="connsiteY0" fmla="*/ 395416 h 6017741"/>
                <a:gd name="connsiteX1" fmla="*/ 2137753 w 6833320"/>
                <a:gd name="connsiteY1" fmla="*/ 395416 h 6017741"/>
                <a:gd name="connsiteX2" fmla="*/ 2038899 w 6833320"/>
                <a:gd name="connsiteY2" fmla="*/ 321276 h 6017741"/>
                <a:gd name="connsiteX3" fmla="*/ 2001828 w 6833320"/>
                <a:gd name="connsiteY3" fmla="*/ 284205 h 6017741"/>
                <a:gd name="connsiteX4" fmla="*/ 1952401 w 6833320"/>
                <a:gd name="connsiteY4" fmla="*/ 271849 h 6017741"/>
                <a:gd name="connsiteX5" fmla="*/ 1902974 w 6833320"/>
                <a:gd name="connsiteY5" fmla="*/ 247135 h 6017741"/>
                <a:gd name="connsiteX6" fmla="*/ 1396347 w 6833320"/>
                <a:gd name="connsiteY6" fmla="*/ 234778 h 6017741"/>
                <a:gd name="connsiteX7" fmla="*/ 1297493 w 6833320"/>
                <a:gd name="connsiteY7" fmla="*/ 271849 h 6017741"/>
                <a:gd name="connsiteX8" fmla="*/ 1272780 w 6833320"/>
                <a:gd name="connsiteY8" fmla="*/ 308919 h 6017741"/>
                <a:gd name="connsiteX9" fmla="*/ 1186282 w 6833320"/>
                <a:gd name="connsiteY9" fmla="*/ 358346 h 6017741"/>
                <a:gd name="connsiteX10" fmla="*/ 1149212 w 6833320"/>
                <a:gd name="connsiteY10" fmla="*/ 395416 h 6017741"/>
                <a:gd name="connsiteX11" fmla="*/ 1099785 w 6833320"/>
                <a:gd name="connsiteY11" fmla="*/ 432486 h 6017741"/>
                <a:gd name="connsiteX12" fmla="*/ 1025645 w 6833320"/>
                <a:gd name="connsiteY12" fmla="*/ 518984 h 6017741"/>
                <a:gd name="connsiteX13" fmla="*/ 988574 w 6833320"/>
                <a:gd name="connsiteY13" fmla="*/ 556054 h 6017741"/>
                <a:gd name="connsiteX14" fmla="*/ 926791 w 6833320"/>
                <a:gd name="connsiteY14" fmla="*/ 630195 h 6017741"/>
                <a:gd name="connsiteX15" fmla="*/ 926791 w 6833320"/>
                <a:gd name="connsiteY15" fmla="*/ 1025611 h 6017741"/>
                <a:gd name="connsiteX16" fmla="*/ 939147 w 6833320"/>
                <a:gd name="connsiteY16" fmla="*/ 1099751 h 6017741"/>
                <a:gd name="connsiteX17" fmla="*/ 976218 w 6833320"/>
                <a:gd name="connsiteY17" fmla="*/ 1149178 h 6017741"/>
                <a:gd name="connsiteX18" fmla="*/ 1050358 w 6833320"/>
                <a:gd name="connsiteY18" fmla="*/ 1260389 h 6017741"/>
                <a:gd name="connsiteX19" fmla="*/ 1075072 w 6833320"/>
                <a:gd name="connsiteY19" fmla="*/ 1334530 h 6017741"/>
                <a:gd name="connsiteX20" fmla="*/ 1136855 w 6833320"/>
                <a:gd name="connsiteY20" fmla="*/ 1408670 h 6017741"/>
                <a:gd name="connsiteX21" fmla="*/ 1149212 w 6833320"/>
                <a:gd name="connsiteY21" fmla="*/ 1458097 h 6017741"/>
                <a:gd name="connsiteX22" fmla="*/ 1173926 w 6833320"/>
                <a:gd name="connsiteY22" fmla="*/ 1507524 h 6017741"/>
                <a:gd name="connsiteX23" fmla="*/ 1149212 w 6833320"/>
                <a:gd name="connsiteY23" fmla="*/ 1779373 h 6017741"/>
                <a:gd name="connsiteX24" fmla="*/ 1112142 w 6833320"/>
                <a:gd name="connsiteY24" fmla="*/ 1878227 h 6017741"/>
                <a:gd name="connsiteX25" fmla="*/ 1099785 w 6833320"/>
                <a:gd name="connsiteY25" fmla="*/ 1927654 h 6017741"/>
                <a:gd name="connsiteX26" fmla="*/ 1075072 w 6833320"/>
                <a:gd name="connsiteY26" fmla="*/ 1964724 h 6017741"/>
                <a:gd name="connsiteX27" fmla="*/ 1050358 w 6833320"/>
                <a:gd name="connsiteY27" fmla="*/ 2026508 h 6017741"/>
                <a:gd name="connsiteX28" fmla="*/ 1013288 w 6833320"/>
                <a:gd name="connsiteY28" fmla="*/ 2063578 h 6017741"/>
                <a:gd name="connsiteX29" fmla="*/ 988574 w 6833320"/>
                <a:gd name="connsiteY29" fmla="*/ 2113005 h 6017741"/>
                <a:gd name="connsiteX30" fmla="*/ 914434 w 6833320"/>
                <a:gd name="connsiteY30" fmla="*/ 2174789 h 6017741"/>
                <a:gd name="connsiteX31" fmla="*/ 865007 w 6833320"/>
                <a:gd name="connsiteY31" fmla="*/ 2211859 h 6017741"/>
                <a:gd name="connsiteX32" fmla="*/ 790866 w 6833320"/>
                <a:gd name="connsiteY32" fmla="*/ 2286000 h 6017741"/>
                <a:gd name="connsiteX33" fmla="*/ 753796 w 6833320"/>
                <a:gd name="connsiteY33" fmla="*/ 2323070 h 6017741"/>
                <a:gd name="connsiteX34" fmla="*/ 716726 w 6833320"/>
                <a:gd name="connsiteY34" fmla="*/ 2347784 h 6017741"/>
                <a:gd name="connsiteX35" fmla="*/ 679655 w 6833320"/>
                <a:gd name="connsiteY35" fmla="*/ 2397211 h 6017741"/>
                <a:gd name="connsiteX36" fmla="*/ 593158 w 6833320"/>
                <a:gd name="connsiteY36" fmla="*/ 2471351 h 6017741"/>
                <a:gd name="connsiteX37" fmla="*/ 519018 w 6833320"/>
                <a:gd name="connsiteY37" fmla="*/ 2582562 h 6017741"/>
                <a:gd name="connsiteX38" fmla="*/ 481947 w 6833320"/>
                <a:gd name="connsiteY38" fmla="*/ 2631989 h 6017741"/>
                <a:gd name="connsiteX39" fmla="*/ 457234 w 6833320"/>
                <a:gd name="connsiteY39" fmla="*/ 2681416 h 6017741"/>
                <a:gd name="connsiteX40" fmla="*/ 420164 w 6833320"/>
                <a:gd name="connsiteY40" fmla="*/ 2718486 h 6017741"/>
                <a:gd name="connsiteX41" fmla="*/ 383093 w 6833320"/>
                <a:gd name="connsiteY41" fmla="*/ 2767913 h 6017741"/>
                <a:gd name="connsiteX42" fmla="*/ 333666 w 6833320"/>
                <a:gd name="connsiteY42" fmla="*/ 2842054 h 6017741"/>
                <a:gd name="connsiteX43" fmla="*/ 259526 w 6833320"/>
                <a:gd name="connsiteY43" fmla="*/ 2940908 h 6017741"/>
                <a:gd name="connsiteX44" fmla="*/ 210099 w 6833320"/>
                <a:gd name="connsiteY44" fmla="*/ 3064476 h 6017741"/>
                <a:gd name="connsiteX45" fmla="*/ 135958 w 6833320"/>
                <a:gd name="connsiteY45" fmla="*/ 3225113 h 6017741"/>
                <a:gd name="connsiteX46" fmla="*/ 123601 w 6833320"/>
                <a:gd name="connsiteY46" fmla="*/ 3274541 h 6017741"/>
                <a:gd name="connsiteX47" fmla="*/ 74174 w 6833320"/>
                <a:gd name="connsiteY47" fmla="*/ 3373395 h 6017741"/>
                <a:gd name="connsiteX48" fmla="*/ 61818 w 6833320"/>
                <a:gd name="connsiteY48" fmla="*/ 3410465 h 6017741"/>
                <a:gd name="connsiteX49" fmla="*/ 49461 w 6833320"/>
                <a:gd name="connsiteY49" fmla="*/ 3459892 h 6017741"/>
                <a:gd name="connsiteX50" fmla="*/ 24747 w 6833320"/>
                <a:gd name="connsiteY50" fmla="*/ 3509319 h 6017741"/>
                <a:gd name="connsiteX51" fmla="*/ 12391 w 6833320"/>
                <a:gd name="connsiteY51" fmla="*/ 3595816 h 6017741"/>
                <a:gd name="connsiteX52" fmla="*/ 34 w 6833320"/>
                <a:gd name="connsiteY52" fmla="*/ 3657600 h 6017741"/>
                <a:gd name="connsiteX53" fmla="*/ 24747 w 6833320"/>
                <a:gd name="connsiteY53" fmla="*/ 3978876 h 6017741"/>
                <a:gd name="connsiteX54" fmla="*/ 61818 w 6833320"/>
                <a:gd name="connsiteY54" fmla="*/ 4127157 h 6017741"/>
                <a:gd name="connsiteX55" fmla="*/ 98888 w 6833320"/>
                <a:gd name="connsiteY55" fmla="*/ 4226011 h 6017741"/>
                <a:gd name="connsiteX56" fmla="*/ 123601 w 6833320"/>
                <a:gd name="connsiteY56" fmla="*/ 4300151 h 6017741"/>
                <a:gd name="connsiteX57" fmla="*/ 148315 w 6833320"/>
                <a:gd name="connsiteY57" fmla="*/ 4349578 h 6017741"/>
                <a:gd name="connsiteX58" fmla="*/ 173028 w 6833320"/>
                <a:gd name="connsiteY58" fmla="*/ 4411362 h 6017741"/>
                <a:gd name="connsiteX59" fmla="*/ 197742 w 6833320"/>
                <a:gd name="connsiteY59" fmla="*/ 4460789 h 6017741"/>
                <a:gd name="connsiteX60" fmla="*/ 222455 w 6833320"/>
                <a:gd name="connsiteY60" fmla="*/ 4522573 h 6017741"/>
                <a:gd name="connsiteX61" fmla="*/ 247169 w 6833320"/>
                <a:gd name="connsiteY61" fmla="*/ 4559643 h 6017741"/>
                <a:gd name="connsiteX62" fmla="*/ 284239 w 6833320"/>
                <a:gd name="connsiteY62" fmla="*/ 4633784 h 6017741"/>
                <a:gd name="connsiteX63" fmla="*/ 296596 w 6833320"/>
                <a:gd name="connsiteY63" fmla="*/ 4695568 h 6017741"/>
                <a:gd name="connsiteX64" fmla="*/ 321309 w 6833320"/>
                <a:gd name="connsiteY64" fmla="*/ 4769708 h 6017741"/>
                <a:gd name="connsiteX65" fmla="*/ 333666 w 6833320"/>
                <a:gd name="connsiteY65" fmla="*/ 5140411 h 6017741"/>
                <a:gd name="connsiteX66" fmla="*/ 346023 w 6833320"/>
                <a:gd name="connsiteY66" fmla="*/ 5189838 h 6017741"/>
                <a:gd name="connsiteX67" fmla="*/ 370736 w 6833320"/>
                <a:gd name="connsiteY67" fmla="*/ 5301049 h 6017741"/>
                <a:gd name="connsiteX68" fmla="*/ 383093 w 6833320"/>
                <a:gd name="connsiteY68" fmla="*/ 5350476 h 6017741"/>
                <a:gd name="connsiteX69" fmla="*/ 420164 w 6833320"/>
                <a:gd name="connsiteY69" fmla="*/ 5412259 h 6017741"/>
                <a:gd name="connsiteX70" fmla="*/ 444877 w 6833320"/>
                <a:gd name="connsiteY70" fmla="*/ 5461686 h 6017741"/>
                <a:gd name="connsiteX71" fmla="*/ 457234 w 6833320"/>
                <a:gd name="connsiteY71" fmla="*/ 5498757 h 6017741"/>
                <a:gd name="connsiteX72" fmla="*/ 580801 w 6833320"/>
                <a:gd name="connsiteY72" fmla="*/ 5609968 h 6017741"/>
                <a:gd name="connsiteX73" fmla="*/ 654942 w 6833320"/>
                <a:gd name="connsiteY73" fmla="*/ 5647038 h 6017741"/>
                <a:gd name="connsiteX74" fmla="*/ 827936 w 6833320"/>
                <a:gd name="connsiteY74" fmla="*/ 5708822 h 6017741"/>
                <a:gd name="connsiteX75" fmla="*/ 902077 w 6833320"/>
                <a:gd name="connsiteY75" fmla="*/ 5733535 h 6017741"/>
                <a:gd name="connsiteX76" fmla="*/ 951504 w 6833320"/>
                <a:gd name="connsiteY76" fmla="*/ 5758249 h 6017741"/>
                <a:gd name="connsiteX77" fmla="*/ 1013288 w 6833320"/>
                <a:gd name="connsiteY77" fmla="*/ 5770605 h 6017741"/>
                <a:gd name="connsiteX78" fmla="*/ 1075072 w 6833320"/>
                <a:gd name="connsiteY78" fmla="*/ 5795319 h 6017741"/>
                <a:gd name="connsiteX79" fmla="*/ 1186282 w 6833320"/>
                <a:gd name="connsiteY79" fmla="*/ 5820032 h 6017741"/>
                <a:gd name="connsiteX80" fmla="*/ 1248066 w 6833320"/>
                <a:gd name="connsiteY80" fmla="*/ 5844746 h 6017741"/>
                <a:gd name="connsiteX81" fmla="*/ 1285136 w 6833320"/>
                <a:gd name="connsiteY81" fmla="*/ 5857103 h 6017741"/>
                <a:gd name="connsiteX82" fmla="*/ 1383991 w 6833320"/>
                <a:gd name="connsiteY82" fmla="*/ 5894173 h 6017741"/>
                <a:gd name="connsiteX83" fmla="*/ 1445774 w 6833320"/>
                <a:gd name="connsiteY83" fmla="*/ 5906530 h 6017741"/>
                <a:gd name="connsiteX84" fmla="*/ 1594055 w 6833320"/>
                <a:gd name="connsiteY84" fmla="*/ 5931243 h 6017741"/>
                <a:gd name="connsiteX85" fmla="*/ 1631126 w 6833320"/>
                <a:gd name="connsiteY85" fmla="*/ 5943600 h 6017741"/>
                <a:gd name="connsiteX86" fmla="*/ 1915331 w 6833320"/>
                <a:gd name="connsiteY86" fmla="*/ 5918886 h 6017741"/>
                <a:gd name="connsiteX87" fmla="*/ 2001828 w 6833320"/>
                <a:gd name="connsiteY87" fmla="*/ 5869459 h 6017741"/>
                <a:gd name="connsiteX88" fmla="*/ 2063612 w 6833320"/>
                <a:gd name="connsiteY88" fmla="*/ 5844746 h 6017741"/>
                <a:gd name="connsiteX89" fmla="*/ 2150109 w 6833320"/>
                <a:gd name="connsiteY89" fmla="*/ 5795319 h 6017741"/>
                <a:gd name="connsiteX90" fmla="*/ 2459028 w 6833320"/>
                <a:gd name="connsiteY90" fmla="*/ 5770605 h 6017741"/>
                <a:gd name="connsiteX91" fmla="*/ 2570239 w 6833320"/>
                <a:gd name="connsiteY91" fmla="*/ 5758249 h 6017741"/>
                <a:gd name="connsiteX92" fmla="*/ 2940942 w 6833320"/>
                <a:gd name="connsiteY92" fmla="*/ 5782962 h 6017741"/>
                <a:gd name="connsiteX93" fmla="*/ 3002726 w 6833320"/>
                <a:gd name="connsiteY93" fmla="*/ 5807676 h 6017741"/>
                <a:gd name="connsiteX94" fmla="*/ 3039796 w 6833320"/>
                <a:gd name="connsiteY94" fmla="*/ 5820032 h 6017741"/>
                <a:gd name="connsiteX95" fmla="*/ 3076866 w 6833320"/>
                <a:gd name="connsiteY95" fmla="*/ 5844746 h 6017741"/>
                <a:gd name="connsiteX96" fmla="*/ 3126293 w 6833320"/>
                <a:gd name="connsiteY96" fmla="*/ 5881816 h 6017741"/>
                <a:gd name="connsiteX97" fmla="*/ 3200434 w 6833320"/>
                <a:gd name="connsiteY97" fmla="*/ 5906530 h 6017741"/>
                <a:gd name="connsiteX98" fmla="*/ 3311645 w 6833320"/>
                <a:gd name="connsiteY98" fmla="*/ 5955957 h 6017741"/>
                <a:gd name="connsiteX99" fmla="*/ 3361072 w 6833320"/>
                <a:gd name="connsiteY99" fmla="*/ 5980670 h 6017741"/>
                <a:gd name="connsiteX100" fmla="*/ 3459926 w 6833320"/>
                <a:gd name="connsiteY100" fmla="*/ 5993027 h 6017741"/>
                <a:gd name="connsiteX101" fmla="*/ 3781201 w 6833320"/>
                <a:gd name="connsiteY101" fmla="*/ 6017741 h 6017741"/>
                <a:gd name="connsiteX102" fmla="*/ 4201331 w 6833320"/>
                <a:gd name="connsiteY102" fmla="*/ 6005384 h 6017741"/>
                <a:gd name="connsiteX103" fmla="*/ 4337255 w 6833320"/>
                <a:gd name="connsiteY103" fmla="*/ 5943600 h 6017741"/>
                <a:gd name="connsiteX104" fmla="*/ 4436109 w 6833320"/>
                <a:gd name="connsiteY104" fmla="*/ 5894173 h 6017741"/>
                <a:gd name="connsiteX105" fmla="*/ 4497893 w 6833320"/>
                <a:gd name="connsiteY105" fmla="*/ 5869459 h 6017741"/>
                <a:gd name="connsiteX106" fmla="*/ 4559677 w 6833320"/>
                <a:gd name="connsiteY106" fmla="*/ 5820032 h 6017741"/>
                <a:gd name="connsiteX107" fmla="*/ 4621461 w 6833320"/>
                <a:gd name="connsiteY107" fmla="*/ 5782962 h 6017741"/>
                <a:gd name="connsiteX108" fmla="*/ 4720315 w 6833320"/>
                <a:gd name="connsiteY108" fmla="*/ 5659395 h 6017741"/>
                <a:gd name="connsiteX109" fmla="*/ 4769742 w 6833320"/>
                <a:gd name="connsiteY109" fmla="*/ 5597611 h 6017741"/>
                <a:gd name="connsiteX110" fmla="*/ 4782099 w 6833320"/>
                <a:gd name="connsiteY110" fmla="*/ 5548184 h 6017741"/>
                <a:gd name="connsiteX111" fmla="*/ 4806812 w 6833320"/>
                <a:gd name="connsiteY111" fmla="*/ 5498757 h 6017741"/>
                <a:gd name="connsiteX112" fmla="*/ 4819169 w 6833320"/>
                <a:gd name="connsiteY112" fmla="*/ 5424616 h 6017741"/>
                <a:gd name="connsiteX113" fmla="*/ 4843882 w 6833320"/>
                <a:gd name="connsiteY113" fmla="*/ 5375189 h 6017741"/>
                <a:gd name="connsiteX114" fmla="*/ 4868596 w 6833320"/>
                <a:gd name="connsiteY114" fmla="*/ 5301049 h 6017741"/>
                <a:gd name="connsiteX115" fmla="*/ 4955093 w 6833320"/>
                <a:gd name="connsiteY115" fmla="*/ 5152768 h 6017741"/>
                <a:gd name="connsiteX116" fmla="*/ 5053947 w 6833320"/>
                <a:gd name="connsiteY116" fmla="*/ 4992130 h 6017741"/>
                <a:gd name="connsiteX117" fmla="*/ 5078661 w 6833320"/>
                <a:gd name="connsiteY117" fmla="*/ 4955059 h 6017741"/>
                <a:gd name="connsiteX118" fmla="*/ 5189872 w 6833320"/>
                <a:gd name="connsiteY118" fmla="*/ 4856205 h 6017741"/>
                <a:gd name="connsiteX119" fmla="*/ 5486434 w 6833320"/>
                <a:gd name="connsiteY119" fmla="*/ 4732638 h 6017741"/>
                <a:gd name="connsiteX120" fmla="*/ 5572931 w 6833320"/>
                <a:gd name="connsiteY120" fmla="*/ 4720281 h 6017741"/>
                <a:gd name="connsiteX121" fmla="*/ 5659428 w 6833320"/>
                <a:gd name="connsiteY121" fmla="*/ 4695568 h 6017741"/>
                <a:gd name="connsiteX122" fmla="*/ 5918920 w 6833320"/>
                <a:gd name="connsiteY122" fmla="*/ 4646141 h 6017741"/>
                <a:gd name="connsiteX123" fmla="*/ 6116628 w 6833320"/>
                <a:gd name="connsiteY123" fmla="*/ 4596713 h 6017741"/>
                <a:gd name="connsiteX124" fmla="*/ 6203126 w 6833320"/>
                <a:gd name="connsiteY124" fmla="*/ 4534930 h 6017741"/>
                <a:gd name="connsiteX125" fmla="*/ 6264909 w 6833320"/>
                <a:gd name="connsiteY125" fmla="*/ 4510216 h 6017741"/>
                <a:gd name="connsiteX126" fmla="*/ 6363764 w 6833320"/>
                <a:gd name="connsiteY126" fmla="*/ 4423719 h 6017741"/>
                <a:gd name="connsiteX127" fmla="*/ 6474974 w 6833320"/>
                <a:gd name="connsiteY127" fmla="*/ 4349578 h 6017741"/>
                <a:gd name="connsiteX128" fmla="*/ 6573828 w 6833320"/>
                <a:gd name="connsiteY128" fmla="*/ 4238368 h 6017741"/>
                <a:gd name="connsiteX129" fmla="*/ 6635612 w 6833320"/>
                <a:gd name="connsiteY129" fmla="*/ 4188941 h 6017741"/>
                <a:gd name="connsiteX130" fmla="*/ 6722109 w 6833320"/>
                <a:gd name="connsiteY130" fmla="*/ 4040659 h 6017741"/>
                <a:gd name="connsiteX131" fmla="*/ 6759180 w 6833320"/>
                <a:gd name="connsiteY131" fmla="*/ 4003589 h 6017741"/>
                <a:gd name="connsiteX132" fmla="*/ 6796250 w 6833320"/>
                <a:gd name="connsiteY132" fmla="*/ 3904735 h 6017741"/>
                <a:gd name="connsiteX133" fmla="*/ 6833320 w 6833320"/>
                <a:gd name="connsiteY133" fmla="*/ 3719384 h 6017741"/>
                <a:gd name="connsiteX134" fmla="*/ 6808607 w 6833320"/>
                <a:gd name="connsiteY134" fmla="*/ 3101546 h 6017741"/>
                <a:gd name="connsiteX135" fmla="*/ 6783893 w 6833320"/>
                <a:gd name="connsiteY135" fmla="*/ 2928551 h 6017741"/>
                <a:gd name="connsiteX136" fmla="*/ 6746823 w 6833320"/>
                <a:gd name="connsiteY136" fmla="*/ 2829697 h 6017741"/>
                <a:gd name="connsiteX137" fmla="*/ 6722109 w 6833320"/>
                <a:gd name="connsiteY137" fmla="*/ 2792627 h 6017741"/>
                <a:gd name="connsiteX138" fmla="*/ 6623255 w 6833320"/>
                <a:gd name="connsiteY138" fmla="*/ 2619632 h 6017741"/>
                <a:gd name="connsiteX139" fmla="*/ 6363764 w 6833320"/>
                <a:gd name="connsiteY139" fmla="*/ 2261286 h 6017741"/>
                <a:gd name="connsiteX140" fmla="*/ 6215482 w 6833320"/>
                <a:gd name="connsiteY140" fmla="*/ 2113005 h 6017741"/>
                <a:gd name="connsiteX141" fmla="*/ 5968347 w 6833320"/>
                <a:gd name="connsiteY141" fmla="*/ 1890584 h 6017741"/>
                <a:gd name="connsiteX142" fmla="*/ 5733569 w 6833320"/>
                <a:gd name="connsiteY142" fmla="*/ 1767016 h 6017741"/>
                <a:gd name="connsiteX143" fmla="*/ 5659428 w 6833320"/>
                <a:gd name="connsiteY143" fmla="*/ 1717589 h 6017741"/>
                <a:gd name="connsiteX144" fmla="*/ 5548218 w 6833320"/>
                <a:gd name="connsiteY144" fmla="*/ 1643449 h 6017741"/>
                <a:gd name="connsiteX145" fmla="*/ 5498791 w 6833320"/>
                <a:gd name="connsiteY145" fmla="*/ 1606378 h 6017741"/>
                <a:gd name="connsiteX146" fmla="*/ 5424650 w 6833320"/>
                <a:gd name="connsiteY146" fmla="*/ 1507524 h 6017741"/>
                <a:gd name="connsiteX147" fmla="*/ 5375223 w 6833320"/>
                <a:gd name="connsiteY147" fmla="*/ 1408670 h 6017741"/>
                <a:gd name="connsiteX148" fmla="*/ 5350509 w 6833320"/>
                <a:gd name="connsiteY148" fmla="*/ 1322173 h 6017741"/>
                <a:gd name="connsiteX149" fmla="*/ 5325796 w 6833320"/>
                <a:gd name="connsiteY149" fmla="*/ 1248032 h 6017741"/>
                <a:gd name="connsiteX150" fmla="*/ 5313439 w 6833320"/>
                <a:gd name="connsiteY150" fmla="*/ 1186249 h 6017741"/>
                <a:gd name="connsiteX151" fmla="*/ 5288726 w 6833320"/>
                <a:gd name="connsiteY151" fmla="*/ 1087395 h 6017741"/>
                <a:gd name="connsiteX152" fmla="*/ 5251655 w 6833320"/>
                <a:gd name="connsiteY152" fmla="*/ 988541 h 6017741"/>
                <a:gd name="connsiteX153" fmla="*/ 5214585 w 6833320"/>
                <a:gd name="connsiteY153" fmla="*/ 914400 h 6017741"/>
                <a:gd name="connsiteX154" fmla="*/ 5177515 w 6833320"/>
                <a:gd name="connsiteY154" fmla="*/ 815546 h 6017741"/>
                <a:gd name="connsiteX155" fmla="*/ 5091018 w 6833320"/>
                <a:gd name="connsiteY155" fmla="*/ 679622 h 6017741"/>
                <a:gd name="connsiteX156" fmla="*/ 4831526 w 6833320"/>
                <a:gd name="connsiteY156" fmla="*/ 407773 h 6017741"/>
                <a:gd name="connsiteX157" fmla="*/ 4658531 w 6833320"/>
                <a:gd name="connsiteY157" fmla="*/ 296562 h 6017741"/>
                <a:gd name="connsiteX158" fmla="*/ 4559677 w 6833320"/>
                <a:gd name="connsiteY158" fmla="*/ 222422 h 6017741"/>
                <a:gd name="connsiteX159" fmla="*/ 4300185 w 6833320"/>
                <a:gd name="connsiteY159" fmla="*/ 123568 h 6017741"/>
                <a:gd name="connsiteX160" fmla="*/ 4151904 w 6833320"/>
                <a:gd name="connsiteY160" fmla="*/ 74141 h 6017741"/>
                <a:gd name="connsiteX161" fmla="*/ 4003623 w 6833320"/>
                <a:gd name="connsiteY161" fmla="*/ 49427 h 6017741"/>
                <a:gd name="connsiteX162" fmla="*/ 3830628 w 6833320"/>
                <a:gd name="connsiteY162" fmla="*/ 0 h 6017741"/>
                <a:gd name="connsiteX163" fmla="*/ 3595850 w 6833320"/>
                <a:gd name="connsiteY163" fmla="*/ 12357 h 6017741"/>
                <a:gd name="connsiteX164" fmla="*/ 3546423 w 6833320"/>
                <a:gd name="connsiteY164" fmla="*/ 24713 h 6017741"/>
                <a:gd name="connsiteX165" fmla="*/ 3435212 w 6833320"/>
                <a:gd name="connsiteY165" fmla="*/ 49427 h 6017741"/>
                <a:gd name="connsiteX166" fmla="*/ 3361072 w 6833320"/>
                <a:gd name="connsiteY166" fmla="*/ 74141 h 6017741"/>
                <a:gd name="connsiteX167" fmla="*/ 3324001 w 6833320"/>
                <a:gd name="connsiteY167" fmla="*/ 86497 h 6017741"/>
                <a:gd name="connsiteX168" fmla="*/ 3151007 w 6833320"/>
                <a:gd name="connsiteY168" fmla="*/ 111211 h 6017741"/>
                <a:gd name="connsiteX169" fmla="*/ 3076866 w 6833320"/>
                <a:gd name="connsiteY169" fmla="*/ 135924 h 6017741"/>
                <a:gd name="connsiteX170" fmla="*/ 2928585 w 6833320"/>
                <a:gd name="connsiteY170" fmla="*/ 172995 h 6017741"/>
                <a:gd name="connsiteX171" fmla="*/ 2854445 w 6833320"/>
                <a:gd name="connsiteY171" fmla="*/ 197708 h 6017741"/>
                <a:gd name="connsiteX172" fmla="*/ 2792661 w 6833320"/>
                <a:gd name="connsiteY172" fmla="*/ 210065 h 6017741"/>
                <a:gd name="connsiteX173" fmla="*/ 2669093 w 6833320"/>
                <a:gd name="connsiteY173" fmla="*/ 247135 h 6017741"/>
                <a:gd name="connsiteX174" fmla="*/ 2607309 w 6833320"/>
                <a:gd name="connsiteY174" fmla="*/ 284205 h 6017741"/>
                <a:gd name="connsiteX175" fmla="*/ 2545526 w 6833320"/>
                <a:gd name="connsiteY175" fmla="*/ 308919 h 6017741"/>
                <a:gd name="connsiteX176" fmla="*/ 2496099 w 6833320"/>
                <a:gd name="connsiteY176" fmla="*/ 333632 h 6017741"/>
                <a:gd name="connsiteX177" fmla="*/ 2372531 w 6833320"/>
                <a:gd name="connsiteY177" fmla="*/ 370703 h 6017741"/>
                <a:gd name="connsiteX178" fmla="*/ 2100682 w 6833320"/>
                <a:gd name="connsiteY178" fmla="*/ 383059 h 6017741"/>
                <a:gd name="connsiteX179" fmla="*/ 2051255 w 6833320"/>
                <a:gd name="connsiteY179" fmla="*/ 358346 h 6017741"/>
                <a:gd name="connsiteX180" fmla="*/ 2137753 w 6833320"/>
                <a:gd name="connsiteY180" fmla="*/ 395416 h 601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6833320" h="6017741">
                  <a:moveTo>
                    <a:pt x="2137753" y="395416"/>
                  </a:moveTo>
                  <a:lnTo>
                    <a:pt x="2137753" y="395416"/>
                  </a:lnTo>
                  <a:cubicBezTo>
                    <a:pt x="2104802" y="370703"/>
                    <a:pt x="2070778" y="347358"/>
                    <a:pt x="2038899" y="321276"/>
                  </a:cubicBezTo>
                  <a:cubicBezTo>
                    <a:pt x="2025374" y="310210"/>
                    <a:pt x="2017001" y="292875"/>
                    <a:pt x="2001828" y="284205"/>
                  </a:cubicBezTo>
                  <a:cubicBezTo>
                    <a:pt x="1987083" y="275779"/>
                    <a:pt x="1968877" y="275968"/>
                    <a:pt x="1952401" y="271849"/>
                  </a:cubicBezTo>
                  <a:cubicBezTo>
                    <a:pt x="1935925" y="263611"/>
                    <a:pt x="1918967" y="256274"/>
                    <a:pt x="1902974" y="247135"/>
                  </a:cubicBezTo>
                  <a:cubicBezTo>
                    <a:pt x="1708966" y="136273"/>
                    <a:pt x="2161832" y="214635"/>
                    <a:pt x="1396347" y="234778"/>
                  </a:cubicBezTo>
                  <a:cubicBezTo>
                    <a:pt x="1363091" y="243092"/>
                    <a:pt x="1325186" y="248771"/>
                    <a:pt x="1297493" y="271849"/>
                  </a:cubicBezTo>
                  <a:cubicBezTo>
                    <a:pt x="1286084" y="281356"/>
                    <a:pt x="1283281" y="298418"/>
                    <a:pt x="1272780" y="308919"/>
                  </a:cubicBezTo>
                  <a:cubicBezTo>
                    <a:pt x="1243599" y="338100"/>
                    <a:pt x="1220196" y="334122"/>
                    <a:pt x="1186282" y="358346"/>
                  </a:cubicBezTo>
                  <a:cubicBezTo>
                    <a:pt x="1172062" y="368503"/>
                    <a:pt x="1162480" y="384043"/>
                    <a:pt x="1149212" y="395416"/>
                  </a:cubicBezTo>
                  <a:cubicBezTo>
                    <a:pt x="1133575" y="408819"/>
                    <a:pt x="1115421" y="419083"/>
                    <a:pt x="1099785" y="432486"/>
                  </a:cubicBezTo>
                  <a:cubicBezTo>
                    <a:pt x="1050255" y="474940"/>
                    <a:pt x="1070722" y="466395"/>
                    <a:pt x="1025645" y="518984"/>
                  </a:cubicBezTo>
                  <a:cubicBezTo>
                    <a:pt x="1014272" y="532252"/>
                    <a:pt x="999761" y="542629"/>
                    <a:pt x="988574" y="556054"/>
                  </a:cubicBezTo>
                  <a:cubicBezTo>
                    <a:pt x="902542" y="659291"/>
                    <a:pt x="1035111" y="521872"/>
                    <a:pt x="926791" y="630195"/>
                  </a:cubicBezTo>
                  <a:cubicBezTo>
                    <a:pt x="879364" y="819897"/>
                    <a:pt x="895323" y="710932"/>
                    <a:pt x="926791" y="1025611"/>
                  </a:cubicBezTo>
                  <a:cubicBezTo>
                    <a:pt x="929284" y="1050541"/>
                    <a:pt x="929842" y="1076489"/>
                    <a:pt x="939147" y="1099751"/>
                  </a:cubicBezTo>
                  <a:cubicBezTo>
                    <a:pt x="946796" y="1118873"/>
                    <a:pt x="966216" y="1131175"/>
                    <a:pt x="976218" y="1149178"/>
                  </a:cubicBezTo>
                  <a:cubicBezTo>
                    <a:pt x="1038783" y="1261794"/>
                    <a:pt x="954575" y="1164606"/>
                    <a:pt x="1050358" y="1260389"/>
                  </a:cubicBezTo>
                  <a:cubicBezTo>
                    <a:pt x="1058596" y="1285103"/>
                    <a:pt x="1056651" y="1316109"/>
                    <a:pt x="1075072" y="1334530"/>
                  </a:cubicBezTo>
                  <a:cubicBezTo>
                    <a:pt x="1122643" y="1382101"/>
                    <a:pt x="1102449" y="1357060"/>
                    <a:pt x="1136855" y="1408670"/>
                  </a:cubicBezTo>
                  <a:cubicBezTo>
                    <a:pt x="1140974" y="1425146"/>
                    <a:pt x="1143249" y="1442196"/>
                    <a:pt x="1149212" y="1458097"/>
                  </a:cubicBezTo>
                  <a:cubicBezTo>
                    <a:pt x="1155680" y="1475345"/>
                    <a:pt x="1173926" y="1489104"/>
                    <a:pt x="1173926" y="1507524"/>
                  </a:cubicBezTo>
                  <a:cubicBezTo>
                    <a:pt x="1173926" y="1598514"/>
                    <a:pt x="1159642" y="1688983"/>
                    <a:pt x="1149212" y="1779373"/>
                  </a:cubicBezTo>
                  <a:cubicBezTo>
                    <a:pt x="1142164" y="1840457"/>
                    <a:pt x="1133846" y="1820350"/>
                    <a:pt x="1112142" y="1878227"/>
                  </a:cubicBezTo>
                  <a:cubicBezTo>
                    <a:pt x="1106179" y="1894128"/>
                    <a:pt x="1106475" y="1912044"/>
                    <a:pt x="1099785" y="1927654"/>
                  </a:cubicBezTo>
                  <a:cubicBezTo>
                    <a:pt x="1093935" y="1941304"/>
                    <a:pt x="1081713" y="1951441"/>
                    <a:pt x="1075072" y="1964724"/>
                  </a:cubicBezTo>
                  <a:cubicBezTo>
                    <a:pt x="1065152" y="1984563"/>
                    <a:pt x="1062114" y="2007698"/>
                    <a:pt x="1050358" y="2026508"/>
                  </a:cubicBezTo>
                  <a:cubicBezTo>
                    <a:pt x="1041096" y="2041327"/>
                    <a:pt x="1023445" y="2049358"/>
                    <a:pt x="1013288" y="2063578"/>
                  </a:cubicBezTo>
                  <a:cubicBezTo>
                    <a:pt x="1002581" y="2078567"/>
                    <a:pt x="999281" y="2098016"/>
                    <a:pt x="988574" y="2113005"/>
                  </a:cubicBezTo>
                  <a:cubicBezTo>
                    <a:pt x="964533" y="2146662"/>
                    <a:pt x="946048" y="2152208"/>
                    <a:pt x="914434" y="2174789"/>
                  </a:cubicBezTo>
                  <a:cubicBezTo>
                    <a:pt x="897675" y="2186759"/>
                    <a:pt x="880315" y="2198082"/>
                    <a:pt x="865007" y="2211859"/>
                  </a:cubicBezTo>
                  <a:cubicBezTo>
                    <a:pt x="839029" y="2235240"/>
                    <a:pt x="815580" y="2261286"/>
                    <a:pt x="790866" y="2286000"/>
                  </a:cubicBezTo>
                  <a:cubicBezTo>
                    <a:pt x="778509" y="2298357"/>
                    <a:pt x="768336" y="2313376"/>
                    <a:pt x="753796" y="2323070"/>
                  </a:cubicBezTo>
                  <a:cubicBezTo>
                    <a:pt x="741439" y="2331308"/>
                    <a:pt x="727227" y="2337283"/>
                    <a:pt x="716726" y="2347784"/>
                  </a:cubicBezTo>
                  <a:cubicBezTo>
                    <a:pt x="702163" y="2362347"/>
                    <a:pt x="694218" y="2382648"/>
                    <a:pt x="679655" y="2397211"/>
                  </a:cubicBezTo>
                  <a:cubicBezTo>
                    <a:pt x="621619" y="2455246"/>
                    <a:pt x="640233" y="2410826"/>
                    <a:pt x="593158" y="2471351"/>
                  </a:cubicBezTo>
                  <a:cubicBezTo>
                    <a:pt x="506562" y="2582689"/>
                    <a:pt x="574672" y="2508358"/>
                    <a:pt x="519018" y="2582562"/>
                  </a:cubicBezTo>
                  <a:cubicBezTo>
                    <a:pt x="506661" y="2599038"/>
                    <a:pt x="492862" y="2614525"/>
                    <a:pt x="481947" y="2631989"/>
                  </a:cubicBezTo>
                  <a:cubicBezTo>
                    <a:pt x="472184" y="2647609"/>
                    <a:pt x="467941" y="2666427"/>
                    <a:pt x="457234" y="2681416"/>
                  </a:cubicBezTo>
                  <a:cubicBezTo>
                    <a:pt x="447077" y="2695636"/>
                    <a:pt x="431537" y="2705218"/>
                    <a:pt x="420164" y="2718486"/>
                  </a:cubicBezTo>
                  <a:cubicBezTo>
                    <a:pt x="406761" y="2734123"/>
                    <a:pt x="394903" y="2751041"/>
                    <a:pt x="383093" y="2767913"/>
                  </a:cubicBezTo>
                  <a:cubicBezTo>
                    <a:pt x="366060" y="2792246"/>
                    <a:pt x="351487" y="2818292"/>
                    <a:pt x="333666" y="2842054"/>
                  </a:cubicBezTo>
                  <a:lnTo>
                    <a:pt x="259526" y="2940908"/>
                  </a:lnTo>
                  <a:cubicBezTo>
                    <a:pt x="239274" y="3001663"/>
                    <a:pt x="239188" y="3013571"/>
                    <a:pt x="210099" y="3064476"/>
                  </a:cubicBezTo>
                  <a:cubicBezTo>
                    <a:pt x="167558" y="3138922"/>
                    <a:pt x="170644" y="3086367"/>
                    <a:pt x="135958" y="3225113"/>
                  </a:cubicBezTo>
                  <a:cubicBezTo>
                    <a:pt x="131839" y="3241589"/>
                    <a:pt x="130133" y="3258864"/>
                    <a:pt x="123601" y="3274541"/>
                  </a:cubicBezTo>
                  <a:cubicBezTo>
                    <a:pt x="109432" y="3308548"/>
                    <a:pt x="85823" y="3338445"/>
                    <a:pt x="74174" y="3373395"/>
                  </a:cubicBezTo>
                  <a:cubicBezTo>
                    <a:pt x="70055" y="3385752"/>
                    <a:pt x="65396" y="3397941"/>
                    <a:pt x="61818" y="3410465"/>
                  </a:cubicBezTo>
                  <a:cubicBezTo>
                    <a:pt x="57153" y="3426794"/>
                    <a:pt x="55424" y="3443991"/>
                    <a:pt x="49461" y="3459892"/>
                  </a:cubicBezTo>
                  <a:cubicBezTo>
                    <a:pt x="42993" y="3477140"/>
                    <a:pt x="32985" y="3492843"/>
                    <a:pt x="24747" y="3509319"/>
                  </a:cubicBezTo>
                  <a:cubicBezTo>
                    <a:pt x="20628" y="3538151"/>
                    <a:pt x="17179" y="3567087"/>
                    <a:pt x="12391" y="3595816"/>
                  </a:cubicBezTo>
                  <a:cubicBezTo>
                    <a:pt x="8938" y="3616533"/>
                    <a:pt x="-643" y="3636608"/>
                    <a:pt x="34" y="3657600"/>
                  </a:cubicBezTo>
                  <a:cubicBezTo>
                    <a:pt x="3497" y="3764953"/>
                    <a:pt x="15307" y="3871883"/>
                    <a:pt x="24747" y="3978876"/>
                  </a:cubicBezTo>
                  <a:cubicBezTo>
                    <a:pt x="34159" y="4085549"/>
                    <a:pt x="25154" y="4053830"/>
                    <a:pt x="61818" y="4127157"/>
                  </a:cubicBezTo>
                  <a:cubicBezTo>
                    <a:pt x="88569" y="4234169"/>
                    <a:pt x="55810" y="4118318"/>
                    <a:pt x="98888" y="4226011"/>
                  </a:cubicBezTo>
                  <a:cubicBezTo>
                    <a:pt x="108563" y="4250198"/>
                    <a:pt x="111951" y="4276851"/>
                    <a:pt x="123601" y="4300151"/>
                  </a:cubicBezTo>
                  <a:cubicBezTo>
                    <a:pt x="131839" y="4316627"/>
                    <a:pt x="140834" y="4332745"/>
                    <a:pt x="148315" y="4349578"/>
                  </a:cubicBezTo>
                  <a:cubicBezTo>
                    <a:pt x="157324" y="4369847"/>
                    <a:pt x="164019" y="4391093"/>
                    <a:pt x="173028" y="4411362"/>
                  </a:cubicBezTo>
                  <a:cubicBezTo>
                    <a:pt x="180509" y="4428195"/>
                    <a:pt x="190261" y="4443956"/>
                    <a:pt x="197742" y="4460789"/>
                  </a:cubicBezTo>
                  <a:cubicBezTo>
                    <a:pt x="206751" y="4481058"/>
                    <a:pt x="212535" y="4502734"/>
                    <a:pt x="222455" y="4522573"/>
                  </a:cubicBezTo>
                  <a:cubicBezTo>
                    <a:pt x="229097" y="4535856"/>
                    <a:pt x="240527" y="4546360"/>
                    <a:pt x="247169" y="4559643"/>
                  </a:cubicBezTo>
                  <a:cubicBezTo>
                    <a:pt x="298336" y="4661975"/>
                    <a:pt x="213405" y="4527529"/>
                    <a:pt x="284239" y="4633784"/>
                  </a:cubicBezTo>
                  <a:cubicBezTo>
                    <a:pt x="288358" y="4654379"/>
                    <a:pt x="291070" y="4675306"/>
                    <a:pt x="296596" y="4695568"/>
                  </a:cubicBezTo>
                  <a:cubicBezTo>
                    <a:pt x="303450" y="4720700"/>
                    <a:pt x="321309" y="4769708"/>
                    <a:pt x="321309" y="4769708"/>
                  </a:cubicBezTo>
                  <a:cubicBezTo>
                    <a:pt x="325428" y="4893276"/>
                    <a:pt x="326406" y="5016988"/>
                    <a:pt x="333666" y="5140411"/>
                  </a:cubicBezTo>
                  <a:cubicBezTo>
                    <a:pt x="334663" y="5157364"/>
                    <a:pt x="342204" y="5173290"/>
                    <a:pt x="346023" y="5189838"/>
                  </a:cubicBezTo>
                  <a:cubicBezTo>
                    <a:pt x="354562" y="5226840"/>
                    <a:pt x="362197" y="5264047"/>
                    <a:pt x="370736" y="5301049"/>
                  </a:cubicBezTo>
                  <a:cubicBezTo>
                    <a:pt x="374555" y="5317597"/>
                    <a:pt x="376195" y="5334957"/>
                    <a:pt x="383093" y="5350476"/>
                  </a:cubicBezTo>
                  <a:cubicBezTo>
                    <a:pt x="392847" y="5372423"/>
                    <a:pt x="408500" y="5391264"/>
                    <a:pt x="420164" y="5412259"/>
                  </a:cubicBezTo>
                  <a:cubicBezTo>
                    <a:pt x="429110" y="5428361"/>
                    <a:pt x="437621" y="5444755"/>
                    <a:pt x="444877" y="5461686"/>
                  </a:cubicBezTo>
                  <a:cubicBezTo>
                    <a:pt x="450008" y="5473658"/>
                    <a:pt x="449237" y="5488475"/>
                    <a:pt x="457234" y="5498757"/>
                  </a:cubicBezTo>
                  <a:cubicBezTo>
                    <a:pt x="480246" y="5528344"/>
                    <a:pt x="542123" y="5586761"/>
                    <a:pt x="580801" y="5609968"/>
                  </a:cubicBezTo>
                  <a:cubicBezTo>
                    <a:pt x="604494" y="5624184"/>
                    <a:pt x="629788" y="5635605"/>
                    <a:pt x="654942" y="5647038"/>
                  </a:cubicBezTo>
                  <a:cubicBezTo>
                    <a:pt x="710775" y="5672416"/>
                    <a:pt x="769887" y="5689473"/>
                    <a:pt x="827936" y="5708822"/>
                  </a:cubicBezTo>
                  <a:cubicBezTo>
                    <a:pt x="827947" y="5708826"/>
                    <a:pt x="902066" y="5733530"/>
                    <a:pt x="902077" y="5733535"/>
                  </a:cubicBezTo>
                  <a:cubicBezTo>
                    <a:pt x="918553" y="5741773"/>
                    <a:pt x="934029" y="5752424"/>
                    <a:pt x="951504" y="5758249"/>
                  </a:cubicBezTo>
                  <a:cubicBezTo>
                    <a:pt x="971429" y="5764891"/>
                    <a:pt x="992693" y="5766486"/>
                    <a:pt x="1013288" y="5770605"/>
                  </a:cubicBezTo>
                  <a:cubicBezTo>
                    <a:pt x="1033883" y="5778843"/>
                    <a:pt x="1054029" y="5788305"/>
                    <a:pt x="1075072" y="5795319"/>
                  </a:cubicBezTo>
                  <a:cubicBezTo>
                    <a:pt x="1101252" y="5804046"/>
                    <a:pt x="1161792" y="5815134"/>
                    <a:pt x="1186282" y="5820032"/>
                  </a:cubicBezTo>
                  <a:cubicBezTo>
                    <a:pt x="1206877" y="5828270"/>
                    <a:pt x="1227297" y="5836958"/>
                    <a:pt x="1248066" y="5844746"/>
                  </a:cubicBezTo>
                  <a:cubicBezTo>
                    <a:pt x="1260262" y="5849320"/>
                    <a:pt x="1273164" y="5851972"/>
                    <a:pt x="1285136" y="5857103"/>
                  </a:cubicBezTo>
                  <a:cubicBezTo>
                    <a:pt x="1362292" y="5890169"/>
                    <a:pt x="1305134" y="5876649"/>
                    <a:pt x="1383991" y="5894173"/>
                  </a:cubicBezTo>
                  <a:cubicBezTo>
                    <a:pt x="1404493" y="5898729"/>
                    <a:pt x="1425058" y="5903077"/>
                    <a:pt x="1445774" y="5906530"/>
                  </a:cubicBezTo>
                  <a:cubicBezTo>
                    <a:pt x="1508561" y="5916994"/>
                    <a:pt x="1535803" y="5916680"/>
                    <a:pt x="1594055" y="5931243"/>
                  </a:cubicBezTo>
                  <a:cubicBezTo>
                    <a:pt x="1606692" y="5934402"/>
                    <a:pt x="1618769" y="5939481"/>
                    <a:pt x="1631126" y="5943600"/>
                  </a:cubicBezTo>
                  <a:cubicBezTo>
                    <a:pt x="1725861" y="5935362"/>
                    <a:pt x="1820865" y="5929786"/>
                    <a:pt x="1915331" y="5918886"/>
                  </a:cubicBezTo>
                  <a:cubicBezTo>
                    <a:pt x="1960633" y="5913659"/>
                    <a:pt x="1959857" y="5892776"/>
                    <a:pt x="2001828" y="5869459"/>
                  </a:cubicBezTo>
                  <a:cubicBezTo>
                    <a:pt x="2021218" y="5858687"/>
                    <a:pt x="2043017" y="5852984"/>
                    <a:pt x="2063612" y="5844746"/>
                  </a:cubicBezTo>
                  <a:cubicBezTo>
                    <a:pt x="2096120" y="5795986"/>
                    <a:pt x="2079217" y="5802408"/>
                    <a:pt x="2150109" y="5795319"/>
                  </a:cubicBezTo>
                  <a:cubicBezTo>
                    <a:pt x="2252898" y="5785040"/>
                    <a:pt x="2356055" y="5778843"/>
                    <a:pt x="2459028" y="5770605"/>
                  </a:cubicBezTo>
                  <a:cubicBezTo>
                    <a:pt x="2496208" y="5767631"/>
                    <a:pt x="2533169" y="5762368"/>
                    <a:pt x="2570239" y="5758249"/>
                  </a:cubicBezTo>
                  <a:cubicBezTo>
                    <a:pt x="2693807" y="5766487"/>
                    <a:pt x="2817901" y="5768900"/>
                    <a:pt x="2940942" y="5782962"/>
                  </a:cubicBezTo>
                  <a:cubicBezTo>
                    <a:pt x="2962980" y="5785481"/>
                    <a:pt x="2981957" y="5799888"/>
                    <a:pt x="3002726" y="5807676"/>
                  </a:cubicBezTo>
                  <a:cubicBezTo>
                    <a:pt x="3014922" y="5812249"/>
                    <a:pt x="3027439" y="5815913"/>
                    <a:pt x="3039796" y="5820032"/>
                  </a:cubicBezTo>
                  <a:cubicBezTo>
                    <a:pt x="3052153" y="5828270"/>
                    <a:pt x="3064781" y="5836114"/>
                    <a:pt x="3076866" y="5844746"/>
                  </a:cubicBezTo>
                  <a:cubicBezTo>
                    <a:pt x="3093624" y="5856716"/>
                    <a:pt x="3107873" y="5872606"/>
                    <a:pt x="3126293" y="5881816"/>
                  </a:cubicBezTo>
                  <a:cubicBezTo>
                    <a:pt x="3149593" y="5893466"/>
                    <a:pt x="3176629" y="5895950"/>
                    <a:pt x="3200434" y="5906530"/>
                  </a:cubicBezTo>
                  <a:lnTo>
                    <a:pt x="3311645" y="5955957"/>
                  </a:lnTo>
                  <a:cubicBezTo>
                    <a:pt x="3328370" y="5963676"/>
                    <a:pt x="3343202" y="5976202"/>
                    <a:pt x="3361072" y="5980670"/>
                  </a:cubicBezTo>
                  <a:cubicBezTo>
                    <a:pt x="3393288" y="5988724"/>
                    <a:pt x="3427052" y="5988331"/>
                    <a:pt x="3459926" y="5993027"/>
                  </a:cubicBezTo>
                  <a:cubicBezTo>
                    <a:pt x="3655297" y="6020938"/>
                    <a:pt x="3377778" y="5997569"/>
                    <a:pt x="3781201" y="6017741"/>
                  </a:cubicBezTo>
                  <a:cubicBezTo>
                    <a:pt x="3921244" y="6013622"/>
                    <a:pt x="4061601" y="6015608"/>
                    <a:pt x="4201331" y="6005384"/>
                  </a:cubicBezTo>
                  <a:cubicBezTo>
                    <a:pt x="4298264" y="5998291"/>
                    <a:pt x="4270272" y="5982673"/>
                    <a:pt x="4337255" y="5943600"/>
                  </a:cubicBezTo>
                  <a:cubicBezTo>
                    <a:pt x="4369077" y="5925037"/>
                    <a:pt x="4402659" y="5909611"/>
                    <a:pt x="4436109" y="5894173"/>
                  </a:cubicBezTo>
                  <a:cubicBezTo>
                    <a:pt x="4456249" y="5884878"/>
                    <a:pt x="4478873" y="5880871"/>
                    <a:pt x="4497893" y="5869459"/>
                  </a:cubicBezTo>
                  <a:cubicBezTo>
                    <a:pt x="4520509" y="5855890"/>
                    <a:pt x="4538071" y="5835156"/>
                    <a:pt x="4559677" y="5820032"/>
                  </a:cubicBezTo>
                  <a:cubicBezTo>
                    <a:pt x="4579353" y="5806259"/>
                    <a:pt x="4602503" y="5797707"/>
                    <a:pt x="4621461" y="5782962"/>
                  </a:cubicBezTo>
                  <a:cubicBezTo>
                    <a:pt x="4675921" y="5740605"/>
                    <a:pt x="4678321" y="5717137"/>
                    <a:pt x="4720315" y="5659395"/>
                  </a:cubicBezTo>
                  <a:cubicBezTo>
                    <a:pt x="4735827" y="5638065"/>
                    <a:pt x="4753266" y="5618206"/>
                    <a:pt x="4769742" y="5597611"/>
                  </a:cubicBezTo>
                  <a:cubicBezTo>
                    <a:pt x="4773861" y="5581135"/>
                    <a:pt x="4776136" y="5564085"/>
                    <a:pt x="4782099" y="5548184"/>
                  </a:cubicBezTo>
                  <a:cubicBezTo>
                    <a:pt x="4788567" y="5530937"/>
                    <a:pt x="4801519" y="5516400"/>
                    <a:pt x="4806812" y="5498757"/>
                  </a:cubicBezTo>
                  <a:cubicBezTo>
                    <a:pt x="4814011" y="5474759"/>
                    <a:pt x="4811970" y="5448614"/>
                    <a:pt x="4819169" y="5424616"/>
                  </a:cubicBezTo>
                  <a:cubicBezTo>
                    <a:pt x="4824462" y="5406973"/>
                    <a:pt x="4837041" y="5392292"/>
                    <a:pt x="4843882" y="5375189"/>
                  </a:cubicBezTo>
                  <a:cubicBezTo>
                    <a:pt x="4853557" y="5351002"/>
                    <a:pt x="4856946" y="5324349"/>
                    <a:pt x="4868596" y="5301049"/>
                  </a:cubicBezTo>
                  <a:cubicBezTo>
                    <a:pt x="4894186" y="5249868"/>
                    <a:pt x="4925653" y="5201835"/>
                    <a:pt x="4955093" y="5152768"/>
                  </a:cubicBezTo>
                  <a:cubicBezTo>
                    <a:pt x="4987441" y="5098855"/>
                    <a:pt x="5020625" y="5045446"/>
                    <a:pt x="5053947" y="4992130"/>
                  </a:cubicBezTo>
                  <a:cubicBezTo>
                    <a:pt x="5061818" y="4979536"/>
                    <a:pt x="5067561" y="4964926"/>
                    <a:pt x="5078661" y="4955059"/>
                  </a:cubicBezTo>
                  <a:cubicBezTo>
                    <a:pt x="5115731" y="4922108"/>
                    <a:pt x="5148604" y="4883717"/>
                    <a:pt x="5189872" y="4856205"/>
                  </a:cubicBezTo>
                  <a:cubicBezTo>
                    <a:pt x="5245334" y="4819231"/>
                    <a:pt x="5417174" y="4742533"/>
                    <a:pt x="5486434" y="4732638"/>
                  </a:cubicBezTo>
                  <a:cubicBezTo>
                    <a:pt x="5515266" y="4728519"/>
                    <a:pt x="5544452" y="4726384"/>
                    <a:pt x="5572931" y="4720281"/>
                  </a:cubicBezTo>
                  <a:cubicBezTo>
                    <a:pt x="5602251" y="4713998"/>
                    <a:pt x="5630108" y="4701851"/>
                    <a:pt x="5659428" y="4695568"/>
                  </a:cubicBezTo>
                  <a:cubicBezTo>
                    <a:pt x="5745526" y="4677119"/>
                    <a:pt x="5832964" y="4665243"/>
                    <a:pt x="5918920" y="4646141"/>
                  </a:cubicBezTo>
                  <a:cubicBezTo>
                    <a:pt x="6059403" y="4614922"/>
                    <a:pt x="5993618" y="4631860"/>
                    <a:pt x="6116628" y="4596713"/>
                  </a:cubicBezTo>
                  <a:cubicBezTo>
                    <a:pt x="6127829" y="4588312"/>
                    <a:pt x="6185052" y="4543967"/>
                    <a:pt x="6203126" y="4534930"/>
                  </a:cubicBezTo>
                  <a:cubicBezTo>
                    <a:pt x="6222965" y="4525010"/>
                    <a:pt x="6245889" y="4521628"/>
                    <a:pt x="6264909" y="4510216"/>
                  </a:cubicBezTo>
                  <a:cubicBezTo>
                    <a:pt x="6328388" y="4472128"/>
                    <a:pt x="6315962" y="4464691"/>
                    <a:pt x="6363764" y="4423719"/>
                  </a:cubicBezTo>
                  <a:cubicBezTo>
                    <a:pt x="6492352" y="4313503"/>
                    <a:pt x="6325622" y="4465742"/>
                    <a:pt x="6474974" y="4349578"/>
                  </a:cubicBezTo>
                  <a:cubicBezTo>
                    <a:pt x="6538567" y="4300116"/>
                    <a:pt x="6514919" y="4297276"/>
                    <a:pt x="6573828" y="4238368"/>
                  </a:cubicBezTo>
                  <a:cubicBezTo>
                    <a:pt x="6592477" y="4219719"/>
                    <a:pt x="6615017" y="4205417"/>
                    <a:pt x="6635612" y="4188941"/>
                  </a:cubicBezTo>
                  <a:cubicBezTo>
                    <a:pt x="6664444" y="4139514"/>
                    <a:pt x="6690368" y="4088271"/>
                    <a:pt x="6722109" y="4040659"/>
                  </a:cubicBezTo>
                  <a:cubicBezTo>
                    <a:pt x="6731802" y="4026119"/>
                    <a:pt x="6750812" y="4018930"/>
                    <a:pt x="6759180" y="4003589"/>
                  </a:cubicBezTo>
                  <a:cubicBezTo>
                    <a:pt x="6776032" y="3972694"/>
                    <a:pt x="6785753" y="3938325"/>
                    <a:pt x="6796250" y="3904735"/>
                  </a:cubicBezTo>
                  <a:cubicBezTo>
                    <a:pt x="6821339" y="3824450"/>
                    <a:pt x="6821896" y="3799354"/>
                    <a:pt x="6833320" y="3719384"/>
                  </a:cubicBezTo>
                  <a:cubicBezTo>
                    <a:pt x="6825082" y="3513438"/>
                    <a:pt x="6821464" y="3307255"/>
                    <a:pt x="6808607" y="3101546"/>
                  </a:cubicBezTo>
                  <a:cubicBezTo>
                    <a:pt x="6804973" y="3043409"/>
                    <a:pt x="6794016" y="2985915"/>
                    <a:pt x="6783893" y="2928551"/>
                  </a:cubicBezTo>
                  <a:cubicBezTo>
                    <a:pt x="6780977" y="2912026"/>
                    <a:pt x="6748351" y="2832753"/>
                    <a:pt x="6746823" y="2829697"/>
                  </a:cubicBezTo>
                  <a:cubicBezTo>
                    <a:pt x="6740181" y="2816414"/>
                    <a:pt x="6729639" y="2805428"/>
                    <a:pt x="6722109" y="2792627"/>
                  </a:cubicBezTo>
                  <a:cubicBezTo>
                    <a:pt x="6688435" y="2735381"/>
                    <a:pt x="6656206" y="2677297"/>
                    <a:pt x="6623255" y="2619632"/>
                  </a:cubicBezTo>
                  <a:cubicBezTo>
                    <a:pt x="6543210" y="2479553"/>
                    <a:pt x="6503786" y="2401307"/>
                    <a:pt x="6363764" y="2261286"/>
                  </a:cubicBezTo>
                  <a:cubicBezTo>
                    <a:pt x="6314337" y="2211859"/>
                    <a:pt x="6261512" y="2165611"/>
                    <a:pt x="6215482" y="2113005"/>
                  </a:cubicBezTo>
                  <a:cubicBezTo>
                    <a:pt x="6119760" y="2003609"/>
                    <a:pt x="6109286" y="1978671"/>
                    <a:pt x="5968347" y="1890584"/>
                  </a:cubicBezTo>
                  <a:cubicBezTo>
                    <a:pt x="5893353" y="1843713"/>
                    <a:pt x="5807153" y="1816072"/>
                    <a:pt x="5733569" y="1767016"/>
                  </a:cubicBezTo>
                  <a:cubicBezTo>
                    <a:pt x="5708855" y="1750540"/>
                    <a:pt x="5685084" y="1732555"/>
                    <a:pt x="5659428" y="1717589"/>
                  </a:cubicBezTo>
                  <a:cubicBezTo>
                    <a:pt x="5495645" y="1622049"/>
                    <a:pt x="5651636" y="1732094"/>
                    <a:pt x="5548218" y="1643449"/>
                  </a:cubicBezTo>
                  <a:cubicBezTo>
                    <a:pt x="5532581" y="1630046"/>
                    <a:pt x="5512645" y="1621617"/>
                    <a:pt x="5498791" y="1606378"/>
                  </a:cubicBezTo>
                  <a:cubicBezTo>
                    <a:pt x="5471084" y="1575900"/>
                    <a:pt x="5424650" y="1507524"/>
                    <a:pt x="5424650" y="1507524"/>
                  </a:cubicBezTo>
                  <a:cubicBezTo>
                    <a:pt x="5388534" y="1363062"/>
                    <a:pt x="5445238" y="1562701"/>
                    <a:pt x="5375223" y="1408670"/>
                  </a:cubicBezTo>
                  <a:cubicBezTo>
                    <a:pt x="5362815" y="1381372"/>
                    <a:pt x="5359327" y="1350833"/>
                    <a:pt x="5350509" y="1322173"/>
                  </a:cubicBezTo>
                  <a:cubicBezTo>
                    <a:pt x="5342848" y="1297275"/>
                    <a:pt x="5332650" y="1273165"/>
                    <a:pt x="5325796" y="1248032"/>
                  </a:cubicBezTo>
                  <a:cubicBezTo>
                    <a:pt x="5320270" y="1227770"/>
                    <a:pt x="5318162" y="1206713"/>
                    <a:pt x="5313439" y="1186249"/>
                  </a:cubicBezTo>
                  <a:cubicBezTo>
                    <a:pt x="5305802" y="1153153"/>
                    <a:pt x="5297663" y="1120164"/>
                    <a:pt x="5288726" y="1087395"/>
                  </a:cubicBezTo>
                  <a:cubicBezTo>
                    <a:pt x="5281709" y="1061665"/>
                    <a:pt x="5260169" y="1007272"/>
                    <a:pt x="5251655" y="988541"/>
                  </a:cubicBezTo>
                  <a:cubicBezTo>
                    <a:pt x="5240221" y="963387"/>
                    <a:pt x="5225469" y="939797"/>
                    <a:pt x="5214585" y="914400"/>
                  </a:cubicBezTo>
                  <a:cubicBezTo>
                    <a:pt x="5200722" y="882053"/>
                    <a:pt x="5192262" y="847499"/>
                    <a:pt x="5177515" y="815546"/>
                  </a:cubicBezTo>
                  <a:cubicBezTo>
                    <a:pt x="5167688" y="794253"/>
                    <a:pt x="5101179" y="692174"/>
                    <a:pt x="5091018" y="679622"/>
                  </a:cubicBezTo>
                  <a:cubicBezTo>
                    <a:pt x="4988725" y="553260"/>
                    <a:pt x="4945307" y="498797"/>
                    <a:pt x="4831526" y="407773"/>
                  </a:cubicBezTo>
                  <a:cubicBezTo>
                    <a:pt x="4701617" y="303846"/>
                    <a:pt x="4791152" y="384976"/>
                    <a:pt x="4658531" y="296562"/>
                  </a:cubicBezTo>
                  <a:cubicBezTo>
                    <a:pt x="4624260" y="273714"/>
                    <a:pt x="4595323" y="243059"/>
                    <a:pt x="4559677" y="222422"/>
                  </a:cubicBezTo>
                  <a:cubicBezTo>
                    <a:pt x="4454304" y="161416"/>
                    <a:pt x="4411200" y="158891"/>
                    <a:pt x="4300185" y="123568"/>
                  </a:cubicBezTo>
                  <a:cubicBezTo>
                    <a:pt x="4250537" y="107771"/>
                    <a:pt x="4202449" y="86777"/>
                    <a:pt x="4151904" y="74141"/>
                  </a:cubicBezTo>
                  <a:cubicBezTo>
                    <a:pt x="4103291" y="61988"/>
                    <a:pt x="4052449" y="60694"/>
                    <a:pt x="4003623" y="49427"/>
                  </a:cubicBezTo>
                  <a:cubicBezTo>
                    <a:pt x="3945186" y="35942"/>
                    <a:pt x="3830628" y="0"/>
                    <a:pt x="3830628" y="0"/>
                  </a:cubicBezTo>
                  <a:cubicBezTo>
                    <a:pt x="3752369" y="4119"/>
                    <a:pt x="3673923" y="5568"/>
                    <a:pt x="3595850" y="12357"/>
                  </a:cubicBezTo>
                  <a:cubicBezTo>
                    <a:pt x="3578931" y="13828"/>
                    <a:pt x="3562971" y="20894"/>
                    <a:pt x="3546423" y="24713"/>
                  </a:cubicBezTo>
                  <a:cubicBezTo>
                    <a:pt x="3509421" y="33252"/>
                    <a:pt x="3471904" y="39642"/>
                    <a:pt x="3435212" y="49427"/>
                  </a:cubicBezTo>
                  <a:cubicBezTo>
                    <a:pt x="3410041" y="56139"/>
                    <a:pt x="3385785" y="65903"/>
                    <a:pt x="3361072" y="74141"/>
                  </a:cubicBezTo>
                  <a:cubicBezTo>
                    <a:pt x="3348715" y="78260"/>
                    <a:pt x="3336773" y="83942"/>
                    <a:pt x="3324001" y="86497"/>
                  </a:cubicBezTo>
                  <a:cubicBezTo>
                    <a:pt x="3225644" y="106169"/>
                    <a:pt x="3283092" y="96535"/>
                    <a:pt x="3151007" y="111211"/>
                  </a:cubicBezTo>
                  <a:cubicBezTo>
                    <a:pt x="3126293" y="119449"/>
                    <a:pt x="3101966" y="128952"/>
                    <a:pt x="3076866" y="135924"/>
                  </a:cubicBezTo>
                  <a:cubicBezTo>
                    <a:pt x="3027776" y="149560"/>
                    <a:pt x="2976919" y="156884"/>
                    <a:pt x="2928585" y="172995"/>
                  </a:cubicBezTo>
                  <a:cubicBezTo>
                    <a:pt x="2903872" y="181233"/>
                    <a:pt x="2879577" y="190854"/>
                    <a:pt x="2854445" y="197708"/>
                  </a:cubicBezTo>
                  <a:cubicBezTo>
                    <a:pt x="2834183" y="203234"/>
                    <a:pt x="2812778" y="204030"/>
                    <a:pt x="2792661" y="210065"/>
                  </a:cubicBezTo>
                  <a:cubicBezTo>
                    <a:pt x="2630092" y="258835"/>
                    <a:pt x="2829593" y="215034"/>
                    <a:pt x="2669093" y="247135"/>
                  </a:cubicBezTo>
                  <a:cubicBezTo>
                    <a:pt x="2648498" y="259492"/>
                    <a:pt x="2628791" y="273464"/>
                    <a:pt x="2607309" y="284205"/>
                  </a:cubicBezTo>
                  <a:cubicBezTo>
                    <a:pt x="2587470" y="294125"/>
                    <a:pt x="2565795" y="299910"/>
                    <a:pt x="2545526" y="308919"/>
                  </a:cubicBezTo>
                  <a:cubicBezTo>
                    <a:pt x="2528693" y="316400"/>
                    <a:pt x="2513202" y="326791"/>
                    <a:pt x="2496099" y="333632"/>
                  </a:cubicBezTo>
                  <a:cubicBezTo>
                    <a:pt x="2445957" y="353689"/>
                    <a:pt x="2421082" y="358565"/>
                    <a:pt x="2372531" y="370703"/>
                  </a:cubicBezTo>
                  <a:cubicBezTo>
                    <a:pt x="2272644" y="437293"/>
                    <a:pt x="2337680" y="404604"/>
                    <a:pt x="2100682" y="383059"/>
                  </a:cubicBezTo>
                  <a:cubicBezTo>
                    <a:pt x="2069444" y="380219"/>
                    <a:pt x="2067742" y="374833"/>
                    <a:pt x="2051255" y="358346"/>
                  </a:cubicBezTo>
                  <a:lnTo>
                    <a:pt x="2137753" y="395416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87884" y="2710070"/>
            <a:ext cx="1482091" cy="1502040"/>
            <a:chOff x="3687884" y="2710070"/>
            <a:chExt cx="1482091" cy="1502040"/>
          </a:xfrm>
        </p:grpSpPr>
        <p:pic>
          <p:nvPicPr>
            <p:cNvPr id="1026" name="Picture 2" descr="http://digitalsplashmedia.com/wp-content/uploads/2014/04/D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20828" flipH="1">
              <a:off x="3867591" y="3064476"/>
              <a:ext cx="385198" cy="834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digitalsplashmedia.com/wp-content/uploads/2014/04/D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99610" flipH="1">
              <a:off x="4257842" y="3377514"/>
              <a:ext cx="385198" cy="834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digitalsplashmedia.com/wp-content/uploads/2014/04/D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66085" flipH="1">
              <a:off x="4560078" y="2764491"/>
              <a:ext cx="385198" cy="834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digitalsplashmedia.com/wp-content/uploads/2014/04/D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42787" flipH="1">
              <a:off x="3912583" y="2485371"/>
              <a:ext cx="385198" cy="834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184107" y="38441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974694" y="1469985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83132" y="1217271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06378" y="1541543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70294" y="1761281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63236" y="2759558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91317" y="3559831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09586" y="4828191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86983" y="4388124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4643" y="121727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4643" y="177478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4643" y="232536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4504" y="28637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9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19059" y="942975"/>
            <a:ext cx="5959128" cy="452437"/>
            <a:chOff x="1721180" y="5190524"/>
            <a:chExt cx="5959128" cy="45243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5" name="Rounded Rectangle 14"/>
            <p:cNvSpPr/>
            <p:nvPr/>
          </p:nvSpPr>
          <p:spPr>
            <a:xfrm>
              <a:off x="2209800" y="5219700"/>
              <a:ext cx="5470508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1950" y="369332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2883" y="938972"/>
            <a:ext cx="84201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All cells have these four things: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Cell Membrane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Skin of the cell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Cytoplasm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Fluid that fills up the cell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DNA </a:t>
            </a:r>
            <a:endParaRPr lang="en-US" sz="4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Stores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Ribosomes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Makes proteins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21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 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US" dirty="0" smtClean="0"/>
              <a:t>Objective: </a:t>
            </a:r>
          </a:p>
          <a:p>
            <a:pPr lvl="0" algn="l"/>
            <a:r>
              <a:rPr lang="en-US" dirty="0" smtClean="0"/>
              <a:t>Students </a:t>
            </a:r>
            <a:r>
              <a:rPr lang="en-US" dirty="0"/>
              <a:t>will be able to define the Latin Root Words for this </a:t>
            </a:r>
            <a:r>
              <a:rPr lang="en-US" dirty="0" smtClean="0"/>
              <a:t>unit.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61950" y="369332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254" y="738664"/>
            <a:ext cx="8420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Organelles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A structure within a cell that performs a specific function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9" r="31500" b="13187"/>
          <a:stretch>
            <a:fillRect/>
          </a:stretch>
        </p:blipFill>
        <p:spPr bwMode="auto">
          <a:xfrm>
            <a:off x="4210050" y="2256205"/>
            <a:ext cx="4831776" cy="476384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981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 and Eukaryotes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smtClean="0"/>
              <a:t>Objective: </a:t>
            </a:r>
          </a:p>
          <a:p>
            <a:pPr lvl="0" algn="l"/>
            <a:r>
              <a:rPr lang="en-US" dirty="0" smtClean="0"/>
              <a:t>I know how to tell the difference between a Prokaryotic Cell and  Eukaryotic Cell</a:t>
            </a:r>
          </a:p>
          <a:p>
            <a:pPr lvl="0" algn="l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2740603" y="2350595"/>
            <a:ext cx="4264175" cy="1861351"/>
            <a:chOff x="2740603" y="2350595"/>
            <a:chExt cx="4264175" cy="1861351"/>
          </a:xfrm>
        </p:grpSpPr>
        <p:grpSp>
          <p:nvGrpSpPr>
            <p:cNvPr id="132" name="Group 131"/>
            <p:cNvGrpSpPr/>
            <p:nvPr/>
          </p:nvGrpSpPr>
          <p:grpSpPr>
            <a:xfrm rot="5400000">
              <a:off x="6286741" y="3191890"/>
              <a:ext cx="1221030" cy="215044"/>
              <a:chOff x="3148646" y="2361236"/>
              <a:chExt cx="1221030" cy="215044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3148646" y="2361236"/>
                <a:ext cx="587615" cy="213115"/>
                <a:chOff x="3148646" y="2361236"/>
                <a:chExt cx="587615" cy="213115"/>
              </a:xfrm>
            </p:grpSpPr>
            <p:cxnSp>
              <p:nvCxnSpPr>
                <p:cNvPr id="139" name="Curved Connector 138"/>
                <p:cNvCxnSpPr/>
                <p:nvPr/>
              </p:nvCxnSpPr>
              <p:spPr>
                <a:xfrm rot="5400000" flipH="1" flipV="1">
                  <a:off x="3102347" y="240753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urved Connector 139"/>
                <p:cNvCxnSpPr/>
                <p:nvPr/>
              </p:nvCxnSpPr>
              <p:spPr>
                <a:xfrm rot="5400000" flipH="1" flipV="1">
                  <a:off x="3254747" y="2421038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urved Connector 140"/>
                <p:cNvCxnSpPr/>
                <p:nvPr/>
              </p:nvCxnSpPr>
              <p:spPr>
                <a:xfrm rot="5400000" flipH="1" flipV="1">
                  <a:off x="3444965" y="2421952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urved Connector 141"/>
                <p:cNvCxnSpPr/>
                <p:nvPr/>
              </p:nvCxnSpPr>
              <p:spPr>
                <a:xfrm rot="5400000" flipH="1" flipV="1">
                  <a:off x="3597365" y="243545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oup 133"/>
              <p:cNvGrpSpPr/>
              <p:nvPr/>
            </p:nvGrpSpPr>
            <p:grpSpPr>
              <a:xfrm>
                <a:off x="3782061" y="2363165"/>
                <a:ext cx="587615" cy="213115"/>
                <a:chOff x="3148646" y="2361236"/>
                <a:chExt cx="587615" cy="213115"/>
              </a:xfrm>
            </p:grpSpPr>
            <p:cxnSp>
              <p:nvCxnSpPr>
                <p:cNvPr id="135" name="Curved Connector 134"/>
                <p:cNvCxnSpPr/>
                <p:nvPr/>
              </p:nvCxnSpPr>
              <p:spPr>
                <a:xfrm rot="5400000" flipH="1" flipV="1">
                  <a:off x="3102347" y="240753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urved Connector 135"/>
                <p:cNvCxnSpPr/>
                <p:nvPr/>
              </p:nvCxnSpPr>
              <p:spPr>
                <a:xfrm rot="5400000" flipH="1" flipV="1">
                  <a:off x="3254747" y="2421038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urved Connector 136"/>
                <p:cNvCxnSpPr/>
                <p:nvPr/>
              </p:nvCxnSpPr>
              <p:spPr>
                <a:xfrm rot="5400000" flipH="1" flipV="1">
                  <a:off x="3444965" y="2421952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urved Connector 137"/>
                <p:cNvCxnSpPr/>
                <p:nvPr/>
              </p:nvCxnSpPr>
              <p:spPr>
                <a:xfrm rot="5400000" flipH="1" flipV="1">
                  <a:off x="3597365" y="243545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3" name="Group 142"/>
            <p:cNvGrpSpPr/>
            <p:nvPr/>
          </p:nvGrpSpPr>
          <p:grpSpPr>
            <a:xfrm>
              <a:off x="2740603" y="2350595"/>
              <a:ext cx="3818900" cy="1861351"/>
              <a:chOff x="2740603" y="2350595"/>
              <a:chExt cx="3818900" cy="1861351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740603" y="2350595"/>
                <a:ext cx="2496809" cy="216465"/>
                <a:chOff x="3148646" y="2361236"/>
                <a:chExt cx="2496809" cy="216465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3148646" y="2361236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29" name="Curved Connector 28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urved Connector 29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urved Connector 30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Curved Connector 31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35" name="Curved Connector 34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urved Connector 35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Curved Connector 36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Curved Connector 37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4424425" y="2362657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47" name="Curved Connector 46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Curved Connector 47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Curved Connector 48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Curved Connector 49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43" name="Curved Connector 42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Curved Connector 43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Curved Connector 44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Curved Connector 45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2" name="Group 51"/>
              <p:cNvGrpSpPr/>
              <p:nvPr/>
            </p:nvGrpSpPr>
            <p:grpSpPr>
              <a:xfrm>
                <a:off x="2748316" y="3994849"/>
                <a:ext cx="2496809" cy="216465"/>
                <a:chOff x="3148646" y="2361236"/>
                <a:chExt cx="2496809" cy="216465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3148646" y="2361236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71" name="Curved Connector 70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urved Connector 71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Curved Connector 72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Curved Connector 73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67" name="Curved Connector 66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Curved Connector 67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Curved Connector 68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Curved Connector 69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4424425" y="2362657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61" name="Curved Connector 60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Curved Connector 61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Curved Connector 62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Curved Connector 63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Group 55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57" name="Curved Connector 56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Curved Connector 57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Curved Connector 58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Curved Connector 59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5280180" y="3996902"/>
                <a:ext cx="1221030" cy="215044"/>
                <a:chOff x="3148646" y="2361236"/>
                <a:chExt cx="1221030" cy="215044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3148646" y="2361236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117" name="Curved Connector 116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Curved Connector 117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urved Connector 118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Curved Connector 119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3782061" y="2363165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113" name="Curved Connector 112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Curved Connector 113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Curved Connector 114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Curved Connector 115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5338473" y="2355793"/>
                <a:ext cx="1221030" cy="215044"/>
                <a:chOff x="3148646" y="2361236"/>
                <a:chExt cx="1221030" cy="215044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3148646" y="2361236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128" name="Curved Connector 127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Curved Connector 128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urved Connector 129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Curved Connector 130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3782061" y="2363165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124" name="Curved Connector 123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urved Connector 124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Curved Connector 125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urved Connector 126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21" name="Freeform 20"/>
          <p:cNvSpPr/>
          <p:nvPr/>
        </p:nvSpPr>
        <p:spPr>
          <a:xfrm>
            <a:off x="63187" y="3054696"/>
            <a:ext cx="2596392" cy="497711"/>
          </a:xfrm>
          <a:custGeom>
            <a:avLst/>
            <a:gdLst>
              <a:gd name="connsiteX0" fmla="*/ 2573243 w 2596392"/>
              <a:gd name="connsiteY0" fmla="*/ 219919 h 497711"/>
              <a:gd name="connsiteX1" fmla="*/ 2573243 w 2596392"/>
              <a:gd name="connsiteY1" fmla="*/ 219919 h 497711"/>
              <a:gd name="connsiteX2" fmla="*/ 2480645 w 2596392"/>
              <a:gd name="connsiteY2" fmla="*/ 138896 h 497711"/>
              <a:gd name="connsiteX3" fmla="*/ 2434346 w 2596392"/>
              <a:gd name="connsiteY3" fmla="*/ 92597 h 497711"/>
              <a:gd name="connsiteX4" fmla="*/ 2399622 w 2596392"/>
              <a:gd name="connsiteY4" fmla="*/ 81022 h 497711"/>
              <a:gd name="connsiteX5" fmla="*/ 2353324 w 2596392"/>
              <a:gd name="connsiteY5" fmla="*/ 57873 h 497711"/>
              <a:gd name="connsiteX6" fmla="*/ 2179703 w 2596392"/>
              <a:gd name="connsiteY6" fmla="*/ 69448 h 497711"/>
              <a:gd name="connsiteX7" fmla="*/ 2133405 w 2596392"/>
              <a:gd name="connsiteY7" fmla="*/ 104172 h 497711"/>
              <a:gd name="connsiteX8" fmla="*/ 1994509 w 2596392"/>
              <a:gd name="connsiteY8" fmla="*/ 219919 h 497711"/>
              <a:gd name="connsiteX9" fmla="*/ 1878762 w 2596392"/>
              <a:gd name="connsiteY9" fmla="*/ 277792 h 497711"/>
              <a:gd name="connsiteX10" fmla="*/ 1751440 w 2596392"/>
              <a:gd name="connsiteY10" fmla="*/ 300941 h 497711"/>
              <a:gd name="connsiteX11" fmla="*/ 1427349 w 2596392"/>
              <a:gd name="connsiteY11" fmla="*/ 289367 h 497711"/>
              <a:gd name="connsiteX12" fmla="*/ 1357901 w 2596392"/>
              <a:gd name="connsiteY12" fmla="*/ 243068 h 497711"/>
              <a:gd name="connsiteX13" fmla="*/ 1288453 w 2596392"/>
              <a:gd name="connsiteY13" fmla="*/ 208344 h 497711"/>
              <a:gd name="connsiteX14" fmla="*/ 1207430 w 2596392"/>
              <a:gd name="connsiteY14" fmla="*/ 150471 h 497711"/>
              <a:gd name="connsiteX15" fmla="*/ 1161131 w 2596392"/>
              <a:gd name="connsiteY15" fmla="*/ 104172 h 497711"/>
              <a:gd name="connsiteX16" fmla="*/ 1091683 w 2596392"/>
              <a:gd name="connsiteY16" fmla="*/ 69448 h 497711"/>
              <a:gd name="connsiteX17" fmla="*/ 952787 w 2596392"/>
              <a:gd name="connsiteY17" fmla="*/ 23149 h 497711"/>
              <a:gd name="connsiteX18" fmla="*/ 767592 w 2596392"/>
              <a:gd name="connsiteY18" fmla="*/ 0 h 497711"/>
              <a:gd name="connsiteX19" fmla="*/ 536098 w 2596392"/>
              <a:gd name="connsiteY19" fmla="*/ 23149 h 497711"/>
              <a:gd name="connsiteX20" fmla="*/ 478225 w 2596392"/>
              <a:gd name="connsiteY20" fmla="*/ 46298 h 497711"/>
              <a:gd name="connsiteX21" fmla="*/ 443501 w 2596392"/>
              <a:gd name="connsiteY21" fmla="*/ 92597 h 497711"/>
              <a:gd name="connsiteX22" fmla="*/ 397202 w 2596392"/>
              <a:gd name="connsiteY22" fmla="*/ 127321 h 497711"/>
              <a:gd name="connsiteX23" fmla="*/ 339329 w 2596392"/>
              <a:gd name="connsiteY23" fmla="*/ 185195 h 497711"/>
              <a:gd name="connsiteX24" fmla="*/ 316179 w 2596392"/>
              <a:gd name="connsiteY24" fmla="*/ 208344 h 497711"/>
              <a:gd name="connsiteX25" fmla="*/ 235157 w 2596392"/>
              <a:gd name="connsiteY25" fmla="*/ 254643 h 497711"/>
              <a:gd name="connsiteX26" fmla="*/ 177283 w 2596392"/>
              <a:gd name="connsiteY26" fmla="*/ 266217 h 497711"/>
              <a:gd name="connsiteX27" fmla="*/ 49962 w 2596392"/>
              <a:gd name="connsiteY27" fmla="*/ 335665 h 497711"/>
              <a:gd name="connsiteX28" fmla="*/ 3663 w 2596392"/>
              <a:gd name="connsiteY28" fmla="*/ 358815 h 497711"/>
              <a:gd name="connsiteX29" fmla="*/ 61536 w 2596392"/>
              <a:gd name="connsiteY29" fmla="*/ 335665 h 497711"/>
              <a:gd name="connsiteX30" fmla="*/ 154134 w 2596392"/>
              <a:gd name="connsiteY30" fmla="*/ 312516 h 497711"/>
              <a:gd name="connsiteX31" fmla="*/ 246731 w 2596392"/>
              <a:gd name="connsiteY31" fmla="*/ 254643 h 497711"/>
              <a:gd name="connsiteX32" fmla="*/ 269881 w 2596392"/>
              <a:gd name="connsiteY32" fmla="*/ 231493 h 497711"/>
              <a:gd name="connsiteX33" fmla="*/ 304605 w 2596392"/>
              <a:gd name="connsiteY33" fmla="*/ 219919 h 497711"/>
              <a:gd name="connsiteX34" fmla="*/ 489800 w 2596392"/>
              <a:gd name="connsiteY34" fmla="*/ 208344 h 497711"/>
              <a:gd name="connsiteX35" fmla="*/ 524524 w 2596392"/>
              <a:gd name="connsiteY35" fmla="*/ 185195 h 497711"/>
              <a:gd name="connsiteX36" fmla="*/ 987511 w 2596392"/>
              <a:gd name="connsiteY36" fmla="*/ 185195 h 497711"/>
              <a:gd name="connsiteX37" fmla="*/ 1022235 w 2596392"/>
              <a:gd name="connsiteY37" fmla="*/ 219919 h 497711"/>
              <a:gd name="connsiteX38" fmla="*/ 1068534 w 2596392"/>
              <a:gd name="connsiteY38" fmla="*/ 254643 h 497711"/>
              <a:gd name="connsiteX39" fmla="*/ 1091683 w 2596392"/>
              <a:gd name="connsiteY39" fmla="*/ 289367 h 497711"/>
              <a:gd name="connsiteX40" fmla="*/ 1126407 w 2596392"/>
              <a:gd name="connsiteY40" fmla="*/ 312516 h 497711"/>
              <a:gd name="connsiteX41" fmla="*/ 1230579 w 2596392"/>
              <a:gd name="connsiteY41" fmla="*/ 393539 h 497711"/>
              <a:gd name="connsiteX42" fmla="*/ 1276878 w 2596392"/>
              <a:gd name="connsiteY42" fmla="*/ 428263 h 497711"/>
              <a:gd name="connsiteX43" fmla="*/ 1311602 w 2596392"/>
              <a:gd name="connsiteY43" fmla="*/ 439838 h 497711"/>
              <a:gd name="connsiteX44" fmla="*/ 1357901 w 2596392"/>
              <a:gd name="connsiteY44" fmla="*/ 462987 h 497711"/>
              <a:gd name="connsiteX45" fmla="*/ 1438924 w 2596392"/>
              <a:gd name="connsiteY45" fmla="*/ 497711 h 497711"/>
              <a:gd name="connsiteX46" fmla="*/ 1693567 w 2596392"/>
              <a:gd name="connsiteY46" fmla="*/ 486136 h 497711"/>
              <a:gd name="connsiteX47" fmla="*/ 1809314 w 2596392"/>
              <a:gd name="connsiteY47" fmla="*/ 462987 h 497711"/>
              <a:gd name="connsiteX48" fmla="*/ 1844038 w 2596392"/>
              <a:gd name="connsiteY48" fmla="*/ 439838 h 497711"/>
              <a:gd name="connsiteX49" fmla="*/ 1867187 w 2596392"/>
              <a:gd name="connsiteY49" fmla="*/ 416688 h 497711"/>
              <a:gd name="connsiteX50" fmla="*/ 1948210 w 2596392"/>
              <a:gd name="connsiteY50" fmla="*/ 381964 h 497711"/>
              <a:gd name="connsiteX51" fmla="*/ 1982934 w 2596392"/>
              <a:gd name="connsiteY51" fmla="*/ 358815 h 497711"/>
              <a:gd name="connsiteX52" fmla="*/ 2029233 w 2596392"/>
              <a:gd name="connsiteY52" fmla="*/ 335665 h 497711"/>
              <a:gd name="connsiteX53" fmla="*/ 2110255 w 2596392"/>
              <a:gd name="connsiteY53" fmla="*/ 300941 h 497711"/>
              <a:gd name="connsiteX54" fmla="*/ 2144979 w 2596392"/>
              <a:gd name="connsiteY54" fmla="*/ 289367 h 497711"/>
              <a:gd name="connsiteX55" fmla="*/ 2596392 w 2596392"/>
              <a:gd name="connsiteY55" fmla="*/ 277792 h 497711"/>
              <a:gd name="connsiteX56" fmla="*/ 2573243 w 2596392"/>
              <a:gd name="connsiteY56" fmla="*/ 219919 h 49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596392" h="497711">
                <a:moveTo>
                  <a:pt x="2573243" y="219919"/>
                </a:moveTo>
                <a:lnTo>
                  <a:pt x="2573243" y="219919"/>
                </a:lnTo>
                <a:cubicBezTo>
                  <a:pt x="2542377" y="192911"/>
                  <a:pt x="2510878" y="166610"/>
                  <a:pt x="2480645" y="138896"/>
                </a:cubicBezTo>
                <a:cubicBezTo>
                  <a:pt x="2464556" y="124148"/>
                  <a:pt x="2452106" y="105283"/>
                  <a:pt x="2434346" y="92597"/>
                </a:cubicBezTo>
                <a:cubicBezTo>
                  <a:pt x="2424418" y="85505"/>
                  <a:pt x="2410836" y="85828"/>
                  <a:pt x="2399622" y="81022"/>
                </a:cubicBezTo>
                <a:cubicBezTo>
                  <a:pt x="2383763" y="74225"/>
                  <a:pt x="2368757" y="65589"/>
                  <a:pt x="2353324" y="57873"/>
                </a:cubicBezTo>
                <a:cubicBezTo>
                  <a:pt x="2295450" y="61731"/>
                  <a:pt x="2236461" y="57499"/>
                  <a:pt x="2179703" y="69448"/>
                </a:cubicBezTo>
                <a:cubicBezTo>
                  <a:pt x="2160826" y="73422"/>
                  <a:pt x="2148052" y="91618"/>
                  <a:pt x="2133405" y="104172"/>
                </a:cubicBezTo>
                <a:cubicBezTo>
                  <a:pt x="2061130" y="166123"/>
                  <a:pt x="2128923" y="139271"/>
                  <a:pt x="1994509" y="219919"/>
                </a:cubicBezTo>
                <a:cubicBezTo>
                  <a:pt x="1947246" y="248276"/>
                  <a:pt x="1931270" y="262040"/>
                  <a:pt x="1878762" y="277792"/>
                </a:cubicBezTo>
                <a:cubicBezTo>
                  <a:pt x="1858534" y="283860"/>
                  <a:pt x="1767933" y="298192"/>
                  <a:pt x="1751440" y="300941"/>
                </a:cubicBezTo>
                <a:cubicBezTo>
                  <a:pt x="1643410" y="297083"/>
                  <a:pt x="1534298" y="305095"/>
                  <a:pt x="1427349" y="289367"/>
                </a:cubicBezTo>
                <a:cubicBezTo>
                  <a:pt x="1399823" y="285319"/>
                  <a:pt x="1381933" y="257087"/>
                  <a:pt x="1357901" y="243068"/>
                </a:cubicBezTo>
                <a:cubicBezTo>
                  <a:pt x="1335545" y="230027"/>
                  <a:pt x="1310495" y="221908"/>
                  <a:pt x="1288453" y="208344"/>
                </a:cubicBezTo>
                <a:cubicBezTo>
                  <a:pt x="1260187" y="190949"/>
                  <a:pt x="1233117" y="171488"/>
                  <a:pt x="1207430" y="150471"/>
                </a:cubicBezTo>
                <a:cubicBezTo>
                  <a:pt x="1190538" y="136650"/>
                  <a:pt x="1179011" y="116688"/>
                  <a:pt x="1161131" y="104172"/>
                </a:cubicBezTo>
                <a:cubicBezTo>
                  <a:pt x="1139928" y="89330"/>
                  <a:pt x="1114404" y="81842"/>
                  <a:pt x="1091683" y="69448"/>
                </a:cubicBezTo>
                <a:cubicBezTo>
                  <a:pt x="1002285" y="20685"/>
                  <a:pt x="1065941" y="37908"/>
                  <a:pt x="952787" y="23149"/>
                </a:cubicBezTo>
                <a:lnTo>
                  <a:pt x="767592" y="0"/>
                </a:lnTo>
                <a:cubicBezTo>
                  <a:pt x="690427" y="7716"/>
                  <a:pt x="612674" y="10897"/>
                  <a:pt x="536098" y="23149"/>
                </a:cubicBezTo>
                <a:cubicBezTo>
                  <a:pt x="515582" y="26432"/>
                  <a:pt x="494847" y="33832"/>
                  <a:pt x="478225" y="46298"/>
                </a:cubicBezTo>
                <a:cubicBezTo>
                  <a:pt x="462792" y="57873"/>
                  <a:pt x="457142" y="78956"/>
                  <a:pt x="443501" y="92597"/>
                </a:cubicBezTo>
                <a:cubicBezTo>
                  <a:pt x="429860" y="106238"/>
                  <a:pt x="411620" y="114505"/>
                  <a:pt x="397202" y="127321"/>
                </a:cubicBezTo>
                <a:cubicBezTo>
                  <a:pt x="376811" y="145446"/>
                  <a:pt x="358620" y="165904"/>
                  <a:pt x="339329" y="185195"/>
                </a:cubicBezTo>
                <a:cubicBezTo>
                  <a:pt x="331612" y="192912"/>
                  <a:pt x="325259" y="202291"/>
                  <a:pt x="316179" y="208344"/>
                </a:cubicBezTo>
                <a:cubicBezTo>
                  <a:pt x="290781" y="225276"/>
                  <a:pt x="264522" y="244855"/>
                  <a:pt x="235157" y="254643"/>
                </a:cubicBezTo>
                <a:cubicBezTo>
                  <a:pt x="216493" y="260864"/>
                  <a:pt x="196574" y="262359"/>
                  <a:pt x="177283" y="266217"/>
                </a:cubicBezTo>
                <a:cubicBezTo>
                  <a:pt x="14036" y="347840"/>
                  <a:pt x="194070" y="255604"/>
                  <a:pt x="49962" y="335665"/>
                </a:cubicBezTo>
                <a:cubicBezTo>
                  <a:pt x="34879" y="344045"/>
                  <a:pt x="-13592" y="358815"/>
                  <a:pt x="3663" y="358815"/>
                </a:cubicBezTo>
                <a:cubicBezTo>
                  <a:pt x="24440" y="358815"/>
                  <a:pt x="42082" y="342960"/>
                  <a:pt x="61536" y="335665"/>
                </a:cubicBezTo>
                <a:cubicBezTo>
                  <a:pt x="102206" y="320414"/>
                  <a:pt x="104803" y="322382"/>
                  <a:pt x="154134" y="312516"/>
                </a:cubicBezTo>
                <a:cubicBezTo>
                  <a:pt x="185000" y="293225"/>
                  <a:pt x="220994" y="280380"/>
                  <a:pt x="246731" y="254643"/>
                </a:cubicBezTo>
                <a:cubicBezTo>
                  <a:pt x="254448" y="246926"/>
                  <a:pt x="260523" y="237108"/>
                  <a:pt x="269881" y="231493"/>
                </a:cubicBezTo>
                <a:cubicBezTo>
                  <a:pt x="280343" y="225216"/>
                  <a:pt x="292471" y="221196"/>
                  <a:pt x="304605" y="219919"/>
                </a:cubicBezTo>
                <a:cubicBezTo>
                  <a:pt x="366117" y="213444"/>
                  <a:pt x="428068" y="212202"/>
                  <a:pt x="489800" y="208344"/>
                </a:cubicBezTo>
                <a:cubicBezTo>
                  <a:pt x="501375" y="200628"/>
                  <a:pt x="512446" y="192097"/>
                  <a:pt x="524524" y="185195"/>
                </a:cubicBezTo>
                <a:cubicBezTo>
                  <a:pt x="675800" y="98750"/>
                  <a:pt x="710370" y="169798"/>
                  <a:pt x="987511" y="185195"/>
                </a:cubicBezTo>
                <a:cubicBezTo>
                  <a:pt x="999086" y="196770"/>
                  <a:pt x="1009807" y="209266"/>
                  <a:pt x="1022235" y="219919"/>
                </a:cubicBezTo>
                <a:cubicBezTo>
                  <a:pt x="1036882" y="232474"/>
                  <a:pt x="1054893" y="241002"/>
                  <a:pt x="1068534" y="254643"/>
                </a:cubicBezTo>
                <a:cubicBezTo>
                  <a:pt x="1078371" y="264480"/>
                  <a:pt x="1081846" y="279530"/>
                  <a:pt x="1091683" y="289367"/>
                </a:cubicBezTo>
                <a:cubicBezTo>
                  <a:pt x="1101520" y="299204"/>
                  <a:pt x="1116010" y="303274"/>
                  <a:pt x="1126407" y="312516"/>
                </a:cubicBezTo>
                <a:cubicBezTo>
                  <a:pt x="1220098" y="395797"/>
                  <a:pt x="1158977" y="369671"/>
                  <a:pt x="1230579" y="393539"/>
                </a:cubicBezTo>
                <a:cubicBezTo>
                  <a:pt x="1246012" y="405114"/>
                  <a:pt x="1260129" y="418692"/>
                  <a:pt x="1276878" y="428263"/>
                </a:cubicBezTo>
                <a:cubicBezTo>
                  <a:pt x="1287471" y="434316"/>
                  <a:pt x="1300388" y="435032"/>
                  <a:pt x="1311602" y="439838"/>
                </a:cubicBezTo>
                <a:cubicBezTo>
                  <a:pt x="1327461" y="446635"/>
                  <a:pt x="1342920" y="454426"/>
                  <a:pt x="1357901" y="462987"/>
                </a:cubicBezTo>
                <a:cubicBezTo>
                  <a:pt x="1420073" y="498513"/>
                  <a:pt x="1362878" y="478699"/>
                  <a:pt x="1438924" y="497711"/>
                </a:cubicBezTo>
                <a:cubicBezTo>
                  <a:pt x="1523805" y="493853"/>
                  <a:pt x="1608969" y="494067"/>
                  <a:pt x="1693567" y="486136"/>
                </a:cubicBezTo>
                <a:cubicBezTo>
                  <a:pt x="1732742" y="482463"/>
                  <a:pt x="1809314" y="462987"/>
                  <a:pt x="1809314" y="462987"/>
                </a:cubicBezTo>
                <a:cubicBezTo>
                  <a:pt x="1820889" y="455271"/>
                  <a:pt x="1833175" y="448528"/>
                  <a:pt x="1844038" y="439838"/>
                </a:cubicBezTo>
                <a:cubicBezTo>
                  <a:pt x="1852559" y="433021"/>
                  <a:pt x="1858107" y="422741"/>
                  <a:pt x="1867187" y="416688"/>
                </a:cubicBezTo>
                <a:cubicBezTo>
                  <a:pt x="1939434" y="368523"/>
                  <a:pt x="1886486" y="412826"/>
                  <a:pt x="1948210" y="381964"/>
                </a:cubicBezTo>
                <a:cubicBezTo>
                  <a:pt x="1960652" y="375743"/>
                  <a:pt x="1970856" y="365717"/>
                  <a:pt x="1982934" y="358815"/>
                </a:cubicBezTo>
                <a:cubicBezTo>
                  <a:pt x="1997915" y="350254"/>
                  <a:pt x="2014252" y="344226"/>
                  <a:pt x="2029233" y="335665"/>
                </a:cubicBezTo>
                <a:cubicBezTo>
                  <a:pt x="2099711" y="295392"/>
                  <a:pt x="2024711" y="325382"/>
                  <a:pt x="2110255" y="300941"/>
                </a:cubicBezTo>
                <a:cubicBezTo>
                  <a:pt x="2121986" y="297589"/>
                  <a:pt x="2132792" y="289947"/>
                  <a:pt x="2144979" y="289367"/>
                </a:cubicBezTo>
                <a:cubicBezTo>
                  <a:pt x="2295329" y="282208"/>
                  <a:pt x="2445921" y="281650"/>
                  <a:pt x="2596392" y="277792"/>
                </a:cubicBezTo>
                <a:lnTo>
                  <a:pt x="2573243" y="21991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0471" y="266218"/>
            <a:ext cx="623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very first cells were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Prokaryotic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582" y="731135"/>
            <a:ext cx="623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evolved about 3.8 billion years ago.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558005" y="2546430"/>
            <a:ext cx="4271058" cy="1458411"/>
            <a:chOff x="2558005" y="2546430"/>
            <a:chExt cx="4271058" cy="1458411"/>
          </a:xfrm>
        </p:grpSpPr>
        <p:sp>
          <p:nvSpPr>
            <p:cNvPr id="6" name="Rounded Rectangle 5"/>
            <p:cNvSpPr/>
            <p:nvPr/>
          </p:nvSpPr>
          <p:spPr>
            <a:xfrm>
              <a:off x="2558005" y="2546430"/>
              <a:ext cx="4271058" cy="14584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685326" y="2679679"/>
              <a:ext cx="4027990" cy="1201509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679539" y="2674880"/>
            <a:ext cx="4027990" cy="12015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261556" y="294214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608663" y="307059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102603" y="308225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762162" y="2910904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3148646" y="3287358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34381" y="3542057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07593" y="3147248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3664" y="3594143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19299" y="2891539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4512" y="2914586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88152" y="4357712"/>
            <a:ext cx="623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had a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Membrane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51398" y="4697558"/>
            <a:ext cx="194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Cytoplasm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44879" y="5057514"/>
            <a:ext cx="188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37171" y="5386615"/>
            <a:ext cx="259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Ribosomes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650603" y="2696901"/>
            <a:ext cx="3958541" cy="1137963"/>
          </a:xfrm>
          <a:custGeom>
            <a:avLst/>
            <a:gdLst>
              <a:gd name="connsiteX0" fmla="*/ 104172 w 3958541"/>
              <a:gd name="connsiteY0" fmla="*/ 381965 h 1137963"/>
              <a:gd name="connsiteX1" fmla="*/ 127321 w 3958541"/>
              <a:gd name="connsiteY1" fmla="*/ 254643 h 1137963"/>
              <a:gd name="connsiteX2" fmla="*/ 150470 w 3958541"/>
              <a:gd name="connsiteY2" fmla="*/ 219919 h 1137963"/>
              <a:gd name="connsiteX3" fmla="*/ 196769 w 3958541"/>
              <a:gd name="connsiteY3" fmla="*/ 208345 h 1137963"/>
              <a:gd name="connsiteX4" fmla="*/ 266217 w 3958541"/>
              <a:gd name="connsiteY4" fmla="*/ 243069 h 1137963"/>
              <a:gd name="connsiteX5" fmla="*/ 335665 w 3958541"/>
              <a:gd name="connsiteY5" fmla="*/ 266218 h 1137963"/>
              <a:gd name="connsiteX6" fmla="*/ 405113 w 3958541"/>
              <a:gd name="connsiteY6" fmla="*/ 243069 h 1137963"/>
              <a:gd name="connsiteX7" fmla="*/ 428263 w 3958541"/>
              <a:gd name="connsiteY7" fmla="*/ 208345 h 1137963"/>
              <a:gd name="connsiteX8" fmla="*/ 439838 w 3958541"/>
              <a:gd name="connsiteY8" fmla="*/ 173621 h 1137963"/>
              <a:gd name="connsiteX9" fmla="*/ 462987 w 3958541"/>
              <a:gd name="connsiteY9" fmla="*/ 46299 h 1137963"/>
              <a:gd name="connsiteX10" fmla="*/ 601883 w 3958541"/>
              <a:gd name="connsiteY10" fmla="*/ 69448 h 1137963"/>
              <a:gd name="connsiteX11" fmla="*/ 752354 w 3958541"/>
              <a:gd name="connsiteY11" fmla="*/ 162046 h 1137963"/>
              <a:gd name="connsiteX12" fmla="*/ 879675 w 3958541"/>
              <a:gd name="connsiteY12" fmla="*/ 127322 h 1137963"/>
              <a:gd name="connsiteX13" fmla="*/ 914400 w 3958541"/>
              <a:gd name="connsiteY13" fmla="*/ 92598 h 1137963"/>
              <a:gd name="connsiteX14" fmla="*/ 995422 w 3958541"/>
              <a:gd name="connsiteY14" fmla="*/ 57874 h 1137963"/>
              <a:gd name="connsiteX15" fmla="*/ 1458410 w 3958541"/>
              <a:gd name="connsiteY15" fmla="*/ 11575 h 1137963"/>
              <a:gd name="connsiteX16" fmla="*/ 1516283 w 3958541"/>
              <a:gd name="connsiteY16" fmla="*/ 0 h 1137963"/>
              <a:gd name="connsiteX17" fmla="*/ 1620455 w 3958541"/>
              <a:gd name="connsiteY17" fmla="*/ 11575 h 1137963"/>
              <a:gd name="connsiteX18" fmla="*/ 1655179 w 3958541"/>
              <a:gd name="connsiteY18" fmla="*/ 46299 h 1137963"/>
              <a:gd name="connsiteX19" fmla="*/ 1759351 w 3958541"/>
              <a:gd name="connsiteY19" fmla="*/ 92598 h 1137963"/>
              <a:gd name="connsiteX20" fmla="*/ 1956121 w 3958541"/>
              <a:gd name="connsiteY20" fmla="*/ 138896 h 1137963"/>
              <a:gd name="connsiteX21" fmla="*/ 2777924 w 3958541"/>
              <a:gd name="connsiteY21" fmla="*/ 127322 h 1137963"/>
              <a:gd name="connsiteX22" fmla="*/ 2812648 w 3958541"/>
              <a:gd name="connsiteY22" fmla="*/ 104172 h 1137963"/>
              <a:gd name="connsiteX23" fmla="*/ 2893670 w 3958541"/>
              <a:gd name="connsiteY23" fmla="*/ 92598 h 1137963"/>
              <a:gd name="connsiteX24" fmla="*/ 2939969 w 3958541"/>
              <a:gd name="connsiteY24" fmla="*/ 81023 h 1137963"/>
              <a:gd name="connsiteX25" fmla="*/ 3009417 w 3958541"/>
              <a:gd name="connsiteY25" fmla="*/ 57874 h 1137963"/>
              <a:gd name="connsiteX26" fmla="*/ 3113589 w 3958541"/>
              <a:gd name="connsiteY26" fmla="*/ 69448 h 1137963"/>
              <a:gd name="connsiteX27" fmla="*/ 3171463 w 3958541"/>
              <a:gd name="connsiteY27" fmla="*/ 92598 h 1137963"/>
              <a:gd name="connsiteX28" fmla="*/ 3298784 w 3958541"/>
              <a:gd name="connsiteY28" fmla="*/ 115747 h 1137963"/>
              <a:gd name="connsiteX29" fmla="*/ 3565002 w 3958541"/>
              <a:gd name="connsiteY29" fmla="*/ 104172 h 1137963"/>
              <a:gd name="connsiteX30" fmla="*/ 3842794 w 3958541"/>
              <a:gd name="connsiteY30" fmla="*/ 150471 h 1137963"/>
              <a:gd name="connsiteX31" fmla="*/ 3889093 w 3958541"/>
              <a:gd name="connsiteY31" fmla="*/ 185195 h 1137963"/>
              <a:gd name="connsiteX32" fmla="*/ 3900668 w 3958541"/>
              <a:gd name="connsiteY32" fmla="*/ 219919 h 1137963"/>
              <a:gd name="connsiteX33" fmla="*/ 3877519 w 3958541"/>
              <a:gd name="connsiteY33" fmla="*/ 416689 h 1137963"/>
              <a:gd name="connsiteX34" fmla="*/ 3912243 w 3958541"/>
              <a:gd name="connsiteY34" fmla="*/ 578734 h 1137963"/>
              <a:gd name="connsiteX35" fmla="*/ 3946967 w 3958541"/>
              <a:gd name="connsiteY35" fmla="*/ 659757 h 1137963"/>
              <a:gd name="connsiteX36" fmla="*/ 3958541 w 3958541"/>
              <a:gd name="connsiteY36" fmla="*/ 694481 h 1137963"/>
              <a:gd name="connsiteX37" fmla="*/ 3946967 w 3958541"/>
              <a:gd name="connsiteY37" fmla="*/ 752355 h 1137963"/>
              <a:gd name="connsiteX38" fmla="*/ 3842794 w 3958541"/>
              <a:gd name="connsiteY38" fmla="*/ 844952 h 1137963"/>
              <a:gd name="connsiteX39" fmla="*/ 3773346 w 3958541"/>
              <a:gd name="connsiteY39" fmla="*/ 856527 h 1137963"/>
              <a:gd name="connsiteX40" fmla="*/ 3750197 w 3958541"/>
              <a:gd name="connsiteY40" fmla="*/ 891251 h 1137963"/>
              <a:gd name="connsiteX41" fmla="*/ 3738622 w 3958541"/>
              <a:gd name="connsiteY41" fmla="*/ 960699 h 1137963"/>
              <a:gd name="connsiteX42" fmla="*/ 3727048 w 3958541"/>
              <a:gd name="connsiteY42" fmla="*/ 914400 h 1137963"/>
              <a:gd name="connsiteX43" fmla="*/ 3715473 w 3958541"/>
              <a:gd name="connsiteY43" fmla="*/ 856527 h 1137963"/>
              <a:gd name="connsiteX44" fmla="*/ 3634450 w 3958541"/>
              <a:gd name="connsiteY44" fmla="*/ 949124 h 1137963"/>
              <a:gd name="connsiteX45" fmla="*/ 3599726 w 3958541"/>
              <a:gd name="connsiteY45" fmla="*/ 983848 h 1137963"/>
              <a:gd name="connsiteX46" fmla="*/ 3483979 w 3958541"/>
              <a:gd name="connsiteY46" fmla="*/ 1099595 h 1137963"/>
              <a:gd name="connsiteX47" fmla="*/ 3333508 w 3958541"/>
              <a:gd name="connsiteY47" fmla="*/ 1122745 h 1137963"/>
              <a:gd name="connsiteX48" fmla="*/ 3240911 w 3958541"/>
              <a:gd name="connsiteY48" fmla="*/ 1134319 h 1137963"/>
              <a:gd name="connsiteX49" fmla="*/ 3183038 w 3958541"/>
              <a:gd name="connsiteY49" fmla="*/ 1122745 h 1137963"/>
              <a:gd name="connsiteX50" fmla="*/ 3148313 w 3958541"/>
              <a:gd name="connsiteY50" fmla="*/ 1111170 h 1137963"/>
              <a:gd name="connsiteX51" fmla="*/ 3078865 w 3958541"/>
              <a:gd name="connsiteY51" fmla="*/ 1064871 h 1137963"/>
              <a:gd name="connsiteX52" fmla="*/ 2488556 w 3958541"/>
              <a:gd name="connsiteY52" fmla="*/ 1053296 h 1137963"/>
              <a:gd name="connsiteX53" fmla="*/ 2442258 w 3958541"/>
              <a:gd name="connsiteY53" fmla="*/ 1041722 h 1137963"/>
              <a:gd name="connsiteX54" fmla="*/ 2280212 w 3958541"/>
              <a:gd name="connsiteY54" fmla="*/ 1053296 h 1137963"/>
              <a:gd name="connsiteX55" fmla="*/ 2176040 w 3958541"/>
              <a:gd name="connsiteY55" fmla="*/ 1099595 h 1137963"/>
              <a:gd name="connsiteX56" fmla="*/ 2048719 w 3958541"/>
              <a:gd name="connsiteY56" fmla="*/ 1134319 h 1137963"/>
              <a:gd name="connsiteX57" fmla="*/ 1909822 w 3958541"/>
              <a:gd name="connsiteY57" fmla="*/ 1099595 h 1137963"/>
              <a:gd name="connsiteX58" fmla="*/ 1863524 w 3958541"/>
              <a:gd name="connsiteY58" fmla="*/ 1076446 h 1137963"/>
              <a:gd name="connsiteX59" fmla="*/ 1805650 w 3958541"/>
              <a:gd name="connsiteY59" fmla="*/ 1053296 h 1137963"/>
              <a:gd name="connsiteX60" fmla="*/ 1527858 w 3958541"/>
              <a:gd name="connsiteY60" fmla="*/ 1064871 h 1137963"/>
              <a:gd name="connsiteX61" fmla="*/ 1319513 w 3958541"/>
              <a:gd name="connsiteY61" fmla="*/ 1053296 h 1137963"/>
              <a:gd name="connsiteX62" fmla="*/ 1099594 w 3958541"/>
              <a:gd name="connsiteY62" fmla="*/ 1088021 h 1137963"/>
              <a:gd name="connsiteX63" fmla="*/ 1006997 w 3958541"/>
              <a:gd name="connsiteY63" fmla="*/ 1099595 h 1137963"/>
              <a:gd name="connsiteX64" fmla="*/ 682906 w 3958541"/>
              <a:gd name="connsiteY64" fmla="*/ 1122745 h 1137963"/>
              <a:gd name="connsiteX65" fmla="*/ 636607 w 3958541"/>
              <a:gd name="connsiteY65" fmla="*/ 1076446 h 1137963"/>
              <a:gd name="connsiteX66" fmla="*/ 219919 w 3958541"/>
              <a:gd name="connsiteY66" fmla="*/ 995423 h 1137963"/>
              <a:gd name="connsiteX67" fmla="*/ 162045 w 3958541"/>
              <a:gd name="connsiteY67" fmla="*/ 937550 h 1137963"/>
              <a:gd name="connsiteX68" fmla="*/ 23149 w 3958541"/>
              <a:gd name="connsiteY68" fmla="*/ 833377 h 1137963"/>
              <a:gd name="connsiteX69" fmla="*/ 11574 w 3958541"/>
              <a:gd name="connsiteY69" fmla="*/ 787079 h 1137963"/>
              <a:gd name="connsiteX70" fmla="*/ 0 w 3958541"/>
              <a:gd name="connsiteY70" fmla="*/ 752355 h 1137963"/>
              <a:gd name="connsiteX71" fmla="*/ 23149 w 3958541"/>
              <a:gd name="connsiteY71" fmla="*/ 625033 h 1137963"/>
              <a:gd name="connsiteX72" fmla="*/ 34724 w 3958541"/>
              <a:gd name="connsiteY72" fmla="*/ 590309 h 1137963"/>
              <a:gd name="connsiteX73" fmla="*/ 57873 w 3958541"/>
              <a:gd name="connsiteY73" fmla="*/ 509286 h 1137963"/>
              <a:gd name="connsiteX74" fmla="*/ 81022 w 3958541"/>
              <a:gd name="connsiteY74" fmla="*/ 462988 h 1137963"/>
              <a:gd name="connsiteX75" fmla="*/ 92597 w 3958541"/>
              <a:gd name="connsiteY75" fmla="*/ 416689 h 1137963"/>
              <a:gd name="connsiteX76" fmla="*/ 104172 w 3958541"/>
              <a:gd name="connsiteY76" fmla="*/ 381965 h 113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958541" h="1137963">
                <a:moveTo>
                  <a:pt x="104172" y="381965"/>
                </a:moveTo>
                <a:cubicBezTo>
                  <a:pt x="109959" y="354957"/>
                  <a:pt x="109477" y="290331"/>
                  <a:pt x="127321" y="254643"/>
                </a:cubicBezTo>
                <a:cubicBezTo>
                  <a:pt x="133542" y="242201"/>
                  <a:pt x="138895" y="227635"/>
                  <a:pt x="150470" y="219919"/>
                </a:cubicBezTo>
                <a:cubicBezTo>
                  <a:pt x="163706" y="211095"/>
                  <a:pt x="181336" y="212203"/>
                  <a:pt x="196769" y="208345"/>
                </a:cubicBezTo>
                <a:cubicBezTo>
                  <a:pt x="219918" y="219920"/>
                  <a:pt x="242326" y="233115"/>
                  <a:pt x="266217" y="243069"/>
                </a:cubicBezTo>
                <a:cubicBezTo>
                  <a:pt x="288741" y="252454"/>
                  <a:pt x="335665" y="266218"/>
                  <a:pt x="335665" y="266218"/>
                </a:cubicBezTo>
                <a:cubicBezTo>
                  <a:pt x="358814" y="258502"/>
                  <a:pt x="384420" y="256002"/>
                  <a:pt x="405113" y="243069"/>
                </a:cubicBezTo>
                <a:cubicBezTo>
                  <a:pt x="416910" y="235696"/>
                  <a:pt x="422042" y="220787"/>
                  <a:pt x="428263" y="208345"/>
                </a:cubicBezTo>
                <a:cubicBezTo>
                  <a:pt x="433719" y="197432"/>
                  <a:pt x="437282" y="185551"/>
                  <a:pt x="439838" y="173621"/>
                </a:cubicBezTo>
                <a:cubicBezTo>
                  <a:pt x="448876" y="131442"/>
                  <a:pt x="455271" y="88740"/>
                  <a:pt x="462987" y="46299"/>
                </a:cubicBezTo>
                <a:cubicBezTo>
                  <a:pt x="476387" y="47788"/>
                  <a:pt x="569947" y="50819"/>
                  <a:pt x="601883" y="69448"/>
                </a:cubicBezTo>
                <a:cubicBezTo>
                  <a:pt x="838970" y="207747"/>
                  <a:pt x="619710" y="95722"/>
                  <a:pt x="752354" y="162046"/>
                </a:cubicBezTo>
                <a:cubicBezTo>
                  <a:pt x="794794" y="150471"/>
                  <a:pt x="839241" y="144651"/>
                  <a:pt x="879675" y="127322"/>
                </a:cubicBezTo>
                <a:cubicBezTo>
                  <a:pt x="894721" y="120874"/>
                  <a:pt x="901825" y="103077"/>
                  <a:pt x="914400" y="92598"/>
                </a:cubicBezTo>
                <a:cubicBezTo>
                  <a:pt x="948659" y="64049"/>
                  <a:pt x="951295" y="68905"/>
                  <a:pt x="995422" y="57874"/>
                </a:cubicBezTo>
                <a:cubicBezTo>
                  <a:pt x="1150353" y="-45416"/>
                  <a:pt x="1003349" y="44079"/>
                  <a:pt x="1458410" y="11575"/>
                </a:cubicBezTo>
                <a:cubicBezTo>
                  <a:pt x="1478033" y="10173"/>
                  <a:pt x="1496992" y="3858"/>
                  <a:pt x="1516283" y="0"/>
                </a:cubicBezTo>
                <a:cubicBezTo>
                  <a:pt x="1551007" y="3858"/>
                  <a:pt x="1587310" y="527"/>
                  <a:pt x="1620455" y="11575"/>
                </a:cubicBezTo>
                <a:cubicBezTo>
                  <a:pt x="1635984" y="16751"/>
                  <a:pt x="1641040" y="38051"/>
                  <a:pt x="1655179" y="46299"/>
                </a:cubicBezTo>
                <a:cubicBezTo>
                  <a:pt x="1688002" y="65446"/>
                  <a:pt x="1724275" y="77983"/>
                  <a:pt x="1759351" y="92598"/>
                </a:cubicBezTo>
                <a:cubicBezTo>
                  <a:pt x="1810597" y="113950"/>
                  <a:pt x="1944623" y="136432"/>
                  <a:pt x="1956121" y="138896"/>
                </a:cubicBezTo>
                <a:cubicBezTo>
                  <a:pt x="2230055" y="135038"/>
                  <a:pt x="2504187" y="138419"/>
                  <a:pt x="2777924" y="127322"/>
                </a:cubicBezTo>
                <a:cubicBezTo>
                  <a:pt x="2791824" y="126758"/>
                  <a:pt x="2799324" y="108169"/>
                  <a:pt x="2812648" y="104172"/>
                </a:cubicBezTo>
                <a:cubicBezTo>
                  <a:pt x="2838779" y="96333"/>
                  <a:pt x="2866829" y="97478"/>
                  <a:pt x="2893670" y="92598"/>
                </a:cubicBezTo>
                <a:cubicBezTo>
                  <a:pt x="2909321" y="89752"/>
                  <a:pt x="2924732" y="85594"/>
                  <a:pt x="2939969" y="81023"/>
                </a:cubicBezTo>
                <a:cubicBezTo>
                  <a:pt x="2963341" y="74011"/>
                  <a:pt x="3009417" y="57874"/>
                  <a:pt x="3009417" y="57874"/>
                </a:cubicBezTo>
                <a:cubicBezTo>
                  <a:pt x="3044141" y="61732"/>
                  <a:pt x="3079427" y="62128"/>
                  <a:pt x="3113589" y="69448"/>
                </a:cubicBezTo>
                <a:cubicBezTo>
                  <a:pt x="3133905" y="73801"/>
                  <a:pt x="3151752" y="86028"/>
                  <a:pt x="3171463" y="92598"/>
                </a:cubicBezTo>
                <a:cubicBezTo>
                  <a:pt x="3212388" y="106239"/>
                  <a:pt x="3256621" y="109724"/>
                  <a:pt x="3298784" y="115747"/>
                </a:cubicBezTo>
                <a:cubicBezTo>
                  <a:pt x="3387523" y="111889"/>
                  <a:pt x="3476208" y="101895"/>
                  <a:pt x="3565002" y="104172"/>
                </a:cubicBezTo>
                <a:cubicBezTo>
                  <a:pt x="3685767" y="107269"/>
                  <a:pt x="3738937" y="124507"/>
                  <a:pt x="3842794" y="150471"/>
                </a:cubicBezTo>
                <a:cubicBezTo>
                  <a:pt x="3858227" y="162046"/>
                  <a:pt x="3876743" y="170375"/>
                  <a:pt x="3889093" y="185195"/>
                </a:cubicBezTo>
                <a:cubicBezTo>
                  <a:pt x="3896904" y="194568"/>
                  <a:pt x="3900668" y="207718"/>
                  <a:pt x="3900668" y="219919"/>
                </a:cubicBezTo>
                <a:cubicBezTo>
                  <a:pt x="3900668" y="356800"/>
                  <a:pt x="3903413" y="339002"/>
                  <a:pt x="3877519" y="416689"/>
                </a:cubicBezTo>
                <a:cubicBezTo>
                  <a:pt x="3889094" y="470704"/>
                  <a:pt x="3897067" y="525618"/>
                  <a:pt x="3912243" y="578734"/>
                </a:cubicBezTo>
                <a:cubicBezTo>
                  <a:pt x="3920315" y="606987"/>
                  <a:pt x="3936054" y="632475"/>
                  <a:pt x="3946967" y="659757"/>
                </a:cubicBezTo>
                <a:cubicBezTo>
                  <a:pt x="3951498" y="671085"/>
                  <a:pt x="3954683" y="682906"/>
                  <a:pt x="3958541" y="694481"/>
                </a:cubicBezTo>
                <a:cubicBezTo>
                  <a:pt x="3954683" y="713772"/>
                  <a:pt x="3954957" y="734377"/>
                  <a:pt x="3946967" y="752355"/>
                </a:cubicBezTo>
                <a:cubicBezTo>
                  <a:pt x="3929343" y="792010"/>
                  <a:pt x="3879555" y="829635"/>
                  <a:pt x="3842794" y="844952"/>
                </a:cubicBezTo>
                <a:cubicBezTo>
                  <a:pt x="3821131" y="853978"/>
                  <a:pt x="3796495" y="852669"/>
                  <a:pt x="3773346" y="856527"/>
                </a:cubicBezTo>
                <a:cubicBezTo>
                  <a:pt x="3765630" y="868102"/>
                  <a:pt x="3754596" y="878054"/>
                  <a:pt x="3750197" y="891251"/>
                </a:cubicBezTo>
                <a:cubicBezTo>
                  <a:pt x="3742776" y="913515"/>
                  <a:pt x="3755217" y="944104"/>
                  <a:pt x="3738622" y="960699"/>
                </a:cubicBezTo>
                <a:cubicBezTo>
                  <a:pt x="3727373" y="971948"/>
                  <a:pt x="3730499" y="929929"/>
                  <a:pt x="3727048" y="914400"/>
                </a:cubicBezTo>
                <a:cubicBezTo>
                  <a:pt x="3722780" y="895195"/>
                  <a:pt x="3719331" y="875818"/>
                  <a:pt x="3715473" y="856527"/>
                </a:cubicBezTo>
                <a:cubicBezTo>
                  <a:pt x="3688465" y="887393"/>
                  <a:pt x="3662039" y="918777"/>
                  <a:pt x="3634450" y="949124"/>
                </a:cubicBezTo>
                <a:cubicBezTo>
                  <a:pt x="3623439" y="961236"/>
                  <a:pt x="3610205" y="971273"/>
                  <a:pt x="3599726" y="983848"/>
                </a:cubicBezTo>
                <a:cubicBezTo>
                  <a:pt x="3502458" y="1100570"/>
                  <a:pt x="3562865" y="1073301"/>
                  <a:pt x="3483979" y="1099595"/>
                </a:cubicBezTo>
                <a:cubicBezTo>
                  <a:pt x="3431778" y="1021293"/>
                  <a:pt x="3484191" y="1075161"/>
                  <a:pt x="3333508" y="1122745"/>
                </a:cubicBezTo>
                <a:cubicBezTo>
                  <a:pt x="3303846" y="1132112"/>
                  <a:pt x="3271777" y="1130461"/>
                  <a:pt x="3240911" y="1134319"/>
                </a:cubicBezTo>
                <a:cubicBezTo>
                  <a:pt x="3221620" y="1130461"/>
                  <a:pt x="3202124" y="1127516"/>
                  <a:pt x="3183038" y="1122745"/>
                </a:cubicBezTo>
                <a:cubicBezTo>
                  <a:pt x="3171201" y="1119786"/>
                  <a:pt x="3156940" y="1119797"/>
                  <a:pt x="3148313" y="1111170"/>
                </a:cubicBezTo>
                <a:cubicBezTo>
                  <a:pt x="3086027" y="1048884"/>
                  <a:pt x="3220444" y="1093187"/>
                  <a:pt x="3078865" y="1064871"/>
                </a:cubicBezTo>
                <a:cubicBezTo>
                  <a:pt x="2767453" y="1079701"/>
                  <a:pt x="2848760" y="1085079"/>
                  <a:pt x="2488556" y="1053296"/>
                </a:cubicBezTo>
                <a:cubicBezTo>
                  <a:pt x="2472710" y="1051898"/>
                  <a:pt x="2457691" y="1045580"/>
                  <a:pt x="2442258" y="1041722"/>
                </a:cubicBezTo>
                <a:cubicBezTo>
                  <a:pt x="2388243" y="1045580"/>
                  <a:pt x="2333702" y="1044850"/>
                  <a:pt x="2280212" y="1053296"/>
                </a:cubicBezTo>
                <a:cubicBezTo>
                  <a:pt x="2253610" y="1057496"/>
                  <a:pt x="2201649" y="1088213"/>
                  <a:pt x="2176040" y="1099595"/>
                </a:cubicBezTo>
                <a:cubicBezTo>
                  <a:pt x="2109119" y="1129338"/>
                  <a:pt x="2124268" y="1121728"/>
                  <a:pt x="2048719" y="1134319"/>
                </a:cubicBezTo>
                <a:cubicBezTo>
                  <a:pt x="2002420" y="1122744"/>
                  <a:pt x="1955374" y="1113830"/>
                  <a:pt x="1909822" y="1099595"/>
                </a:cubicBezTo>
                <a:cubicBezTo>
                  <a:pt x="1893353" y="1094449"/>
                  <a:pt x="1879291" y="1083454"/>
                  <a:pt x="1863524" y="1076446"/>
                </a:cubicBezTo>
                <a:cubicBezTo>
                  <a:pt x="1844537" y="1068007"/>
                  <a:pt x="1824941" y="1061013"/>
                  <a:pt x="1805650" y="1053296"/>
                </a:cubicBezTo>
                <a:cubicBezTo>
                  <a:pt x="1713053" y="1057154"/>
                  <a:pt x="1620536" y="1064871"/>
                  <a:pt x="1527858" y="1064871"/>
                </a:cubicBezTo>
                <a:cubicBezTo>
                  <a:pt x="1458303" y="1064871"/>
                  <a:pt x="1388967" y="1049542"/>
                  <a:pt x="1319513" y="1053296"/>
                </a:cubicBezTo>
                <a:cubicBezTo>
                  <a:pt x="1245407" y="1057302"/>
                  <a:pt x="1173007" y="1077145"/>
                  <a:pt x="1099594" y="1088021"/>
                </a:cubicBezTo>
                <a:cubicBezTo>
                  <a:pt x="1068824" y="1092580"/>
                  <a:pt x="1037863" y="1095737"/>
                  <a:pt x="1006997" y="1099595"/>
                </a:cubicBezTo>
                <a:cubicBezTo>
                  <a:pt x="833184" y="1157533"/>
                  <a:pt x="939377" y="1136243"/>
                  <a:pt x="682906" y="1122745"/>
                </a:cubicBezTo>
                <a:cubicBezTo>
                  <a:pt x="667473" y="1107312"/>
                  <a:pt x="654067" y="1089541"/>
                  <a:pt x="636607" y="1076446"/>
                </a:cubicBezTo>
                <a:cubicBezTo>
                  <a:pt x="486142" y="963596"/>
                  <a:pt x="479222" y="1013944"/>
                  <a:pt x="219919" y="995423"/>
                </a:cubicBezTo>
                <a:cubicBezTo>
                  <a:pt x="200628" y="976132"/>
                  <a:pt x="183105" y="954893"/>
                  <a:pt x="162045" y="937550"/>
                </a:cubicBezTo>
                <a:cubicBezTo>
                  <a:pt x="117371" y="900759"/>
                  <a:pt x="64072" y="874300"/>
                  <a:pt x="23149" y="833377"/>
                </a:cubicBezTo>
                <a:cubicBezTo>
                  <a:pt x="11901" y="822129"/>
                  <a:pt x="15944" y="802375"/>
                  <a:pt x="11574" y="787079"/>
                </a:cubicBezTo>
                <a:cubicBezTo>
                  <a:pt x="8222" y="775348"/>
                  <a:pt x="3858" y="763930"/>
                  <a:pt x="0" y="752355"/>
                </a:cubicBezTo>
                <a:cubicBezTo>
                  <a:pt x="7716" y="709914"/>
                  <a:pt x="14111" y="667212"/>
                  <a:pt x="23149" y="625033"/>
                </a:cubicBezTo>
                <a:cubicBezTo>
                  <a:pt x="25705" y="613103"/>
                  <a:pt x="31372" y="602040"/>
                  <a:pt x="34724" y="590309"/>
                </a:cubicBezTo>
                <a:cubicBezTo>
                  <a:pt x="43117" y="560932"/>
                  <a:pt x="45976" y="537045"/>
                  <a:pt x="57873" y="509286"/>
                </a:cubicBezTo>
                <a:cubicBezTo>
                  <a:pt x="64670" y="493427"/>
                  <a:pt x="74964" y="479144"/>
                  <a:pt x="81022" y="462988"/>
                </a:cubicBezTo>
                <a:cubicBezTo>
                  <a:pt x="86608" y="448093"/>
                  <a:pt x="88227" y="431985"/>
                  <a:pt x="92597" y="416689"/>
                </a:cubicBezTo>
                <a:cubicBezTo>
                  <a:pt x="102132" y="383318"/>
                  <a:pt x="98385" y="408973"/>
                  <a:pt x="104172" y="381965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88" y="5959070"/>
            <a:ext cx="872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Prokaryotic Cells also had tails called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flagella</a:t>
            </a:r>
            <a:r>
              <a:rPr lang="en-US" dirty="0" smtClean="0"/>
              <a:t>, hair like protrusions called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cilia</a:t>
            </a:r>
            <a:r>
              <a:rPr lang="en-US" dirty="0" smtClean="0"/>
              <a:t> and a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cytoskeleton</a:t>
            </a:r>
            <a:r>
              <a:rPr lang="en-US" dirty="0" smtClean="0"/>
              <a:t> to help them move.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84107" y="38441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35 0.028 -0.062 0.062 -0.062 C 0.097 -0.062 0.125 -0.035 0.125 0 C 0.125 0.035 0.153 0.062 0.188 0.062 C 0.222 0.062 0.25 0.035 0.25 0 E" pathEditMode="relative" ptsTypes="">
                                      <p:cBhvr>
                                        <p:cTn id="14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4" grpId="0"/>
      <p:bldP spid="5" grpId="0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/>
      <p:bldP spid="23" grpId="0"/>
      <p:bldP spid="24" grpId="0"/>
      <p:bldP spid="25" grpId="0"/>
      <p:bldP spid="26" grpId="0" animBg="1"/>
      <p:bldP spid="26" grpId="1" animBg="1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63187" y="3054696"/>
            <a:ext cx="2596392" cy="497711"/>
          </a:xfrm>
          <a:custGeom>
            <a:avLst/>
            <a:gdLst>
              <a:gd name="connsiteX0" fmla="*/ 2573243 w 2596392"/>
              <a:gd name="connsiteY0" fmla="*/ 219919 h 497711"/>
              <a:gd name="connsiteX1" fmla="*/ 2573243 w 2596392"/>
              <a:gd name="connsiteY1" fmla="*/ 219919 h 497711"/>
              <a:gd name="connsiteX2" fmla="*/ 2480645 w 2596392"/>
              <a:gd name="connsiteY2" fmla="*/ 138896 h 497711"/>
              <a:gd name="connsiteX3" fmla="*/ 2434346 w 2596392"/>
              <a:gd name="connsiteY3" fmla="*/ 92597 h 497711"/>
              <a:gd name="connsiteX4" fmla="*/ 2399622 w 2596392"/>
              <a:gd name="connsiteY4" fmla="*/ 81022 h 497711"/>
              <a:gd name="connsiteX5" fmla="*/ 2353324 w 2596392"/>
              <a:gd name="connsiteY5" fmla="*/ 57873 h 497711"/>
              <a:gd name="connsiteX6" fmla="*/ 2179703 w 2596392"/>
              <a:gd name="connsiteY6" fmla="*/ 69448 h 497711"/>
              <a:gd name="connsiteX7" fmla="*/ 2133405 w 2596392"/>
              <a:gd name="connsiteY7" fmla="*/ 104172 h 497711"/>
              <a:gd name="connsiteX8" fmla="*/ 1994509 w 2596392"/>
              <a:gd name="connsiteY8" fmla="*/ 219919 h 497711"/>
              <a:gd name="connsiteX9" fmla="*/ 1878762 w 2596392"/>
              <a:gd name="connsiteY9" fmla="*/ 277792 h 497711"/>
              <a:gd name="connsiteX10" fmla="*/ 1751440 w 2596392"/>
              <a:gd name="connsiteY10" fmla="*/ 300941 h 497711"/>
              <a:gd name="connsiteX11" fmla="*/ 1427349 w 2596392"/>
              <a:gd name="connsiteY11" fmla="*/ 289367 h 497711"/>
              <a:gd name="connsiteX12" fmla="*/ 1357901 w 2596392"/>
              <a:gd name="connsiteY12" fmla="*/ 243068 h 497711"/>
              <a:gd name="connsiteX13" fmla="*/ 1288453 w 2596392"/>
              <a:gd name="connsiteY13" fmla="*/ 208344 h 497711"/>
              <a:gd name="connsiteX14" fmla="*/ 1207430 w 2596392"/>
              <a:gd name="connsiteY14" fmla="*/ 150471 h 497711"/>
              <a:gd name="connsiteX15" fmla="*/ 1161131 w 2596392"/>
              <a:gd name="connsiteY15" fmla="*/ 104172 h 497711"/>
              <a:gd name="connsiteX16" fmla="*/ 1091683 w 2596392"/>
              <a:gd name="connsiteY16" fmla="*/ 69448 h 497711"/>
              <a:gd name="connsiteX17" fmla="*/ 952787 w 2596392"/>
              <a:gd name="connsiteY17" fmla="*/ 23149 h 497711"/>
              <a:gd name="connsiteX18" fmla="*/ 767592 w 2596392"/>
              <a:gd name="connsiteY18" fmla="*/ 0 h 497711"/>
              <a:gd name="connsiteX19" fmla="*/ 536098 w 2596392"/>
              <a:gd name="connsiteY19" fmla="*/ 23149 h 497711"/>
              <a:gd name="connsiteX20" fmla="*/ 478225 w 2596392"/>
              <a:gd name="connsiteY20" fmla="*/ 46298 h 497711"/>
              <a:gd name="connsiteX21" fmla="*/ 443501 w 2596392"/>
              <a:gd name="connsiteY21" fmla="*/ 92597 h 497711"/>
              <a:gd name="connsiteX22" fmla="*/ 397202 w 2596392"/>
              <a:gd name="connsiteY22" fmla="*/ 127321 h 497711"/>
              <a:gd name="connsiteX23" fmla="*/ 339329 w 2596392"/>
              <a:gd name="connsiteY23" fmla="*/ 185195 h 497711"/>
              <a:gd name="connsiteX24" fmla="*/ 316179 w 2596392"/>
              <a:gd name="connsiteY24" fmla="*/ 208344 h 497711"/>
              <a:gd name="connsiteX25" fmla="*/ 235157 w 2596392"/>
              <a:gd name="connsiteY25" fmla="*/ 254643 h 497711"/>
              <a:gd name="connsiteX26" fmla="*/ 177283 w 2596392"/>
              <a:gd name="connsiteY26" fmla="*/ 266217 h 497711"/>
              <a:gd name="connsiteX27" fmla="*/ 49962 w 2596392"/>
              <a:gd name="connsiteY27" fmla="*/ 335665 h 497711"/>
              <a:gd name="connsiteX28" fmla="*/ 3663 w 2596392"/>
              <a:gd name="connsiteY28" fmla="*/ 358815 h 497711"/>
              <a:gd name="connsiteX29" fmla="*/ 61536 w 2596392"/>
              <a:gd name="connsiteY29" fmla="*/ 335665 h 497711"/>
              <a:gd name="connsiteX30" fmla="*/ 154134 w 2596392"/>
              <a:gd name="connsiteY30" fmla="*/ 312516 h 497711"/>
              <a:gd name="connsiteX31" fmla="*/ 246731 w 2596392"/>
              <a:gd name="connsiteY31" fmla="*/ 254643 h 497711"/>
              <a:gd name="connsiteX32" fmla="*/ 269881 w 2596392"/>
              <a:gd name="connsiteY32" fmla="*/ 231493 h 497711"/>
              <a:gd name="connsiteX33" fmla="*/ 304605 w 2596392"/>
              <a:gd name="connsiteY33" fmla="*/ 219919 h 497711"/>
              <a:gd name="connsiteX34" fmla="*/ 489800 w 2596392"/>
              <a:gd name="connsiteY34" fmla="*/ 208344 h 497711"/>
              <a:gd name="connsiteX35" fmla="*/ 524524 w 2596392"/>
              <a:gd name="connsiteY35" fmla="*/ 185195 h 497711"/>
              <a:gd name="connsiteX36" fmla="*/ 987511 w 2596392"/>
              <a:gd name="connsiteY36" fmla="*/ 185195 h 497711"/>
              <a:gd name="connsiteX37" fmla="*/ 1022235 w 2596392"/>
              <a:gd name="connsiteY37" fmla="*/ 219919 h 497711"/>
              <a:gd name="connsiteX38" fmla="*/ 1068534 w 2596392"/>
              <a:gd name="connsiteY38" fmla="*/ 254643 h 497711"/>
              <a:gd name="connsiteX39" fmla="*/ 1091683 w 2596392"/>
              <a:gd name="connsiteY39" fmla="*/ 289367 h 497711"/>
              <a:gd name="connsiteX40" fmla="*/ 1126407 w 2596392"/>
              <a:gd name="connsiteY40" fmla="*/ 312516 h 497711"/>
              <a:gd name="connsiteX41" fmla="*/ 1230579 w 2596392"/>
              <a:gd name="connsiteY41" fmla="*/ 393539 h 497711"/>
              <a:gd name="connsiteX42" fmla="*/ 1276878 w 2596392"/>
              <a:gd name="connsiteY42" fmla="*/ 428263 h 497711"/>
              <a:gd name="connsiteX43" fmla="*/ 1311602 w 2596392"/>
              <a:gd name="connsiteY43" fmla="*/ 439838 h 497711"/>
              <a:gd name="connsiteX44" fmla="*/ 1357901 w 2596392"/>
              <a:gd name="connsiteY44" fmla="*/ 462987 h 497711"/>
              <a:gd name="connsiteX45" fmla="*/ 1438924 w 2596392"/>
              <a:gd name="connsiteY45" fmla="*/ 497711 h 497711"/>
              <a:gd name="connsiteX46" fmla="*/ 1693567 w 2596392"/>
              <a:gd name="connsiteY46" fmla="*/ 486136 h 497711"/>
              <a:gd name="connsiteX47" fmla="*/ 1809314 w 2596392"/>
              <a:gd name="connsiteY47" fmla="*/ 462987 h 497711"/>
              <a:gd name="connsiteX48" fmla="*/ 1844038 w 2596392"/>
              <a:gd name="connsiteY48" fmla="*/ 439838 h 497711"/>
              <a:gd name="connsiteX49" fmla="*/ 1867187 w 2596392"/>
              <a:gd name="connsiteY49" fmla="*/ 416688 h 497711"/>
              <a:gd name="connsiteX50" fmla="*/ 1948210 w 2596392"/>
              <a:gd name="connsiteY50" fmla="*/ 381964 h 497711"/>
              <a:gd name="connsiteX51" fmla="*/ 1982934 w 2596392"/>
              <a:gd name="connsiteY51" fmla="*/ 358815 h 497711"/>
              <a:gd name="connsiteX52" fmla="*/ 2029233 w 2596392"/>
              <a:gd name="connsiteY52" fmla="*/ 335665 h 497711"/>
              <a:gd name="connsiteX53" fmla="*/ 2110255 w 2596392"/>
              <a:gd name="connsiteY53" fmla="*/ 300941 h 497711"/>
              <a:gd name="connsiteX54" fmla="*/ 2144979 w 2596392"/>
              <a:gd name="connsiteY54" fmla="*/ 289367 h 497711"/>
              <a:gd name="connsiteX55" fmla="*/ 2596392 w 2596392"/>
              <a:gd name="connsiteY55" fmla="*/ 277792 h 497711"/>
              <a:gd name="connsiteX56" fmla="*/ 2573243 w 2596392"/>
              <a:gd name="connsiteY56" fmla="*/ 219919 h 49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596392" h="497711">
                <a:moveTo>
                  <a:pt x="2573243" y="219919"/>
                </a:moveTo>
                <a:lnTo>
                  <a:pt x="2573243" y="219919"/>
                </a:lnTo>
                <a:cubicBezTo>
                  <a:pt x="2542377" y="192911"/>
                  <a:pt x="2510878" y="166610"/>
                  <a:pt x="2480645" y="138896"/>
                </a:cubicBezTo>
                <a:cubicBezTo>
                  <a:pt x="2464556" y="124148"/>
                  <a:pt x="2452106" y="105283"/>
                  <a:pt x="2434346" y="92597"/>
                </a:cubicBezTo>
                <a:cubicBezTo>
                  <a:pt x="2424418" y="85505"/>
                  <a:pt x="2410836" y="85828"/>
                  <a:pt x="2399622" y="81022"/>
                </a:cubicBezTo>
                <a:cubicBezTo>
                  <a:pt x="2383763" y="74225"/>
                  <a:pt x="2368757" y="65589"/>
                  <a:pt x="2353324" y="57873"/>
                </a:cubicBezTo>
                <a:cubicBezTo>
                  <a:pt x="2295450" y="61731"/>
                  <a:pt x="2236461" y="57499"/>
                  <a:pt x="2179703" y="69448"/>
                </a:cubicBezTo>
                <a:cubicBezTo>
                  <a:pt x="2160826" y="73422"/>
                  <a:pt x="2148052" y="91618"/>
                  <a:pt x="2133405" y="104172"/>
                </a:cubicBezTo>
                <a:cubicBezTo>
                  <a:pt x="2061130" y="166123"/>
                  <a:pt x="2128923" y="139271"/>
                  <a:pt x="1994509" y="219919"/>
                </a:cubicBezTo>
                <a:cubicBezTo>
                  <a:pt x="1947246" y="248276"/>
                  <a:pt x="1931270" y="262040"/>
                  <a:pt x="1878762" y="277792"/>
                </a:cubicBezTo>
                <a:cubicBezTo>
                  <a:pt x="1858534" y="283860"/>
                  <a:pt x="1767933" y="298192"/>
                  <a:pt x="1751440" y="300941"/>
                </a:cubicBezTo>
                <a:cubicBezTo>
                  <a:pt x="1643410" y="297083"/>
                  <a:pt x="1534298" y="305095"/>
                  <a:pt x="1427349" y="289367"/>
                </a:cubicBezTo>
                <a:cubicBezTo>
                  <a:pt x="1399823" y="285319"/>
                  <a:pt x="1381933" y="257087"/>
                  <a:pt x="1357901" y="243068"/>
                </a:cubicBezTo>
                <a:cubicBezTo>
                  <a:pt x="1335545" y="230027"/>
                  <a:pt x="1310495" y="221908"/>
                  <a:pt x="1288453" y="208344"/>
                </a:cubicBezTo>
                <a:cubicBezTo>
                  <a:pt x="1260187" y="190949"/>
                  <a:pt x="1233117" y="171488"/>
                  <a:pt x="1207430" y="150471"/>
                </a:cubicBezTo>
                <a:cubicBezTo>
                  <a:pt x="1190538" y="136650"/>
                  <a:pt x="1179011" y="116688"/>
                  <a:pt x="1161131" y="104172"/>
                </a:cubicBezTo>
                <a:cubicBezTo>
                  <a:pt x="1139928" y="89330"/>
                  <a:pt x="1114404" y="81842"/>
                  <a:pt x="1091683" y="69448"/>
                </a:cubicBezTo>
                <a:cubicBezTo>
                  <a:pt x="1002285" y="20685"/>
                  <a:pt x="1065941" y="37908"/>
                  <a:pt x="952787" y="23149"/>
                </a:cubicBezTo>
                <a:lnTo>
                  <a:pt x="767592" y="0"/>
                </a:lnTo>
                <a:cubicBezTo>
                  <a:pt x="690427" y="7716"/>
                  <a:pt x="612674" y="10897"/>
                  <a:pt x="536098" y="23149"/>
                </a:cubicBezTo>
                <a:cubicBezTo>
                  <a:pt x="515582" y="26432"/>
                  <a:pt x="494847" y="33832"/>
                  <a:pt x="478225" y="46298"/>
                </a:cubicBezTo>
                <a:cubicBezTo>
                  <a:pt x="462792" y="57873"/>
                  <a:pt x="457142" y="78956"/>
                  <a:pt x="443501" y="92597"/>
                </a:cubicBezTo>
                <a:cubicBezTo>
                  <a:pt x="429860" y="106238"/>
                  <a:pt x="411620" y="114505"/>
                  <a:pt x="397202" y="127321"/>
                </a:cubicBezTo>
                <a:cubicBezTo>
                  <a:pt x="376811" y="145446"/>
                  <a:pt x="358620" y="165904"/>
                  <a:pt x="339329" y="185195"/>
                </a:cubicBezTo>
                <a:cubicBezTo>
                  <a:pt x="331612" y="192912"/>
                  <a:pt x="325259" y="202291"/>
                  <a:pt x="316179" y="208344"/>
                </a:cubicBezTo>
                <a:cubicBezTo>
                  <a:pt x="290781" y="225276"/>
                  <a:pt x="264522" y="244855"/>
                  <a:pt x="235157" y="254643"/>
                </a:cubicBezTo>
                <a:cubicBezTo>
                  <a:pt x="216493" y="260864"/>
                  <a:pt x="196574" y="262359"/>
                  <a:pt x="177283" y="266217"/>
                </a:cubicBezTo>
                <a:cubicBezTo>
                  <a:pt x="14036" y="347840"/>
                  <a:pt x="194070" y="255604"/>
                  <a:pt x="49962" y="335665"/>
                </a:cubicBezTo>
                <a:cubicBezTo>
                  <a:pt x="34879" y="344045"/>
                  <a:pt x="-13592" y="358815"/>
                  <a:pt x="3663" y="358815"/>
                </a:cubicBezTo>
                <a:cubicBezTo>
                  <a:pt x="24440" y="358815"/>
                  <a:pt x="42082" y="342960"/>
                  <a:pt x="61536" y="335665"/>
                </a:cubicBezTo>
                <a:cubicBezTo>
                  <a:pt x="102206" y="320414"/>
                  <a:pt x="104803" y="322382"/>
                  <a:pt x="154134" y="312516"/>
                </a:cubicBezTo>
                <a:cubicBezTo>
                  <a:pt x="185000" y="293225"/>
                  <a:pt x="220994" y="280380"/>
                  <a:pt x="246731" y="254643"/>
                </a:cubicBezTo>
                <a:cubicBezTo>
                  <a:pt x="254448" y="246926"/>
                  <a:pt x="260523" y="237108"/>
                  <a:pt x="269881" y="231493"/>
                </a:cubicBezTo>
                <a:cubicBezTo>
                  <a:pt x="280343" y="225216"/>
                  <a:pt x="292471" y="221196"/>
                  <a:pt x="304605" y="219919"/>
                </a:cubicBezTo>
                <a:cubicBezTo>
                  <a:pt x="366117" y="213444"/>
                  <a:pt x="428068" y="212202"/>
                  <a:pt x="489800" y="208344"/>
                </a:cubicBezTo>
                <a:cubicBezTo>
                  <a:pt x="501375" y="200628"/>
                  <a:pt x="512446" y="192097"/>
                  <a:pt x="524524" y="185195"/>
                </a:cubicBezTo>
                <a:cubicBezTo>
                  <a:pt x="675800" y="98750"/>
                  <a:pt x="710370" y="169798"/>
                  <a:pt x="987511" y="185195"/>
                </a:cubicBezTo>
                <a:cubicBezTo>
                  <a:pt x="999086" y="196770"/>
                  <a:pt x="1009807" y="209266"/>
                  <a:pt x="1022235" y="219919"/>
                </a:cubicBezTo>
                <a:cubicBezTo>
                  <a:pt x="1036882" y="232474"/>
                  <a:pt x="1054893" y="241002"/>
                  <a:pt x="1068534" y="254643"/>
                </a:cubicBezTo>
                <a:cubicBezTo>
                  <a:pt x="1078371" y="264480"/>
                  <a:pt x="1081846" y="279530"/>
                  <a:pt x="1091683" y="289367"/>
                </a:cubicBezTo>
                <a:cubicBezTo>
                  <a:pt x="1101520" y="299204"/>
                  <a:pt x="1116010" y="303274"/>
                  <a:pt x="1126407" y="312516"/>
                </a:cubicBezTo>
                <a:cubicBezTo>
                  <a:pt x="1220098" y="395797"/>
                  <a:pt x="1158977" y="369671"/>
                  <a:pt x="1230579" y="393539"/>
                </a:cubicBezTo>
                <a:cubicBezTo>
                  <a:pt x="1246012" y="405114"/>
                  <a:pt x="1260129" y="418692"/>
                  <a:pt x="1276878" y="428263"/>
                </a:cubicBezTo>
                <a:cubicBezTo>
                  <a:pt x="1287471" y="434316"/>
                  <a:pt x="1300388" y="435032"/>
                  <a:pt x="1311602" y="439838"/>
                </a:cubicBezTo>
                <a:cubicBezTo>
                  <a:pt x="1327461" y="446635"/>
                  <a:pt x="1342920" y="454426"/>
                  <a:pt x="1357901" y="462987"/>
                </a:cubicBezTo>
                <a:cubicBezTo>
                  <a:pt x="1420073" y="498513"/>
                  <a:pt x="1362878" y="478699"/>
                  <a:pt x="1438924" y="497711"/>
                </a:cubicBezTo>
                <a:cubicBezTo>
                  <a:pt x="1523805" y="493853"/>
                  <a:pt x="1608969" y="494067"/>
                  <a:pt x="1693567" y="486136"/>
                </a:cubicBezTo>
                <a:cubicBezTo>
                  <a:pt x="1732742" y="482463"/>
                  <a:pt x="1809314" y="462987"/>
                  <a:pt x="1809314" y="462987"/>
                </a:cubicBezTo>
                <a:cubicBezTo>
                  <a:pt x="1820889" y="455271"/>
                  <a:pt x="1833175" y="448528"/>
                  <a:pt x="1844038" y="439838"/>
                </a:cubicBezTo>
                <a:cubicBezTo>
                  <a:pt x="1852559" y="433021"/>
                  <a:pt x="1858107" y="422741"/>
                  <a:pt x="1867187" y="416688"/>
                </a:cubicBezTo>
                <a:cubicBezTo>
                  <a:pt x="1939434" y="368523"/>
                  <a:pt x="1886486" y="412826"/>
                  <a:pt x="1948210" y="381964"/>
                </a:cubicBezTo>
                <a:cubicBezTo>
                  <a:pt x="1960652" y="375743"/>
                  <a:pt x="1970856" y="365717"/>
                  <a:pt x="1982934" y="358815"/>
                </a:cubicBezTo>
                <a:cubicBezTo>
                  <a:pt x="1997915" y="350254"/>
                  <a:pt x="2014252" y="344226"/>
                  <a:pt x="2029233" y="335665"/>
                </a:cubicBezTo>
                <a:cubicBezTo>
                  <a:pt x="2099711" y="295392"/>
                  <a:pt x="2024711" y="325382"/>
                  <a:pt x="2110255" y="300941"/>
                </a:cubicBezTo>
                <a:cubicBezTo>
                  <a:pt x="2121986" y="297589"/>
                  <a:pt x="2132792" y="289947"/>
                  <a:pt x="2144979" y="289367"/>
                </a:cubicBezTo>
                <a:cubicBezTo>
                  <a:pt x="2295329" y="282208"/>
                  <a:pt x="2445921" y="281650"/>
                  <a:pt x="2596392" y="277792"/>
                </a:cubicBezTo>
                <a:lnTo>
                  <a:pt x="2573243" y="21991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8775" y="555585"/>
            <a:ext cx="623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Prokaryotic cells had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nucleus</a:t>
            </a:r>
            <a:r>
              <a:rPr lang="en-US" dirty="0" smtClean="0"/>
              <a:t>, and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membrane bound organelles.</a:t>
            </a:r>
          </a:p>
          <a:p>
            <a:endParaRPr lang="en-US" dirty="0"/>
          </a:p>
          <a:p>
            <a:r>
              <a:rPr lang="en-US" dirty="0" smtClean="0"/>
              <a:t>Overall, Prokaryotic Cells were and still are pretty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simple.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58005" y="2546430"/>
            <a:ext cx="4271058" cy="1458411"/>
            <a:chOff x="2558005" y="2546430"/>
            <a:chExt cx="4271058" cy="1458411"/>
          </a:xfrm>
        </p:grpSpPr>
        <p:sp>
          <p:nvSpPr>
            <p:cNvPr id="6" name="Rounded Rectangle 5"/>
            <p:cNvSpPr/>
            <p:nvPr/>
          </p:nvSpPr>
          <p:spPr>
            <a:xfrm>
              <a:off x="2558005" y="2546430"/>
              <a:ext cx="4271058" cy="14584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685326" y="2679679"/>
              <a:ext cx="4027990" cy="1201509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679539" y="2674880"/>
            <a:ext cx="4027990" cy="12015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261556" y="294214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608663" y="307059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102603" y="3082250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digitalsplashmedia.com/wp-content/uploads/2014/04/D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9610" flipH="1">
            <a:off x="4762162" y="2910904"/>
            <a:ext cx="285489" cy="6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3148646" y="3287358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34381" y="3542057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07593" y="3147248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3664" y="3594143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19299" y="2891539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4512" y="2914586"/>
            <a:ext cx="92597" cy="1041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650603" y="2696901"/>
            <a:ext cx="3958541" cy="1137963"/>
          </a:xfrm>
          <a:custGeom>
            <a:avLst/>
            <a:gdLst>
              <a:gd name="connsiteX0" fmla="*/ 104172 w 3958541"/>
              <a:gd name="connsiteY0" fmla="*/ 381965 h 1137963"/>
              <a:gd name="connsiteX1" fmla="*/ 127321 w 3958541"/>
              <a:gd name="connsiteY1" fmla="*/ 254643 h 1137963"/>
              <a:gd name="connsiteX2" fmla="*/ 150470 w 3958541"/>
              <a:gd name="connsiteY2" fmla="*/ 219919 h 1137963"/>
              <a:gd name="connsiteX3" fmla="*/ 196769 w 3958541"/>
              <a:gd name="connsiteY3" fmla="*/ 208345 h 1137963"/>
              <a:gd name="connsiteX4" fmla="*/ 266217 w 3958541"/>
              <a:gd name="connsiteY4" fmla="*/ 243069 h 1137963"/>
              <a:gd name="connsiteX5" fmla="*/ 335665 w 3958541"/>
              <a:gd name="connsiteY5" fmla="*/ 266218 h 1137963"/>
              <a:gd name="connsiteX6" fmla="*/ 405113 w 3958541"/>
              <a:gd name="connsiteY6" fmla="*/ 243069 h 1137963"/>
              <a:gd name="connsiteX7" fmla="*/ 428263 w 3958541"/>
              <a:gd name="connsiteY7" fmla="*/ 208345 h 1137963"/>
              <a:gd name="connsiteX8" fmla="*/ 439838 w 3958541"/>
              <a:gd name="connsiteY8" fmla="*/ 173621 h 1137963"/>
              <a:gd name="connsiteX9" fmla="*/ 462987 w 3958541"/>
              <a:gd name="connsiteY9" fmla="*/ 46299 h 1137963"/>
              <a:gd name="connsiteX10" fmla="*/ 601883 w 3958541"/>
              <a:gd name="connsiteY10" fmla="*/ 69448 h 1137963"/>
              <a:gd name="connsiteX11" fmla="*/ 752354 w 3958541"/>
              <a:gd name="connsiteY11" fmla="*/ 162046 h 1137963"/>
              <a:gd name="connsiteX12" fmla="*/ 879675 w 3958541"/>
              <a:gd name="connsiteY12" fmla="*/ 127322 h 1137963"/>
              <a:gd name="connsiteX13" fmla="*/ 914400 w 3958541"/>
              <a:gd name="connsiteY13" fmla="*/ 92598 h 1137963"/>
              <a:gd name="connsiteX14" fmla="*/ 995422 w 3958541"/>
              <a:gd name="connsiteY14" fmla="*/ 57874 h 1137963"/>
              <a:gd name="connsiteX15" fmla="*/ 1458410 w 3958541"/>
              <a:gd name="connsiteY15" fmla="*/ 11575 h 1137963"/>
              <a:gd name="connsiteX16" fmla="*/ 1516283 w 3958541"/>
              <a:gd name="connsiteY16" fmla="*/ 0 h 1137963"/>
              <a:gd name="connsiteX17" fmla="*/ 1620455 w 3958541"/>
              <a:gd name="connsiteY17" fmla="*/ 11575 h 1137963"/>
              <a:gd name="connsiteX18" fmla="*/ 1655179 w 3958541"/>
              <a:gd name="connsiteY18" fmla="*/ 46299 h 1137963"/>
              <a:gd name="connsiteX19" fmla="*/ 1759351 w 3958541"/>
              <a:gd name="connsiteY19" fmla="*/ 92598 h 1137963"/>
              <a:gd name="connsiteX20" fmla="*/ 1956121 w 3958541"/>
              <a:gd name="connsiteY20" fmla="*/ 138896 h 1137963"/>
              <a:gd name="connsiteX21" fmla="*/ 2777924 w 3958541"/>
              <a:gd name="connsiteY21" fmla="*/ 127322 h 1137963"/>
              <a:gd name="connsiteX22" fmla="*/ 2812648 w 3958541"/>
              <a:gd name="connsiteY22" fmla="*/ 104172 h 1137963"/>
              <a:gd name="connsiteX23" fmla="*/ 2893670 w 3958541"/>
              <a:gd name="connsiteY23" fmla="*/ 92598 h 1137963"/>
              <a:gd name="connsiteX24" fmla="*/ 2939969 w 3958541"/>
              <a:gd name="connsiteY24" fmla="*/ 81023 h 1137963"/>
              <a:gd name="connsiteX25" fmla="*/ 3009417 w 3958541"/>
              <a:gd name="connsiteY25" fmla="*/ 57874 h 1137963"/>
              <a:gd name="connsiteX26" fmla="*/ 3113589 w 3958541"/>
              <a:gd name="connsiteY26" fmla="*/ 69448 h 1137963"/>
              <a:gd name="connsiteX27" fmla="*/ 3171463 w 3958541"/>
              <a:gd name="connsiteY27" fmla="*/ 92598 h 1137963"/>
              <a:gd name="connsiteX28" fmla="*/ 3298784 w 3958541"/>
              <a:gd name="connsiteY28" fmla="*/ 115747 h 1137963"/>
              <a:gd name="connsiteX29" fmla="*/ 3565002 w 3958541"/>
              <a:gd name="connsiteY29" fmla="*/ 104172 h 1137963"/>
              <a:gd name="connsiteX30" fmla="*/ 3842794 w 3958541"/>
              <a:gd name="connsiteY30" fmla="*/ 150471 h 1137963"/>
              <a:gd name="connsiteX31" fmla="*/ 3889093 w 3958541"/>
              <a:gd name="connsiteY31" fmla="*/ 185195 h 1137963"/>
              <a:gd name="connsiteX32" fmla="*/ 3900668 w 3958541"/>
              <a:gd name="connsiteY32" fmla="*/ 219919 h 1137963"/>
              <a:gd name="connsiteX33" fmla="*/ 3877519 w 3958541"/>
              <a:gd name="connsiteY33" fmla="*/ 416689 h 1137963"/>
              <a:gd name="connsiteX34" fmla="*/ 3912243 w 3958541"/>
              <a:gd name="connsiteY34" fmla="*/ 578734 h 1137963"/>
              <a:gd name="connsiteX35" fmla="*/ 3946967 w 3958541"/>
              <a:gd name="connsiteY35" fmla="*/ 659757 h 1137963"/>
              <a:gd name="connsiteX36" fmla="*/ 3958541 w 3958541"/>
              <a:gd name="connsiteY36" fmla="*/ 694481 h 1137963"/>
              <a:gd name="connsiteX37" fmla="*/ 3946967 w 3958541"/>
              <a:gd name="connsiteY37" fmla="*/ 752355 h 1137963"/>
              <a:gd name="connsiteX38" fmla="*/ 3842794 w 3958541"/>
              <a:gd name="connsiteY38" fmla="*/ 844952 h 1137963"/>
              <a:gd name="connsiteX39" fmla="*/ 3773346 w 3958541"/>
              <a:gd name="connsiteY39" fmla="*/ 856527 h 1137963"/>
              <a:gd name="connsiteX40" fmla="*/ 3750197 w 3958541"/>
              <a:gd name="connsiteY40" fmla="*/ 891251 h 1137963"/>
              <a:gd name="connsiteX41" fmla="*/ 3738622 w 3958541"/>
              <a:gd name="connsiteY41" fmla="*/ 960699 h 1137963"/>
              <a:gd name="connsiteX42" fmla="*/ 3727048 w 3958541"/>
              <a:gd name="connsiteY42" fmla="*/ 914400 h 1137963"/>
              <a:gd name="connsiteX43" fmla="*/ 3715473 w 3958541"/>
              <a:gd name="connsiteY43" fmla="*/ 856527 h 1137963"/>
              <a:gd name="connsiteX44" fmla="*/ 3634450 w 3958541"/>
              <a:gd name="connsiteY44" fmla="*/ 949124 h 1137963"/>
              <a:gd name="connsiteX45" fmla="*/ 3599726 w 3958541"/>
              <a:gd name="connsiteY45" fmla="*/ 983848 h 1137963"/>
              <a:gd name="connsiteX46" fmla="*/ 3483979 w 3958541"/>
              <a:gd name="connsiteY46" fmla="*/ 1099595 h 1137963"/>
              <a:gd name="connsiteX47" fmla="*/ 3333508 w 3958541"/>
              <a:gd name="connsiteY47" fmla="*/ 1122745 h 1137963"/>
              <a:gd name="connsiteX48" fmla="*/ 3240911 w 3958541"/>
              <a:gd name="connsiteY48" fmla="*/ 1134319 h 1137963"/>
              <a:gd name="connsiteX49" fmla="*/ 3183038 w 3958541"/>
              <a:gd name="connsiteY49" fmla="*/ 1122745 h 1137963"/>
              <a:gd name="connsiteX50" fmla="*/ 3148313 w 3958541"/>
              <a:gd name="connsiteY50" fmla="*/ 1111170 h 1137963"/>
              <a:gd name="connsiteX51" fmla="*/ 3078865 w 3958541"/>
              <a:gd name="connsiteY51" fmla="*/ 1064871 h 1137963"/>
              <a:gd name="connsiteX52" fmla="*/ 2488556 w 3958541"/>
              <a:gd name="connsiteY52" fmla="*/ 1053296 h 1137963"/>
              <a:gd name="connsiteX53" fmla="*/ 2442258 w 3958541"/>
              <a:gd name="connsiteY53" fmla="*/ 1041722 h 1137963"/>
              <a:gd name="connsiteX54" fmla="*/ 2280212 w 3958541"/>
              <a:gd name="connsiteY54" fmla="*/ 1053296 h 1137963"/>
              <a:gd name="connsiteX55" fmla="*/ 2176040 w 3958541"/>
              <a:gd name="connsiteY55" fmla="*/ 1099595 h 1137963"/>
              <a:gd name="connsiteX56" fmla="*/ 2048719 w 3958541"/>
              <a:gd name="connsiteY56" fmla="*/ 1134319 h 1137963"/>
              <a:gd name="connsiteX57" fmla="*/ 1909822 w 3958541"/>
              <a:gd name="connsiteY57" fmla="*/ 1099595 h 1137963"/>
              <a:gd name="connsiteX58" fmla="*/ 1863524 w 3958541"/>
              <a:gd name="connsiteY58" fmla="*/ 1076446 h 1137963"/>
              <a:gd name="connsiteX59" fmla="*/ 1805650 w 3958541"/>
              <a:gd name="connsiteY59" fmla="*/ 1053296 h 1137963"/>
              <a:gd name="connsiteX60" fmla="*/ 1527858 w 3958541"/>
              <a:gd name="connsiteY60" fmla="*/ 1064871 h 1137963"/>
              <a:gd name="connsiteX61" fmla="*/ 1319513 w 3958541"/>
              <a:gd name="connsiteY61" fmla="*/ 1053296 h 1137963"/>
              <a:gd name="connsiteX62" fmla="*/ 1099594 w 3958541"/>
              <a:gd name="connsiteY62" fmla="*/ 1088021 h 1137963"/>
              <a:gd name="connsiteX63" fmla="*/ 1006997 w 3958541"/>
              <a:gd name="connsiteY63" fmla="*/ 1099595 h 1137963"/>
              <a:gd name="connsiteX64" fmla="*/ 682906 w 3958541"/>
              <a:gd name="connsiteY64" fmla="*/ 1122745 h 1137963"/>
              <a:gd name="connsiteX65" fmla="*/ 636607 w 3958541"/>
              <a:gd name="connsiteY65" fmla="*/ 1076446 h 1137963"/>
              <a:gd name="connsiteX66" fmla="*/ 219919 w 3958541"/>
              <a:gd name="connsiteY66" fmla="*/ 995423 h 1137963"/>
              <a:gd name="connsiteX67" fmla="*/ 162045 w 3958541"/>
              <a:gd name="connsiteY67" fmla="*/ 937550 h 1137963"/>
              <a:gd name="connsiteX68" fmla="*/ 23149 w 3958541"/>
              <a:gd name="connsiteY68" fmla="*/ 833377 h 1137963"/>
              <a:gd name="connsiteX69" fmla="*/ 11574 w 3958541"/>
              <a:gd name="connsiteY69" fmla="*/ 787079 h 1137963"/>
              <a:gd name="connsiteX70" fmla="*/ 0 w 3958541"/>
              <a:gd name="connsiteY70" fmla="*/ 752355 h 1137963"/>
              <a:gd name="connsiteX71" fmla="*/ 23149 w 3958541"/>
              <a:gd name="connsiteY71" fmla="*/ 625033 h 1137963"/>
              <a:gd name="connsiteX72" fmla="*/ 34724 w 3958541"/>
              <a:gd name="connsiteY72" fmla="*/ 590309 h 1137963"/>
              <a:gd name="connsiteX73" fmla="*/ 57873 w 3958541"/>
              <a:gd name="connsiteY73" fmla="*/ 509286 h 1137963"/>
              <a:gd name="connsiteX74" fmla="*/ 81022 w 3958541"/>
              <a:gd name="connsiteY74" fmla="*/ 462988 h 1137963"/>
              <a:gd name="connsiteX75" fmla="*/ 92597 w 3958541"/>
              <a:gd name="connsiteY75" fmla="*/ 416689 h 1137963"/>
              <a:gd name="connsiteX76" fmla="*/ 104172 w 3958541"/>
              <a:gd name="connsiteY76" fmla="*/ 381965 h 113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958541" h="1137963">
                <a:moveTo>
                  <a:pt x="104172" y="381965"/>
                </a:moveTo>
                <a:cubicBezTo>
                  <a:pt x="109959" y="354957"/>
                  <a:pt x="109477" y="290331"/>
                  <a:pt x="127321" y="254643"/>
                </a:cubicBezTo>
                <a:cubicBezTo>
                  <a:pt x="133542" y="242201"/>
                  <a:pt x="138895" y="227635"/>
                  <a:pt x="150470" y="219919"/>
                </a:cubicBezTo>
                <a:cubicBezTo>
                  <a:pt x="163706" y="211095"/>
                  <a:pt x="181336" y="212203"/>
                  <a:pt x="196769" y="208345"/>
                </a:cubicBezTo>
                <a:cubicBezTo>
                  <a:pt x="219918" y="219920"/>
                  <a:pt x="242326" y="233115"/>
                  <a:pt x="266217" y="243069"/>
                </a:cubicBezTo>
                <a:cubicBezTo>
                  <a:pt x="288741" y="252454"/>
                  <a:pt x="335665" y="266218"/>
                  <a:pt x="335665" y="266218"/>
                </a:cubicBezTo>
                <a:cubicBezTo>
                  <a:pt x="358814" y="258502"/>
                  <a:pt x="384420" y="256002"/>
                  <a:pt x="405113" y="243069"/>
                </a:cubicBezTo>
                <a:cubicBezTo>
                  <a:pt x="416910" y="235696"/>
                  <a:pt x="422042" y="220787"/>
                  <a:pt x="428263" y="208345"/>
                </a:cubicBezTo>
                <a:cubicBezTo>
                  <a:pt x="433719" y="197432"/>
                  <a:pt x="437282" y="185551"/>
                  <a:pt x="439838" y="173621"/>
                </a:cubicBezTo>
                <a:cubicBezTo>
                  <a:pt x="448876" y="131442"/>
                  <a:pt x="455271" y="88740"/>
                  <a:pt x="462987" y="46299"/>
                </a:cubicBezTo>
                <a:cubicBezTo>
                  <a:pt x="476387" y="47788"/>
                  <a:pt x="569947" y="50819"/>
                  <a:pt x="601883" y="69448"/>
                </a:cubicBezTo>
                <a:cubicBezTo>
                  <a:pt x="838970" y="207747"/>
                  <a:pt x="619710" y="95722"/>
                  <a:pt x="752354" y="162046"/>
                </a:cubicBezTo>
                <a:cubicBezTo>
                  <a:pt x="794794" y="150471"/>
                  <a:pt x="839241" y="144651"/>
                  <a:pt x="879675" y="127322"/>
                </a:cubicBezTo>
                <a:cubicBezTo>
                  <a:pt x="894721" y="120874"/>
                  <a:pt x="901825" y="103077"/>
                  <a:pt x="914400" y="92598"/>
                </a:cubicBezTo>
                <a:cubicBezTo>
                  <a:pt x="948659" y="64049"/>
                  <a:pt x="951295" y="68905"/>
                  <a:pt x="995422" y="57874"/>
                </a:cubicBezTo>
                <a:cubicBezTo>
                  <a:pt x="1150353" y="-45416"/>
                  <a:pt x="1003349" y="44079"/>
                  <a:pt x="1458410" y="11575"/>
                </a:cubicBezTo>
                <a:cubicBezTo>
                  <a:pt x="1478033" y="10173"/>
                  <a:pt x="1496992" y="3858"/>
                  <a:pt x="1516283" y="0"/>
                </a:cubicBezTo>
                <a:cubicBezTo>
                  <a:pt x="1551007" y="3858"/>
                  <a:pt x="1587310" y="527"/>
                  <a:pt x="1620455" y="11575"/>
                </a:cubicBezTo>
                <a:cubicBezTo>
                  <a:pt x="1635984" y="16751"/>
                  <a:pt x="1641040" y="38051"/>
                  <a:pt x="1655179" y="46299"/>
                </a:cubicBezTo>
                <a:cubicBezTo>
                  <a:pt x="1688002" y="65446"/>
                  <a:pt x="1724275" y="77983"/>
                  <a:pt x="1759351" y="92598"/>
                </a:cubicBezTo>
                <a:cubicBezTo>
                  <a:pt x="1810597" y="113950"/>
                  <a:pt x="1944623" y="136432"/>
                  <a:pt x="1956121" y="138896"/>
                </a:cubicBezTo>
                <a:cubicBezTo>
                  <a:pt x="2230055" y="135038"/>
                  <a:pt x="2504187" y="138419"/>
                  <a:pt x="2777924" y="127322"/>
                </a:cubicBezTo>
                <a:cubicBezTo>
                  <a:pt x="2791824" y="126758"/>
                  <a:pt x="2799324" y="108169"/>
                  <a:pt x="2812648" y="104172"/>
                </a:cubicBezTo>
                <a:cubicBezTo>
                  <a:pt x="2838779" y="96333"/>
                  <a:pt x="2866829" y="97478"/>
                  <a:pt x="2893670" y="92598"/>
                </a:cubicBezTo>
                <a:cubicBezTo>
                  <a:pt x="2909321" y="89752"/>
                  <a:pt x="2924732" y="85594"/>
                  <a:pt x="2939969" y="81023"/>
                </a:cubicBezTo>
                <a:cubicBezTo>
                  <a:pt x="2963341" y="74011"/>
                  <a:pt x="3009417" y="57874"/>
                  <a:pt x="3009417" y="57874"/>
                </a:cubicBezTo>
                <a:cubicBezTo>
                  <a:pt x="3044141" y="61732"/>
                  <a:pt x="3079427" y="62128"/>
                  <a:pt x="3113589" y="69448"/>
                </a:cubicBezTo>
                <a:cubicBezTo>
                  <a:pt x="3133905" y="73801"/>
                  <a:pt x="3151752" y="86028"/>
                  <a:pt x="3171463" y="92598"/>
                </a:cubicBezTo>
                <a:cubicBezTo>
                  <a:pt x="3212388" y="106239"/>
                  <a:pt x="3256621" y="109724"/>
                  <a:pt x="3298784" y="115747"/>
                </a:cubicBezTo>
                <a:cubicBezTo>
                  <a:pt x="3387523" y="111889"/>
                  <a:pt x="3476208" y="101895"/>
                  <a:pt x="3565002" y="104172"/>
                </a:cubicBezTo>
                <a:cubicBezTo>
                  <a:pt x="3685767" y="107269"/>
                  <a:pt x="3738937" y="124507"/>
                  <a:pt x="3842794" y="150471"/>
                </a:cubicBezTo>
                <a:cubicBezTo>
                  <a:pt x="3858227" y="162046"/>
                  <a:pt x="3876743" y="170375"/>
                  <a:pt x="3889093" y="185195"/>
                </a:cubicBezTo>
                <a:cubicBezTo>
                  <a:pt x="3896904" y="194568"/>
                  <a:pt x="3900668" y="207718"/>
                  <a:pt x="3900668" y="219919"/>
                </a:cubicBezTo>
                <a:cubicBezTo>
                  <a:pt x="3900668" y="356800"/>
                  <a:pt x="3903413" y="339002"/>
                  <a:pt x="3877519" y="416689"/>
                </a:cubicBezTo>
                <a:cubicBezTo>
                  <a:pt x="3889094" y="470704"/>
                  <a:pt x="3897067" y="525618"/>
                  <a:pt x="3912243" y="578734"/>
                </a:cubicBezTo>
                <a:cubicBezTo>
                  <a:pt x="3920315" y="606987"/>
                  <a:pt x="3936054" y="632475"/>
                  <a:pt x="3946967" y="659757"/>
                </a:cubicBezTo>
                <a:cubicBezTo>
                  <a:pt x="3951498" y="671085"/>
                  <a:pt x="3954683" y="682906"/>
                  <a:pt x="3958541" y="694481"/>
                </a:cubicBezTo>
                <a:cubicBezTo>
                  <a:pt x="3954683" y="713772"/>
                  <a:pt x="3954957" y="734377"/>
                  <a:pt x="3946967" y="752355"/>
                </a:cubicBezTo>
                <a:cubicBezTo>
                  <a:pt x="3929343" y="792010"/>
                  <a:pt x="3879555" y="829635"/>
                  <a:pt x="3842794" y="844952"/>
                </a:cubicBezTo>
                <a:cubicBezTo>
                  <a:pt x="3821131" y="853978"/>
                  <a:pt x="3796495" y="852669"/>
                  <a:pt x="3773346" y="856527"/>
                </a:cubicBezTo>
                <a:cubicBezTo>
                  <a:pt x="3765630" y="868102"/>
                  <a:pt x="3754596" y="878054"/>
                  <a:pt x="3750197" y="891251"/>
                </a:cubicBezTo>
                <a:cubicBezTo>
                  <a:pt x="3742776" y="913515"/>
                  <a:pt x="3755217" y="944104"/>
                  <a:pt x="3738622" y="960699"/>
                </a:cubicBezTo>
                <a:cubicBezTo>
                  <a:pt x="3727373" y="971948"/>
                  <a:pt x="3730499" y="929929"/>
                  <a:pt x="3727048" y="914400"/>
                </a:cubicBezTo>
                <a:cubicBezTo>
                  <a:pt x="3722780" y="895195"/>
                  <a:pt x="3719331" y="875818"/>
                  <a:pt x="3715473" y="856527"/>
                </a:cubicBezTo>
                <a:cubicBezTo>
                  <a:pt x="3688465" y="887393"/>
                  <a:pt x="3662039" y="918777"/>
                  <a:pt x="3634450" y="949124"/>
                </a:cubicBezTo>
                <a:cubicBezTo>
                  <a:pt x="3623439" y="961236"/>
                  <a:pt x="3610205" y="971273"/>
                  <a:pt x="3599726" y="983848"/>
                </a:cubicBezTo>
                <a:cubicBezTo>
                  <a:pt x="3502458" y="1100570"/>
                  <a:pt x="3562865" y="1073301"/>
                  <a:pt x="3483979" y="1099595"/>
                </a:cubicBezTo>
                <a:cubicBezTo>
                  <a:pt x="3431778" y="1021293"/>
                  <a:pt x="3484191" y="1075161"/>
                  <a:pt x="3333508" y="1122745"/>
                </a:cubicBezTo>
                <a:cubicBezTo>
                  <a:pt x="3303846" y="1132112"/>
                  <a:pt x="3271777" y="1130461"/>
                  <a:pt x="3240911" y="1134319"/>
                </a:cubicBezTo>
                <a:cubicBezTo>
                  <a:pt x="3221620" y="1130461"/>
                  <a:pt x="3202124" y="1127516"/>
                  <a:pt x="3183038" y="1122745"/>
                </a:cubicBezTo>
                <a:cubicBezTo>
                  <a:pt x="3171201" y="1119786"/>
                  <a:pt x="3156940" y="1119797"/>
                  <a:pt x="3148313" y="1111170"/>
                </a:cubicBezTo>
                <a:cubicBezTo>
                  <a:pt x="3086027" y="1048884"/>
                  <a:pt x="3220444" y="1093187"/>
                  <a:pt x="3078865" y="1064871"/>
                </a:cubicBezTo>
                <a:cubicBezTo>
                  <a:pt x="2767453" y="1079701"/>
                  <a:pt x="2848760" y="1085079"/>
                  <a:pt x="2488556" y="1053296"/>
                </a:cubicBezTo>
                <a:cubicBezTo>
                  <a:pt x="2472710" y="1051898"/>
                  <a:pt x="2457691" y="1045580"/>
                  <a:pt x="2442258" y="1041722"/>
                </a:cubicBezTo>
                <a:cubicBezTo>
                  <a:pt x="2388243" y="1045580"/>
                  <a:pt x="2333702" y="1044850"/>
                  <a:pt x="2280212" y="1053296"/>
                </a:cubicBezTo>
                <a:cubicBezTo>
                  <a:pt x="2253610" y="1057496"/>
                  <a:pt x="2201649" y="1088213"/>
                  <a:pt x="2176040" y="1099595"/>
                </a:cubicBezTo>
                <a:cubicBezTo>
                  <a:pt x="2109119" y="1129338"/>
                  <a:pt x="2124268" y="1121728"/>
                  <a:pt x="2048719" y="1134319"/>
                </a:cubicBezTo>
                <a:cubicBezTo>
                  <a:pt x="2002420" y="1122744"/>
                  <a:pt x="1955374" y="1113830"/>
                  <a:pt x="1909822" y="1099595"/>
                </a:cubicBezTo>
                <a:cubicBezTo>
                  <a:pt x="1893353" y="1094449"/>
                  <a:pt x="1879291" y="1083454"/>
                  <a:pt x="1863524" y="1076446"/>
                </a:cubicBezTo>
                <a:cubicBezTo>
                  <a:pt x="1844537" y="1068007"/>
                  <a:pt x="1824941" y="1061013"/>
                  <a:pt x="1805650" y="1053296"/>
                </a:cubicBezTo>
                <a:cubicBezTo>
                  <a:pt x="1713053" y="1057154"/>
                  <a:pt x="1620536" y="1064871"/>
                  <a:pt x="1527858" y="1064871"/>
                </a:cubicBezTo>
                <a:cubicBezTo>
                  <a:pt x="1458303" y="1064871"/>
                  <a:pt x="1388967" y="1049542"/>
                  <a:pt x="1319513" y="1053296"/>
                </a:cubicBezTo>
                <a:cubicBezTo>
                  <a:pt x="1245407" y="1057302"/>
                  <a:pt x="1173007" y="1077145"/>
                  <a:pt x="1099594" y="1088021"/>
                </a:cubicBezTo>
                <a:cubicBezTo>
                  <a:pt x="1068824" y="1092580"/>
                  <a:pt x="1037863" y="1095737"/>
                  <a:pt x="1006997" y="1099595"/>
                </a:cubicBezTo>
                <a:cubicBezTo>
                  <a:pt x="833184" y="1157533"/>
                  <a:pt x="939377" y="1136243"/>
                  <a:pt x="682906" y="1122745"/>
                </a:cubicBezTo>
                <a:cubicBezTo>
                  <a:pt x="667473" y="1107312"/>
                  <a:pt x="654067" y="1089541"/>
                  <a:pt x="636607" y="1076446"/>
                </a:cubicBezTo>
                <a:cubicBezTo>
                  <a:pt x="486142" y="963596"/>
                  <a:pt x="479222" y="1013944"/>
                  <a:pt x="219919" y="995423"/>
                </a:cubicBezTo>
                <a:cubicBezTo>
                  <a:pt x="200628" y="976132"/>
                  <a:pt x="183105" y="954893"/>
                  <a:pt x="162045" y="937550"/>
                </a:cubicBezTo>
                <a:cubicBezTo>
                  <a:pt x="117371" y="900759"/>
                  <a:pt x="64072" y="874300"/>
                  <a:pt x="23149" y="833377"/>
                </a:cubicBezTo>
                <a:cubicBezTo>
                  <a:pt x="11901" y="822129"/>
                  <a:pt x="15944" y="802375"/>
                  <a:pt x="11574" y="787079"/>
                </a:cubicBezTo>
                <a:cubicBezTo>
                  <a:pt x="8222" y="775348"/>
                  <a:pt x="3858" y="763930"/>
                  <a:pt x="0" y="752355"/>
                </a:cubicBezTo>
                <a:cubicBezTo>
                  <a:pt x="7716" y="709914"/>
                  <a:pt x="14111" y="667212"/>
                  <a:pt x="23149" y="625033"/>
                </a:cubicBezTo>
                <a:cubicBezTo>
                  <a:pt x="25705" y="613103"/>
                  <a:pt x="31372" y="602040"/>
                  <a:pt x="34724" y="590309"/>
                </a:cubicBezTo>
                <a:cubicBezTo>
                  <a:pt x="43117" y="560932"/>
                  <a:pt x="45976" y="537045"/>
                  <a:pt x="57873" y="509286"/>
                </a:cubicBezTo>
                <a:cubicBezTo>
                  <a:pt x="64670" y="493427"/>
                  <a:pt x="74964" y="479144"/>
                  <a:pt x="81022" y="462988"/>
                </a:cubicBezTo>
                <a:cubicBezTo>
                  <a:pt x="86608" y="448093"/>
                  <a:pt x="88227" y="431985"/>
                  <a:pt x="92597" y="416689"/>
                </a:cubicBezTo>
                <a:cubicBezTo>
                  <a:pt x="102132" y="383318"/>
                  <a:pt x="98385" y="408973"/>
                  <a:pt x="104172" y="381965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4107" y="38441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740603" y="2350595"/>
            <a:ext cx="4264175" cy="1861351"/>
            <a:chOff x="2740603" y="2350595"/>
            <a:chExt cx="4264175" cy="1861351"/>
          </a:xfrm>
        </p:grpSpPr>
        <p:grpSp>
          <p:nvGrpSpPr>
            <p:cNvPr id="24" name="Group 23"/>
            <p:cNvGrpSpPr/>
            <p:nvPr/>
          </p:nvGrpSpPr>
          <p:grpSpPr>
            <a:xfrm rot="5400000">
              <a:off x="6286741" y="3191890"/>
              <a:ext cx="1221030" cy="215044"/>
              <a:chOff x="3148646" y="2361236"/>
              <a:chExt cx="1221030" cy="215044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3148646" y="2361236"/>
                <a:ext cx="587615" cy="213115"/>
                <a:chOff x="3148646" y="2361236"/>
                <a:chExt cx="587615" cy="213115"/>
              </a:xfrm>
            </p:grpSpPr>
            <p:cxnSp>
              <p:nvCxnSpPr>
                <p:cNvPr id="101" name="Curved Connector 100"/>
                <p:cNvCxnSpPr/>
                <p:nvPr/>
              </p:nvCxnSpPr>
              <p:spPr>
                <a:xfrm rot="5400000" flipH="1" flipV="1">
                  <a:off x="3102347" y="240753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urved Connector 101"/>
                <p:cNvCxnSpPr/>
                <p:nvPr/>
              </p:nvCxnSpPr>
              <p:spPr>
                <a:xfrm rot="5400000" flipH="1" flipV="1">
                  <a:off x="3254747" y="2421038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urved Connector 102"/>
                <p:cNvCxnSpPr/>
                <p:nvPr/>
              </p:nvCxnSpPr>
              <p:spPr>
                <a:xfrm rot="5400000" flipH="1" flipV="1">
                  <a:off x="3444965" y="2421952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urved Connector 103"/>
                <p:cNvCxnSpPr/>
                <p:nvPr/>
              </p:nvCxnSpPr>
              <p:spPr>
                <a:xfrm rot="5400000" flipH="1" flipV="1">
                  <a:off x="3597365" y="243545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3782061" y="2363165"/>
                <a:ext cx="587615" cy="213115"/>
                <a:chOff x="3148646" y="2361236"/>
                <a:chExt cx="587615" cy="213115"/>
              </a:xfrm>
            </p:grpSpPr>
            <p:cxnSp>
              <p:nvCxnSpPr>
                <p:cNvPr id="97" name="Curved Connector 96"/>
                <p:cNvCxnSpPr/>
                <p:nvPr/>
              </p:nvCxnSpPr>
              <p:spPr>
                <a:xfrm rot="5400000" flipH="1" flipV="1">
                  <a:off x="3102347" y="240753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Curved Connector 97"/>
                <p:cNvCxnSpPr/>
                <p:nvPr/>
              </p:nvCxnSpPr>
              <p:spPr>
                <a:xfrm rot="5400000" flipH="1" flipV="1">
                  <a:off x="3254747" y="2421038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urved Connector 98"/>
                <p:cNvCxnSpPr/>
                <p:nvPr/>
              </p:nvCxnSpPr>
              <p:spPr>
                <a:xfrm rot="5400000" flipH="1" flipV="1">
                  <a:off x="3444965" y="2421952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urved Connector 99"/>
                <p:cNvCxnSpPr/>
                <p:nvPr/>
              </p:nvCxnSpPr>
              <p:spPr>
                <a:xfrm rot="5400000" flipH="1" flipV="1">
                  <a:off x="3597365" y="2435455"/>
                  <a:ext cx="185195" cy="92597"/>
                </a:xfrm>
                <a:prstGeom prst="curvedConnector3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" name="Group 24"/>
            <p:cNvGrpSpPr/>
            <p:nvPr/>
          </p:nvGrpSpPr>
          <p:grpSpPr>
            <a:xfrm>
              <a:off x="2740603" y="2350595"/>
              <a:ext cx="3818900" cy="1861351"/>
              <a:chOff x="2740603" y="2350595"/>
              <a:chExt cx="3818900" cy="1861351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740603" y="2350595"/>
                <a:ext cx="2496809" cy="216465"/>
                <a:chOff x="3148646" y="2361236"/>
                <a:chExt cx="2496809" cy="216465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3148646" y="2361236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91" name="Curved Connector 90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urved Connector 91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Curved Connector 92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Curved Connector 93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87" name="Curved Connector 86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Curved Connector 87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Curved Connector 88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urved Connector 89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4424425" y="2362657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81" name="Curved Connector 80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Curved Connector 81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Curved Connector 82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Curved Connector 83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77" name="Curved Connector 76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Curved Connector 77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Curved Connector 78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Curved Connector 79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8" name="Group 27"/>
              <p:cNvGrpSpPr/>
              <p:nvPr/>
            </p:nvGrpSpPr>
            <p:grpSpPr>
              <a:xfrm>
                <a:off x="2748316" y="3994849"/>
                <a:ext cx="2496809" cy="216465"/>
                <a:chOff x="3148646" y="2361236"/>
                <a:chExt cx="2496809" cy="216465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148646" y="2361236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69" name="Curved Connector 68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Curved Connector 69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Curved Connector 70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urved Connector 71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65" name="Curved Connector 64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Curved Connector 65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Curved Connector 66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Curved Connector 67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4424425" y="2362657"/>
                  <a:ext cx="1221030" cy="215044"/>
                  <a:chOff x="3148646" y="2361236"/>
                  <a:chExt cx="1221030" cy="215044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148646" y="2361236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59" name="Curved Connector 58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Curved Connector 59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Curved Connector 60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Curved Connector 61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3782061" y="2363165"/>
                    <a:ext cx="587615" cy="213115"/>
                    <a:chOff x="3148646" y="2361236"/>
                    <a:chExt cx="587615" cy="213115"/>
                  </a:xfrm>
                </p:grpSpPr>
                <p:cxnSp>
                  <p:nvCxnSpPr>
                    <p:cNvPr id="55" name="Curved Connector 54"/>
                    <p:cNvCxnSpPr/>
                    <p:nvPr/>
                  </p:nvCxnSpPr>
                  <p:spPr>
                    <a:xfrm rot="5400000" flipH="1" flipV="1">
                      <a:off x="3102347" y="240753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Curved Connector 55"/>
                    <p:cNvCxnSpPr/>
                    <p:nvPr/>
                  </p:nvCxnSpPr>
                  <p:spPr>
                    <a:xfrm rot="5400000" flipH="1" flipV="1">
                      <a:off x="3254747" y="2421038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Curved Connector 56"/>
                    <p:cNvCxnSpPr/>
                    <p:nvPr/>
                  </p:nvCxnSpPr>
                  <p:spPr>
                    <a:xfrm rot="5400000" flipH="1" flipV="1">
                      <a:off x="3444965" y="2421952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Curved Connector 57"/>
                    <p:cNvCxnSpPr/>
                    <p:nvPr/>
                  </p:nvCxnSpPr>
                  <p:spPr>
                    <a:xfrm rot="5400000" flipH="1" flipV="1">
                      <a:off x="3597365" y="2435455"/>
                      <a:ext cx="185195" cy="92597"/>
                    </a:xfrm>
                    <a:prstGeom prst="curvedConnector3">
                      <a:avLst/>
                    </a:prstGeom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9" name="Group 28"/>
              <p:cNvGrpSpPr/>
              <p:nvPr/>
            </p:nvGrpSpPr>
            <p:grpSpPr>
              <a:xfrm>
                <a:off x="5280180" y="3996902"/>
                <a:ext cx="1221030" cy="215044"/>
                <a:chOff x="3148646" y="2361236"/>
                <a:chExt cx="1221030" cy="215044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3148646" y="2361236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47" name="Curved Connector 46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urved Connector 47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urved Connector 48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urved Connector 49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3782061" y="2363165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43" name="Curved Connector 42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urved Connector 43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urved Connector 44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urved Connector 45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" name="Group 29"/>
              <p:cNvGrpSpPr/>
              <p:nvPr/>
            </p:nvGrpSpPr>
            <p:grpSpPr>
              <a:xfrm>
                <a:off x="5338473" y="2355793"/>
                <a:ext cx="1221030" cy="215044"/>
                <a:chOff x="3148646" y="2361236"/>
                <a:chExt cx="1221030" cy="215044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3148646" y="2361236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37" name="Curved Connector 36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Curved Connector 37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Curved Connector 38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urved Connector 39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3782061" y="2363165"/>
                  <a:ext cx="587615" cy="213115"/>
                  <a:chOff x="3148646" y="2361236"/>
                  <a:chExt cx="587615" cy="213115"/>
                </a:xfrm>
              </p:grpSpPr>
              <p:cxnSp>
                <p:nvCxnSpPr>
                  <p:cNvPr id="33" name="Curved Connector 32"/>
                  <p:cNvCxnSpPr/>
                  <p:nvPr/>
                </p:nvCxnSpPr>
                <p:spPr>
                  <a:xfrm rot="5400000" flipH="1" flipV="1">
                    <a:off x="3102347" y="240753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urved Connector 33"/>
                  <p:cNvCxnSpPr/>
                  <p:nvPr/>
                </p:nvCxnSpPr>
                <p:spPr>
                  <a:xfrm rot="5400000" flipH="1" flipV="1">
                    <a:off x="3254747" y="2421038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urved Connector 34"/>
                  <p:cNvCxnSpPr/>
                  <p:nvPr/>
                </p:nvCxnSpPr>
                <p:spPr>
                  <a:xfrm rot="5400000" flipH="1" flipV="1">
                    <a:off x="3444965" y="2421952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urved Connector 35"/>
                  <p:cNvCxnSpPr/>
                  <p:nvPr/>
                </p:nvCxnSpPr>
                <p:spPr>
                  <a:xfrm rot="5400000" flipH="1" flipV="1">
                    <a:off x="3597365" y="2435455"/>
                    <a:ext cx="185195" cy="92597"/>
                  </a:xfrm>
                  <a:prstGeom prst="curvedConnector3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1275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9479574">
            <a:off x="2769721" y="896819"/>
            <a:ext cx="257177" cy="473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97310">
            <a:off x="5922064" y="707557"/>
            <a:ext cx="257177" cy="2715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3551627">
            <a:off x="6908598" y="1386414"/>
            <a:ext cx="257177" cy="2715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607724">
            <a:off x="5022930" y="2850681"/>
            <a:ext cx="257177" cy="2715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24325" y="4905375"/>
            <a:ext cx="247650" cy="1952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29639" y="4905375"/>
            <a:ext cx="1641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Developed nucleus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68628" y="3855067"/>
            <a:ext cx="2542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Developed membrane bound organelles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9218" y="4382155"/>
            <a:ext cx="2542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Endosymbiosis of mitochondria and chloroplasts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3397852">
            <a:off x="1603406" y="2868114"/>
            <a:ext cx="221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Bacteria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82838">
            <a:off x="4236190" y="3837484"/>
            <a:ext cx="221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Early Eukaryotes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387008">
            <a:off x="4943987" y="1577337"/>
            <a:ext cx="221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Plant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546078">
            <a:off x="6284668" y="2303273"/>
            <a:ext cx="221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Animal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5147" y="768015"/>
            <a:ext cx="96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Cell Wall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905689" y="1258486"/>
            <a:ext cx="1139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Chloroplasts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38725" y="1692016"/>
            <a:ext cx="1139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Large </a:t>
            </a:r>
          </a:p>
          <a:p>
            <a:r>
              <a:rPr lang="en-US" sz="1400" dirty="0" smtClean="0"/>
              <a:t>Central </a:t>
            </a:r>
          </a:p>
          <a:p>
            <a:r>
              <a:rPr lang="en-US" sz="1400" dirty="0" smtClean="0"/>
              <a:t>Vacuole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209695" y="2769545"/>
            <a:ext cx="1139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Centrioles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51" y="51516"/>
            <a:ext cx="823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 time, some prokaryotic cells evolved into a more complex type of cell called a eukaryote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8558" y="6488668"/>
            <a:ext cx="252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Prokaryotic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2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" grpId="0" animBg="1"/>
      <p:bldP spid="4" grpId="0" animBg="1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4609" y="666750"/>
            <a:ext cx="5959128" cy="452437"/>
            <a:chOff x="1721180" y="5190524"/>
            <a:chExt cx="5959128" cy="4524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2209800" y="5219700"/>
              <a:ext cx="5470508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04875" y="581025"/>
            <a:ext cx="73723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Prokaryote  (prokaryotic cells)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Simple Cells with NO nucleus and No membrane bound organelles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Eukaryote (Eukaryotic Cells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Complex cells with a nucleus and membrane bound organelles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5809" y="2847975"/>
            <a:ext cx="5959128" cy="452437"/>
            <a:chOff x="1721180" y="5190524"/>
            <a:chExt cx="5959128" cy="45243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180" y="5190524"/>
              <a:ext cx="417182" cy="452437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2209800" y="5219700"/>
              <a:ext cx="5470508" cy="394087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8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" y="160422"/>
            <a:ext cx="5935579" cy="6308203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88632" y="160422"/>
            <a:ext cx="5855368" cy="6308203"/>
          </a:xfrm>
          <a:prstGeom prst="ellipse">
            <a:avLst/>
          </a:prstGeom>
          <a:solidFill>
            <a:schemeClr val="accent1">
              <a:alpha val="2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6714" y="497306"/>
            <a:ext cx="234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Prokaryotic Cells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1999" y="1295855"/>
            <a:ext cx="234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 = Before</a:t>
            </a:r>
          </a:p>
          <a:p>
            <a:r>
              <a:rPr lang="en-US" sz="2400" dirty="0" err="1" smtClean="0"/>
              <a:t>Kary</a:t>
            </a:r>
            <a:r>
              <a:rPr lang="en-US" sz="2400" dirty="0" smtClean="0"/>
              <a:t>= Nucleus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0999" y="2425317"/>
            <a:ext cx="31041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 Nucleus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 membrane bound organelles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Simple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0779" y="497306"/>
            <a:ext cx="234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Eukaryotic Cells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70985" y="1295854"/>
            <a:ext cx="234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Eu</a:t>
            </a:r>
            <a:r>
              <a:rPr lang="en-US" sz="2400" dirty="0" smtClean="0"/>
              <a:t> = Good</a:t>
            </a:r>
          </a:p>
          <a:p>
            <a:r>
              <a:rPr lang="en-US" sz="2400" dirty="0" err="1" smtClean="0"/>
              <a:t>Kary</a:t>
            </a:r>
            <a:r>
              <a:rPr lang="en-US" sz="2400" dirty="0" smtClean="0"/>
              <a:t> = Nucleus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5578" y="2529693"/>
            <a:ext cx="31041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Has a Nucleus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Has Membrane bound organelles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Complex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60606" y="1461311"/>
            <a:ext cx="19912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Cells have: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Cell membrane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Cytoplasm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Ribosomes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107" y="38441"/>
            <a:ext cx="9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ologycorner.com/resources/virtual_microscope_40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61" y="214966"/>
            <a:ext cx="7332802" cy="649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8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cell!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949" y="1690689"/>
            <a:ext cx="8830101" cy="4694829"/>
          </a:xfrm>
        </p:spPr>
        <p:txBody>
          <a:bodyPr numCol="2" anchor="t"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2300" dirty="0" err="1" smtClean="0"/>
              <a:t>Cyto</a:t>
            </a:r>
            <a:r>
              <a:rPr lang="en-US" sz="2300" dirty="0" smtClean="0"/>
              <a:t> – Cell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Scope – aim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Bi –  two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Pro – before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Eu</a:t>
            </a:r>
            <a:r>
              <a:rPr lang="en-US" sz="2300" dirty="0" smtClean="0"/>
              <a:t> –  easily formed or good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Kary</a:t>
            </a:r>
            <a:r>
              <a:rPr lang="en-US" sz="2300" dirty="0" smtClean="0"/>
              <a:t> – </a:t>
            </a:r>
            <a:r>
              <a:rPr lang="en-US" sz="2300" dirty="0" err="1" smtClean="0"/>
              <a:t>Kernal</a:t>
            </a:r>
            <a:r>
              <a:rPr lang="en-US" sz="2300" dirty="0" smtClean="0"/>
              <a:t>; inner part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Nucle</a:t>
            </a:r>
            <a:r>
              <a:rPr lang="en-US" sz="2300" dirty="0" smtClean="0"/>
              <a:t> –  </a:t>
            </a:r>
            <a:r>
              <a:rPr lang="en-US" sz="2300" dirty="0" err="1" smtClean="0"/>
              <a:t>Kernal</a:t>
            </a:r>
            <a:r>
              <a:rPr lang="en-US" sz="2300" dirty="0" smtClean="0"/>
              <a:t>; inner part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Mito – </a:t>
            </a:r>
            <a:r>
              <a:rPr lang="en-US" sz="2300" dirty="0"/>
              <a:t> </a:t>
            </a:r>
            <a:r>
              <a:rPr lang="en-US" sz="2300" dirty="0" smtClean="0"/>
              <a:t>Thread</a:t>
            </a:r>
            <a:r>
              <a:rPr lang="en-US" sz="2300" dirty="0"/>
              <a:t/>
            </a:r>
            <a:br>
              <a:rPr lang="en-US" sz="2300" dirty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Chondrion</a:t>
            </a:r>
            <a:r>
              <a:rPr lang="en-US" sz="2300" dirty="0" smtClean="0"/>
              <a:t> – granule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Reticulum – net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Hyper – above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Hypo – Below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Tonic - solute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Osmos</a:t>
            </a:r>
            <a:r>
              <a:rPr lang="en-US" sz="2300" dirty="0" smtClean="0"/>
              <a:t> – to push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smtClean="0"/>
              <a:t>Endo – Inner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+mj-lt"/>
              <a:buAutoNum type="arabicPeriod"/>
            </a:pPr>
            <a:r>
              <a:rPr lang="en-US" sz="2300" dirty="0" err="1" smtClean="0"/>
              <a:t>Exo</a:t>
            </a:r>
            <a:r>
              <a:rPr lang="en-US" sz="2300" dirty="0" smtClean="0"/>
              <a:t> - outside</a:t>
            </a:r>
            <a:br>
              <a:rPr lang="en-US" sz="2300" dirty="0" smtClean="0"/>
            </a:br>
            <a:endParaRPr lang="en-US" sz="23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US" dirty="0"/>
              <a:t>Students will be able to list the three components of the cell theory.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183" y="2222286"/>
            <a:ext cx="8761862" cy="4437821"/>
          </a:xfrm>
        </p:spPr>
        <p:txBody>
          <a:bodyPr>
            <a:noAutofit/>
          </a:bodyPr>
          <a:lstStyle/>
          <a:p>
            <a:r>
              <a:rPr lang="en-US" sz="2800" dirty="0" smtClean="0"/>
              <a:t>1. All living things are made of a single or multiple cells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2.  Cells are the basic building block for living things.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3.  All cells come from pre-existing cells.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 algn="l"/>
            <a:r>
              <a:rPr lang="en-US" dirty="0" smtClean="0"/>
              <a:t>Objective: </a:t>
            </a:r>
          </a:p>
          <a:p>
            <a:pPr lvl="0" algn="l"/>
            <a:r>
              <a:rPr lang="en-US" dirty="0" smtClean="0"/>
              <a:t>I can identify the parts of a microscope.</a:t>
            </a:r>
            <a:br>
              <a:rPr lang="en-US" dirty="0" smtClean="0"/>
            </a:br>
            <a:endParaRPr lang="en-US" dirty="0" smtClean="0"/>
          </a:p>
          <a:p>
            <a:pPr lvl="0" algn="l"/>
            <a:r>
              <a:rPr lang="en-US" dirty="0" smtClean="0"/>
              <a:t>I can demonstrate how to properly use a light microscope.</a:t>
            </a:r>
            <a:br>
              <a:rPr lang="en-US" dirty="0" smtClean="0"/>
            </a:br>
            <a:endParaRPr lang="en-US" dirty="0" smtClean="0"/>
          </a:p>
          <a:p>
            <a:pPr lvl="0" algn="l"/>
            <a:r>
              <a:rPr lang="en-US" dirty="0" smtClean="0"/>
              <a:t>I can create wet slide.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183841"/>
            <a:ext cx="3748087" cy="6588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599" y="95250"/>
            <a:ext cx="358140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Compound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Microscope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710989" y="95250"/>
            <a:ext cx="765636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72688" y="2543175"/>
            <a:ext cx="1727661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38274" y="4657725"/>
            <a:ext cx="1362075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81525" y="2277729"/>
            <a:ext cx="4029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Compound = Multiply</a:t>
            </a:r>
          </a:p>
          <a:p>
            <a:endParaRPr lang="en-US" dirty="0"/>
          </a:p>
          <a:p>
            <a:r>
              <a:rPr lang="en-US" dirty="0" smtClean="0"/>
              <a:t>You multiply the power of the two lenses together.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43275" y="619125"/>
            <a:ext cx="1238250" cy="1752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4"/>
          </p:cNvCxnSpPr>
          <p:nvPr/>
        </p:nvCxnSpPr>
        <p:spPr>
          <a:xfrm flipV="1">
            <a:off x="2778856" y="2543175"/>
            <a:ext cx="1802669" cy="590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7880" y="5248275"/>
            <a:ext cx="1983645" cy="228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81525" y="5292434"/>
            <a:ext cx="402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need a light source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26683"/>
            <a:ext cx="3748087" cy="6588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599" y="95250"/>
            <a:ext cx="358140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Compound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Microscope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6649" y="1582404"/>
            <a:ext cx="5057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four lenses on a compound microscope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Ocular Lens  (10x) magnification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227032" y="2588076"/>
            <a:ext cx="249468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21274" y="-135583"/>
            <a:ext cx="710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0075" y="3287505"/>
            <a:ext cx="685800" cy="10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13425" y="3666006"/>
            <a:ext cx="685800" cy="10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32475" y="3925092"/>
            <a:ext cx="685800" cy="104775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83326" y="-31628"/>
            <a:ext cx="765636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4644" y="2525715"/>
            <a:ext cx="710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274425" y="2326878"/>
            <a:ext cx="470761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115833">
            <a:off x="1816339" y="2452763"/>
            <a:ext cx="439957" cy="819375"/>
          </a:xfrm>
          <a:custGeom>
            <a:avLst/>
            <a:gdLst>
              <a:gd name="connsiteX0" fmla="*/ 651336 w 765636"/>
              <a:gd name="connsiteY0" fmla="*/ 152400 h 819375"/>
              <a:gd name="connsiteX1" fmla="*/ 651336 w 765636"/>
              <a:gd name="connsiteY1" fmla="*/ 152400 h 819375"/>
              <a:gd name="connsiteX2" fmla="*/ 575136 w 765636"/>
              <a:gd name="connsiteY2" fmla="*/ 47625 h 819375"/>
              <a:gd name="connsiteX3" fmla="*/ 527511 w 765636"/>
              <a:gd name="connsiteY3" fmla="*/ 38100 h 819375"/>
              <a:gd name="connsiteX4" fmla="*/ 498936 w 765636"/>
              <a:gd name="connsiteY4" fmla="*/ 19050 h 819375"/>
              <a:gd name="connsiteX5" fmla="*/ 432261 w 765636"/>
              <a:gd name="connsiteY5" fmla="*/ 9525 h 819375"/>
              <a:gd name="connsiteX6" fmla="*/ 384636 w 765636"/>
              <a:gd name="connsiteY6" fmla="*/ 0 h 819375"/>
              <a:gd name="connsiteX7" fmla="*/ 165561 w 765636"/>
              <a:gd name="connsiteY7" fmla="*/ 9525 h 819375"/>
              <a:gd name="connsiteX8" fmla="*/ 136986 w 765636"/>
              <a:gd name="connsiteY8" fmla="*/ 28575 h 819375"/>
              <a:gd name="connsiteX9" fmla="*/ 79836 w 765636"/>
              <a:gd name="connsiteY9" fmla="*/ 57150 h 819375"/>
              <a:gd name="connsiteX10" fmla="*/ 60786 w 765636"/>
              <a:gd name="connsiteY10" fmla="*/ 85725 h 819375"/>
              <a:gd name="connsiteX11" fmla="*/ 32211 w 765636"/>
              <a:gd name="connsiteY11" fmla="*/ 123825 h 819375"/>
              <a:gd name="connsiteX12" fmla="*/ 13161 w 765636"/>
              <a:gd name="connsiteY12" fmla="*/ 161925 h 819375"/>
              <a:gd name="connsiteX13" fmla="*/ 13161 w 765636"/>
              <a:gd name="connsiteY13" fmla="*/ 466725 h 819375"/>
              <a:gd name="connsiteX14" fmla="*/ 32211 w 765636"/>
              <a:gd name="connsiteY14" fmla="*/ 523875 h 819375"/>
              <a:gd name="connsiteX15" fmla="*/ 117936 w 765636"/>
              <a:gd name="connsiteY15" fmla="*/ 676275 h 819375"/>
              <a:gd name="connsiteX16" fmla="*/ 203661 w 765636"/>
              <a:gd name="connsiteY16" fmla="*/ 771525 h 819375"/>
              <a:gd name="connsiteX17" fmla="*/ 241761 w 765636"/>
              <a:gd name="connsiteY17" fmla="*/ 781050 h 819375"/>
              <a:gd name="connsiteX18" fmla="*/ 289386 w 765636"/>
              <a:gd name="connsiteY18" fmla="*/ 809625 h 819375"/>
              <a:gd name="connsiteX19" fmla="*/ 337011 w 765636"/>
              <a:gd name="connsiteY19" fmla="*/ 819150 h 819375"/>
              <a:gd name="connsiteX20" fmla="*/ 632286 w 765636"/>
              <a:gd name="connsiteY20" fmla="*/ 781050 h 819375"/>
              <a:gd name="connsiteX21" fmla="*/ 679911 w 765636"/>
              <a:gd name="connsiteY21" fmla="*/ 752475 h 819375"/>
              <a:gd name="connsiteX22" fmla="*/ 708486 w 765636"/>
              <a:gd name="connsiteY22" fmla="*/ 704850 h 819375"/>
              <a:gd name="connsiteX23" fmla="*/ 746586 w 765636"/>
              <a:gd name="connsiteY23" fmla="*/ 666750 h 819375"/>
              <a:gd name="connsiteX24" fmla="*/ 756111 w 765636"/>
              <a:gd name="connsiteY24" fmla="*/ 590550 h 819375"/>
              <a:gd name="connsiteX25" fmla="*/ 765636 w 765636"/>
              <a:gd name="connsiteY25" fmla="*/ 523875 h 819375"/>
              <a:gd name="connsiteX26" fmla="*/ 756111 w 765636"/>
              <a:gd name="connsiteY26" fmla="*/ 295275 h 819375"/>
              <a:gd name="connsiteX27" fmla="*/ 737061 w 765636"/>
              <a:gd name="connsiteY27" fmla="*/ 257175 h 819375"/>
              <a:gd name="connsiteX28" fmla="*/ 727536 w 765636"/>
              <a:gd name="connsiteY28" fmla="*/ 228600 h 819375"/>
              <a:gd name="connsiteX29" fmla="*/ 670386 w 765636"/>
              <a:gd name="connsiteY29" fmla="*/ 171450 h 819375"/>
              <a:gd name="connsiteX30" fmla="*/ 660861 w 765636"/>
              <a:gd name="connsiteY30" fmla="*/ 142875 h 819375"/>
              <a:gd name="connsiteX31" fmla="*/ 603711 w 765636"/>
              <a:gd name="connsiteY31" fmla="*/ 85725 h 819375"/>
              <a:gd name="connsiteX32" fmla="*/ 575136 w 765636"/>
              <a:gd name="connsiteY32" fmla="*/ 47625 h 819375"/>
              <a:gd name="connsiteX33" fmla="*/ 584661 w 765636"/>
              <a:gd name="connsiteY33" fmla="*/ 104775 h 8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5636" h="819375">
                <a:moveTo>
                  <a:pt x="651336" y="152400"/>
                </a:moveTo>
                <a:lnTo>
                  <a:pt x="651336" y="152400"/>
                </a:lnTo>
                <a:cubicBezTo>
                  <a:pt x="646861" y="145239"/>
                  <a:pt x="602275" y="61195"/>
                  <a:pt x="575136" y="47625"/>
                </a:cubicBezTo>
                <a:cubicBezTo>
                  <a:pt x="560656" y="40385"/>
                  <a:pt x="543386" y="41275"/>
                  <a:pt x="527511" y="38100"/>
                </a:cubicBezTo>
                <a:cubicBezTo>
                  <a:pt x="517986" y="31750"/>
                  <a:pt x="509901" y="22339"/>
                  <a:pt x="498936" y="19050"/>
                </a:cubicBezTo>
                <a:cubicBezTo>
                  <a:pt x="477432" y="12599"/>
                  <a:pt x="454406" y="13216"/>
                  <a:pt x="432261" y="9525"/>
                </a:cubicBezTo>
                <a:cubicBezTo>
                  <a:pt x="416292" y="6863"/>
                  <a:pt x="400511" y="3175"/>
                  <a:pt x="384636" y="0"/>
                </a:cubicBezTo>
                <a:cubicBezTo>
                  <a:pt x="311611" y="3175"/>
                  <a:pt x="238173" y="1147"/>
                  <a:pt x="165561" y="9525"/>
                </a:cubicBezTo>
                <a:cubicBezTo>
                  <a:pt x="154189" y="10837"/>
                  <a:pt x="147225" y="23455"/>
                  <a:pt x="136986" y="28575"/>
                </a:cubicBezTo>
                <a:cubicBezTo>
                  <a:pt x="58116" y="68010"/>
                  <a:pt x="161728" y="2555"/>
                  <a:pt x="79836" y="57150"/>
                </a:cubicBezTo>
                <a:cubicBezTo>
                  <a:pt x="73486" y="66675"/>
                  <a:pt x="67440" y="76410"/>
                  <a:pt x="60786" y="85725"/>
                </a:cubicBezTo>
                <a:cubicBezTo>
                  <a:pt x="51559" y="98643"/>
                  <a:pt x="40625" y="110363"/>
                  <a:pt x="32211" y="123825"/>
                </a:cubicBezTo>
                <a:cubicBezTo>
                  <a:pt x="24686" y="135866"/>
                  <a:pt x="19511" y="149225"/>
                  <a:pt x="13161" y="161925"/>
                </a:cubicBezTo>
                <a:cubicBezTo>
                  <a:pt x="-3059" y="291685"/>
                  <a:pt x="-5667" y="278447"/>
                  <a:pt x="13161" y="466725"/>
                </a:cubicBezTo>
                <a:cubicBezTo>
                  <a:pt x="15159" y="486706"/>
                  <a:pt x="24488" y="505339"/>
                  <a:pt x="32211" y="523875"/>
                </a:cubicBezTo>
                <a:cubicBezTo>
                  <a:pt x="50030" y="566641"/>
                  <a:pt x="97313" y="645341"/>
                  <a:pt x="117936" y="676275"/>
                </a:cubicBezTo>
                <a:cubicBezTo>
                  <a:pt x="138081" y="706493"/>
                  <a:pt x="173753" y="764048"/>
                  <a:pt x="203661" y="771525"/>
                </a:cubicBezTo>
                <a:lnTo>
                  <a:pt x="241761" y="781050"/>
                </a:lnTo>
                <a:cubicBezTo>
                  <a:pt x="257636" y="790575"/>
                  <a:pt x="272197" y="802749"/>
                  <a:pt x="289386" y="809625"/>
                </a:cubicBezTo>
                <a:cubicBezTo>
                  <a:pt x="304417" y="815638"/>
                  <a:pt x="320878" y="820494"/>
                  <a:pt x="337011" y="819150"/>
                </a:cubicBezTo>
                <a:cubicBezTo>
                  <a:pt x="435909" y="810908"/>
                  <a:pt x="533861" y="793750"/>
                  <a:pt x="632286" y="781050"/>
                </a:cubicBezTo>
                <a:cubicBezTo>
                  <a:pt x="648161" y="771525"/>
                  <a:pt x="666820" y="765566"/>
                  <a:pt x="679911" y="752475"/>
                </a:cubicBezTo>
                <a:cubicBezTo>
                  <a:pt x="693002" y="739384"/>
                  <a:pt x="697120" y="719463"/>
                  <a:pt x="708486" y="704850"/>
                </a:cubicBezTo>
                <a:cubicBezTo>
                  <a:pt x="719513" y="690673"/>
                  <a:pt x="733886" y="679450"/>
                  <a:pt x="746586" y="666750"/>
                </a:cubicBezTo>
                <a:cubicBezTo>
                  <a:pt x="749761" y="641350"/>
                  <a:pt x="752728" y="615923"/>
                  <a:pt x="756111" y="590550"/>
                </a:cubicBezTo>
                <a:cubicBezTo>
                  <a:pt x="759078" y="568296"/>
                  <a:pt x="765636" y="546326"/>
                  <a:pt x="765636" y="523875"/>
                </a:cubicBezTo>
                <a:cubicBezTo>
                  <a:pt x="765636" y="447609"/>
                  <a:pt x="764236" y="371107"/>
                  <a:pt x="756111" y="295275"/>
                </a:cubicBezTo>
                <a:cubicBezTo>
                  <a:pt x="754598" y="281157"/>
                  <a:pt x="742654" y="270226"/>
                  <a:pt x="737061" y="257175"/>
                </a:cubicBezTo>
                <a:cubicBezTo>
                  <a:pt x="733106" y="247947"/>
                  <a:pt x="733700" y="236525"/>
                  <a:pt x="727536" y="228600"/>
                </a:cubicBezTo>
                <a:cubicBezTo>
                  <a:pt x="710996" y="207334"/>
                  <a:pt x="670386" y="171450"/>
                  <a:pt x="670386" y="171450"/>
                </a:cubicBezTo>
                <a:cubicBezTo>
                  <a:pt x="667211" y="161925"/>
                  <a:pt x="667025" y="150800"/>
                  <a:pt x="660861" y="142875"/>
                </a:cubicBezTo>
                <a:cubicBezTo>
                  <a:pt x="644321" y="121609"/>
                  <a:pt x="615759" y="109822"/>
                  <a:pt x="603711" y="85725"/>
                </a:cubicBezTo>
                <a:cubicBezTo>
                  <a:pt x="583241" y="44785"/>
                  <a:pt x="598860" y="47625"/>
                  <a:pt x="575136" y="47625"/>
                </a:cubicBezTo>
                <a:lnTo>
                  <a:pt x="584661" y="104775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8141" y="210562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37237" y="2990874"/>
            <a:ext cx="710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7288" y="289843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Objectives:</a:t>
            </a:r>
          </a:p>
          <a:p>
            <a:r>
              <a:rPr lang="en-US" dirty="0" smtClean="0"/>
              <a:t>2. Scanning  (4x) magnification   </a:t>
            </a:r>
          </a:p>
          <a:p>
            <a:r>
              <a:rPr lang="en-US" dirty="0" smtClean="0"/>
              <a:t>3. Low Power (10x) magnification</a:t>
            </a:r>
          </a:p>
          <a:p>
            <a:r>
              <a:rPr lang="en-US" dirty="0" smtClean="0"/>
              <a:t>4. High Power (40x) magnification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14" grpId="0" animBg="1"/>
      <p:bldP spid="15" grpId="0"/>
      <p:bldP spid="16" grpId="0" animBg="1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43510"/>
              </p:ext>
            </p:extLst>
          </p:nvPr>
        </p:nvGraphicFramePr>
        <p:xfrm>
          <a:off x="200025" y="1438276"/>
          <a:ext cx="86487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740"/>
                <a:gridCol w="1729740"/>
                <a:gridCol w="1729740"/>
                <a:gridCol w="1729740"/>
                <a:gridCol w="1729740"/>
              </a:tblGrid>
              <a:tr h="5048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baseline="0" dirty="0" smtClean="0"/>
                        <a:t> lens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Magnification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lens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Magnification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</a:p>
                    <a:p>
                      <a:r>
                        <a:rPr lang="en-US" sz="2000" dirty="0" smtClean="0"/>
                        <a:t>Magnification</a:t>
                      </a:r>
                      <a:endParaRPr lang="en-US" sz="2000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Ocular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Scanning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(short)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40x</a:t>
                      </a:r>
                      <a:endParaRPr lang="en-US" sz="28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Ocular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</a:t>
                      </a:r>
                      <a:r>
                        <a:rPr lang="en-US" sz="2800" baseline="0" dirty="0" smtClean="0"/>
                        <a:t> Power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(medium)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100x</a:t>
                      </a:r>
                      <a:endParaRPr lang="en-US" sz="2800" dirty="0"/>
                    </a:p>
                  </a:txBody>
                  <a:tcPr/>
                </a:tc>
              </a:tr>
              <a:tr h="11187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Ocular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 Power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(long)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400x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787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534</Words>
  <Application>Microsoft Office PowerPoint</Application>
  <PresentationFormat>On-screen Show (4:3)</PresentationFormat>
  <Paragraphs>195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Unit 03</vt:lpstr>
      <vt:lpstr>Latin Root Words</vt:lpstr>
      <vt:lpstr>Latin Root Words</vt:lpstr>
      <vt:lpstr>Cell Theory</vt:lpstr>
      <vt:lpstr>Cell Theory</vt:lpstr>
      <vt:lpstr>Microscopes</vt:lpstr>
      <vt:lpstr>PowerPoint Presentation</vt:lpstr>
      <vt:lpstr>PowerPoint Presentation</vt:lpstr>
      <vt:lpstr>PowerPoint Presentation</vt:lpstr>
      <vt:lpstr>Assignment</vt:lpstr>
      <vt:lpstr>PowerPoint Presentation</vt:lpstr>
      <vt:lpstr>PowerPoint Presentation</vt:lpstr>
      <vt:lpstr>PowerPoint Presentation</vt:lpstr>
      <vt:lpstr>How to make a wet mount </vt:lpstr>
      <vt:lpstr>Cell Basics</vt:lpstr>
      <vt:lpstr>Draw A Cell!</vt:lpstr>
      <vt:lpstr>Poll:  How many Cells are in your body?</vt:lpstr>
      <vt:lpstr>PowerPoint Presentation</vt:lpstr>
      <vt:lpstr>PowerPoint Presentation</vt:lpstr>
      <vt:lpstr>PowerPoint Presentation</vt:lpstr>
      <vt:lpstr>Prokaryotes and Eukaryotes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Look at a cell!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03</dc:title>
  <dc:creator>Roderick, Teri</dc:creator>
  <cp:lastModifiedBy>Roderick, Teri</cp:lastModifiedBy>
  <cp:revision>24</cp:revision>
  <dcterms:created xsi:type="dcterms:W3CDTF">2015-09-25T17:16:11Z</dcterms:created>
  <dcterms:modified xsi:type="dcterms:W3CDTF">2015-09-30T22:00:22Z</dcterms:modified>
</cp:coreProperties>
</file>