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D57B-6C4D-4202-AB12-2E143908209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A14F-07F8-4F53-80D4-C073895E4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D57B-6C4D-4202-AB12-2E143908209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A14F-07F8-4F53-80D4-C073895E4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8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D57B-6C4D-4202-AB12-2E143908209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A14F-07F8-4F53-80D4-C073895E4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2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D57B-6C4D-4202-AB12-2E143908209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A14F-07F8-4F53-80D4-C073895E4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1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D57B-6C4D-4202-AB12-2E143908209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A14F-07F8-4F53-80D4-C073895E4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5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D57B-6C4D-4202-AB12-2E143908209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A14F-07F8-4F53-80D4-C073895E4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54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D57B-6C4D-4202-AB12-2E143908209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A14F-07F8-4F53-80D4-C073895E4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46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D57B-6C4D-4202-AB12-2E143908209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A14F-07F8-4F53-80D4-C073895E4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5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D57B-6C4D-4202-AB12-2E143908209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A14F-07F8-4F53-80D4-C073895E4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68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D57B-6C4D-4202-AB12-2E143908209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A14F-07F8-4F53-80D4-C073895E4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10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D57B-6C4D-4202-AB12-2E143908209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A14F-07F8-4F53-80D4-C073895E4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5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AD57B-6C4D-4202-AB12-2E143908209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DA14F-07F8-4F53-80D4-C073895E4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54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Back!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Sit where you want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4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Seating Chart</a:t>
            </a:r>
          </a:p>
          <a:p>
            <a:r>
              <a:rPr lang="en-US" dirty="0" smtClean="0"/>
              <a:t>Warm-Ups</a:t>
            </a:r>
            <a:endParaRPr lang="en-US" dirty="0" smtClean="0"/>
          </a:p>
          <a:p>
            <a:r>
              <a:rPr lang="en-US" dirty="0" smtClean="0"/>
              <a:t>Grading</a:t>
            </a:r>
          </a:p>
          <a:p>
            <a:r>
              <a:rPr lang="en-US" dirty="0" smtClean="0"/>
              <a:t>Formative and Summative </a:t>
            </a:r>
            <a:r>
              <a:rPr lang="en-US" dirty="0" smtClean="0"/>
              <a:t>Discussion</a:t>
            </a:r>
          </a:p>
          <a:p>
            <a:r>
              <a:rPr lang="en-US" dirty="0" smtClean="0"/>
              <a:t>Cell Phones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675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Seating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sit where you like as long as these conditions are met:</a:t>
            </a:r>
          </a:p>
          <a:p>
            <a:pPr lvl="1"/>
            <a:r>
              <a:rPr lang="en-US" dirty="0" smtClean="0"/>
              <a:t>Stay on task</a:t>
            </a:r>
          </a:p>
          <a:p>
            <a:pPr lvl="1"/>
            <a:r>
              <a:rPr lang="en-US" dirty="0" smtClean="0"/>
              <a:t>Stop talking when I am giving directions or announcements</a:t>
            </a:r>
          </a:p>
          <a:p>
            <a:r>
              <a:rPr lang="en-US" dirty="0" smtClean="0"/>
              <a:t>If I feel these conditions aren’t being met, I’ll make a seating chart.</a:t>
            </a:r>
          </a:p>
        </p:txBody>
      </p:sp>
    </p:spTree>
    <p:extLst>
      <p:ext uri="{BB962C8B-B14F-4D97-AF65-F5344CB8AC3E}">
        <p14:creationId xmlns:p14="http://schemas.microsoft.com/office/powerpoint/2010/main" val="194206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ups will no longer be graded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Warm up questions and discussions will be on the test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You can answer the warm up questions in your note book</a:t>
            </a:r>
          </a:p>
          <a:p>
            <a:pPr lvl="1"/>
            <a:r>
              <a:rPr lang="en-US" dirty="0" smtClean="0"/>
              <a:t>Use them later to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73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988045"/>
          </a:xfrm>
        </p:spPr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014" y="1055603"/>
            <a:ext cx="8698230" cy="5614703"/>
          </a:xfrm>
        </p:spPr>
        <p:txBody>
          <a:bodyPr>
            <a:normAutofit/>
          </a:bodyPr>
          <a:lstStyle/>
          <a:p>
            <a:r>
              <a:rPr lang="en-US" dirty="0" smtClean="0"/>
              <a:t>Grading Percentages have been changed:</a:t>
            </a:r>
          </a:p>
          <a:p>
            <a:pPr lvl="1"/>
            <a:r>
              <a:rPr lang="en-US" dirty="0" smtClean="0"/>
              <a:t>Classwork = 15% </a:t>
            </a:r>
          </a:p>
          <a:p>
            <a:pPr lvl="1"/>
            <a:r>
              <a:rPr lang="en-US" dirty="0" smtClean="0"/>
              <a:t>Lab/Projects = 20%</a:t>
            </a:r>
          </a:p>
          <a:p>
            <a:pPr lvl="1"/>
            <a:r>
              <a:rPr lang="en-US" dirty="0" smtClean="0"/>
              <a:t>Tests = 50%</a:t>
            </a:r>
          </a:p>
          <a:p>
            <a:pPr lvl="1"/>
            <a:r>
              <a:rPr lang="en-US" dirty="0" smtClean="0"/>
              <a:t>Final = 15%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454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Formative and Summative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756" y="1825625"/>
            <a:ext cx="8303594" cy="493131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 you know the difference between the two?</a:t>
            </a:r>
          </a:p>
          <a:p>
            <a:pPr lvl="1"/>
            <a:r>
              <a:rPr lang="en-US" dirty="0" smtClean="0"/>
              <a:t>Formative</a:t>
            </a:r>
          </a:p>
          <a:p>
            <a:pPr lvl="2"/>
            <a:r>
              <a:rPr lang="en-US" dirty="0" smtClean="0"/>
              <a:t>Primarily for feed back</a:t>
            </a:r>
          </a:p>
          <a:p>
            <a:pPr lvl="2"/>
            <a:r>
              <a:rPr lang="en-US" dirty="0" smtClean="0"/>
              <a:t>May be corrected or done again</a:t>
            </a:r>
          </a:p>
          <a:p>
            <a:pPr lvl="2"/>
            <a:r>
              <a:rPr lang="en-US" dirty="0" smtClean="0"/>
              <a:t>Will go over in class</a:t>
            </a:r>
          </a:p>
          <a:p>
            <a:pPr lvl="2"/>
            <a:r>
              <a:rPr lang="en-US" dirty="0" smtClean="0"/>
              <a:t>Examples:</a:t>
            </a:r>
          </a:p>
          <a:p>
            <a:pPr lvl="3"/>
            <a:r>
              <a:rPr lang="en-US" dirty="0" smtClean="0"/>
              <a:t>Class work</a:t>
            </a:r>
          </a:p>
          <a:p>
            <a:pPr lvl="3"/>
            <a:r>
              <a:rPr lang="en-US" dirty="0" smtClean="0"/>
              <a:t>Unit tests</a:t>
            </a:r>
          </a:p>
          <a:p>
            <a:pPr lvl="3"/>
            <a:r>
              <a:rPr lang="en-US" dirty="0" smtClean="0"/>
              <a:t>Quizzes</a:t>
            </a:r>
          </a:p>
          <a:p>
            <a:pPr lvl="1"/>
            <a:r>
              <a:rPr lang="en-US" dirty="0" smtClean="0"/>
              <a:t>Summative</a:t>
            </a:r>
          </a:p>
          <a:p>
            <a:pPr lvl="2"/>
            <a:r>
              <a:rPr lang="en-US" dirty="0" smtClean="0"/>
              <a:t>Record of what you have learned</a:t>
            </a:r>
          </a:p>
          <a:p>
            <a:pPr lvl="2"/>
            <a:r>
              <a:rPr lang="en-US" dirty="0" smtClean="0"/>
              <a:t>May not be corrected or done again.</a:t>
            </a:r>
          </a:p>
          <a:p>
            <a:pPr lvl="2"/>
            <a:r>
              <a:rPr lang="en-US" dirty="0" smtClean="0"/>
              <a:t>Will not go over in class</a:t>
            </a:r>
          </a:p>
          <a:p>
            <a:pPr lvl="2"/>
            <a:r>
              <a:rPr lang="en-US" dirty="0" smtClean="0"/>
              <a:t>Examples:</a:t>
            </a:r>
          </a:p>
          <a:p>
            <a:pPr lvl="3"/>
            <a:r>
              <a:rPr lang="en-US" dirty="0" smtClean="0"/>
              <a:t>Final</a:t>
            </a:r>
          </a:p>
          <a:p>
            <a:pPr lvl="3"/>
            <a:r>
              <a:rPr lang="en-US" dirty="0" smtClean="0"/>
              <a:t>Some Lab Tests and Quizzes due to resource availability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69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phones should be put away during class.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You may use them during the 5 minute break or as a resource for certain assignments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They should not be out during lecture or videos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 listening to music during class unless given permission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38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654</TotalTime>
  <Words>173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Welcome Back!</vt:lpstr>
      <vt:lpstr>Changes</vt:lpstr>
      <vt:lpstr>Seating Chart</vt:lpstr>
      <vt:lpstr>Warm Ups</vt:lpstr>
      <vt:lpstr>Grading</vt:lpstr>
      <vt:lpstr>Formative and Summative Assessments</vt:lpstr>
      <vt:lpstr>Cell Phones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Back!</dc:title>
  <dc:creator>Roderick, Teri</dc:creator>
  <cp:lastModifiedBy>Roderick, Teri</cp:lastModifiedBy>
  <cp:revision>9</cp:revision>
  <dcterms:created xsi:type="dcterms:W3CDTF">2016-01-04T15:13:59Z</dcterms:created>
  <dcterms:modified xsi:type="dcterms:W3CDTF">2016-01-05T22:07:57Z</dcterms:modified>
</cp:coreProperties>
</file>