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697" autoAdjust="0"/>
    <p:restoredTop sz="92405" autoAdjust="0"/>
  </p:normalViewPr>
  <p:slideViewPr>
    <p:cSldViewPr snapToGrid="0">
      <p:cViewPr varScale="1">
        <p:scale>
          <a:sx n="57" d="100"/>
          <a:sy n="57" d="100"/>
        </p:scale>
        <p:origin x="15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94A4-605E-4EF4-A38F-CCE10BA49B6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F61D-C26F-47DD-903C-E81FBB6EA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9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94A4-605E-4EF4-A38F-CCE10BA49B6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F61D-C26F-47DD-903C-E81FBB6EA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0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94A4-605E-4EF4-A38F-CCE10BA49B6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F61D-C26F-47DD-903C-E81FBB6EA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0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94A4-605E-4EF4-A38F-CCE10BA49B6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F61D-C26F-47DD-903C-E81FBB6EA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01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94A4-605E-4EF4-A38F-CCE10BA49B6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F61D-C26F-47DD-903C-E81FBB6EA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94A4-605E-4EF4-A38F-CCE10BA49B6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F61D-C26F-47DD-903C-E81FBB6EA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4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94A4-605E-4EF4-A38F-CCE10BA49B6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F61D-C26F-47DD-903C-E81FBB6EA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94A4-605E-4EF4-A38F-CCE10BA49B6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F61D-C26F-47DD-903C-E81FBB6EA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8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94A4-605E-4EF4-A38F-CCE10BA49B6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F61D-C26F-47DD-903C-E81FBB6EA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7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94A4-605E-4EF4-A38F-CCE10BA49B6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F61D-C26F-47DD-903C-E81FBB6EA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3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94A4-605E-4EF4-A38F-CCE10BA49B6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F61D-C26F-47DD-903C-E81FBB6EA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8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194A4-605E-4EF4-A38F-CCE10BA49B6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5F61D-C26F-47DD-903C-E81FBB6EA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2336463"/>
            <a:ext cx="6858000" cy="127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01568" y="0"/>
            <a:ext cx="0" cy="9144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-27432" y="4711311"/>
            <a:ext cx="6858000" cy="127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-27432" y="7073364"/>
            <a:ext cx="6858000" cy="127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37262" y="2295230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  (example)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8056" y="4813278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Voyage of the Beagle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007359" y="40407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Darwin’s Observations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032504" y="2429688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Patterns of Diversity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22193" y="4794220"/>
            <a:ext cx="2980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Living Organisms and Fossils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34923" y="7250342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15-1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206240" y="7143826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15-2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7432" y="2497266"/>
            <a:ext cx="33775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Idea</a:t>
            </a:r>
            <a:r>
              <a:rPr lang="en-US" dirty="0" smtClean="0"/>
              <a:t>: </a:t>
            </a:r>
          </a:p>
          <a:p>
            <a:r>
              <a:rPr lang="en-US" sz="1400" dirty="0" smtClean="0"/>
              <a:t>The question of why there is so much diversity in life can be explained by the </a:t>
            </a:r>
            <a:r>
              <a:rPr lang="en-US" sz="1400" dirty="0" err="1" smtClean="0"/>
              <a:t>th</a:t>
            </a:r>
            <a:r>
              <a:rPr lang="en-US" sz="1400" dirty="0" smtClean="0"/>
              <a:t> </a:t>
            </a:r>
            <a:r>
              <a:rPr lang="en-US" sz="1400" dirty="0" err="1" smtClean="0"/>
              <a:t>eory</a:t>
            </a:r>
            <a:r>
              <a:rPr lang="en-US" sz="1400" dirty="0" smtClean="0"/>
              <a:t> of evolution.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465576" y="2830584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Idea: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5276204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Idea: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0585" y="7634698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Idea: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586737" y="437558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Idea: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497582" y="5246654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Idea: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429000" y="7632798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Idea: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90299" y="3434500"/>
            <a:ext cx="360788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Text Features: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Evolution: </a:t>
            </a:r>
            <a:r>
              <a:rPr lang="en-US" sz="1400" dirty="0" smtClean="0"/>
              <a:t>change over time</a:t>
            </a:r>
            <a:endParaRPr lang="en-US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Theory: </a:t>
            </a:r>
            <a:r>
              <a:rPr lang="en-US" sz="1400" dirty="0" smtClean="0"/>
              <a:t>well supported testable explanation of phenomena that have occurred in the natural world.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3419856" y="3566147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Text Features: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45720" y="5953252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Text Features: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438145" y="5953736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Text Features: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0293" y="8318582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Text Features: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383280" y="8325397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Text Features: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573019" y="1141487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Text Features: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0293" y="861445"/>
            <a:ext cx="3326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TITLE</a:t>
            </a:r>
          </a:p>
          <a:p>
            <a:r>
              <a:rPr lang="en-US" dirty="0" smtClean="0"/>
              <a:t>15-1 The Puzzle of Life’s Diversity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48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2336463"/>
            <a:ext cx="6858000" cy="127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01568" y="0"/>
            <a:ext cx="0" cy="9144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-27432" y="4711311"/>
            <a:ext cx="6858000" cy="127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-27432" y="7073364"/>
            <a:ext cx="6858000" cy="127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76657" y="7211248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Journey Home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33272" y="2581309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15-3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33271" y="4830857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15-4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3886178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Text Features: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7432" y="6031076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Text Features: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-54863" y="8649579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Text Features: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4009" y="2963225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Idea: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1" y="5265858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Idea: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7896166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Idea: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12648" y="81975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Galapagos Islands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144" y="451307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Idea: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1283286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Text Features: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96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2336463"/>
            <a:ext cx="6858000" cy="127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01568" y="0"/>
            <a:ext cx="0" cy="9144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-27432" y="4711311"/>
            <a:ext cx="6858000" cy="127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-27432" y="7073364"/>
            <a:ext cx="6858000" cy="127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37262" y="2295230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8056" y="4813278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15-5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83280" y="80430"/>
            <a:ext cx="3700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Hutton’s Theory of </a:t>
            </a:r>
          </a:p>
          <a:p>
            <a:pPr algn="ctr"/>
            <a:r>
              <a:rPr lang="en-US" dirty="0" smtClean="0"/>
              <a:t>Geological Change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80218" y="4781773"/>
            <a:ext cx="3031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Lyell’s Principles of Geology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666599" y="2402760"/>
            <a:ext cx="2980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15-6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6325" y="7109227"/>
            <a:ext cx="3122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Ancient Changing Earth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47873" y="7143826"/>
            <a:ext cx="3218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Biology and History Timeline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4898" y="2829823"/>
            <a:ext cx="337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Idea: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65332" y="5185997"/>
            <a:ext cx="3461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Idea: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16049" y="5154083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Idea:.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7434150"/>
            <a:ext cx="338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Idea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3350131" y="846401"/>
            <a:ext cx="3474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Idea: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459375" y="2833444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Idea: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429000" y="7632798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Idea: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41040" y="3704459"/>
            <a:ext cx="360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Text Features: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-45721" y="5953252"/>
            <a:ext cx="335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Text Features: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383280" y="8325397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Text Features: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-45719" y="261700"/>
            <a:ext cx="3483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TITLE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15-2 </a:t>
            </a:r>
          </a:p>
          <a:p>
            <a:pPr algn="ctr"/>
            <a:r>
              <a:rPr lang="en-US" dirty="0" smtClean="0"/>
              <a:t>Ideas that Shaped Darwin’s Thinking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43036" y="8120913"/>
            <a:ext cx="360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Text Features: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19857" y="6153103"/>
            <a:ext cx="360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Text Features: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419857" y="3778712"/>
            <a:ext cx="360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Text Features: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510328" y="1561287"/>
            <a:ext cx="360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Text Features:</a:t>
            </a:r>
          </a:p>
        </p:txBody>
      </p:sp>
    </p:spTree>
    <p:extLst>
      <p:ext uri="{BB962C8B-B14F-4D97-AF65-F5344CB8AC3E}">
        <p14:creationId xmlns:p14="http://schemas.microsoft.com/office/powerpoint/2010/main" val="381369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9" grpId="0"/>
      <p:bldP spid="28" grpId="0"/>
      <p:bldP spid="30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2336463"/>
            <a:ext cx="6858000" cy="127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01568" y="0"/>
            <a:ext cx="0" cy="9144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-27432" y="4711311"/>
            <a:ext cx="6858000" cy="127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-27432" y="7073364"/>
            <a:ext cx="6858000" cy="127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67327" y="196708"/>
            <a:ext cx="317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Evaluating Lamarck’s Theory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03410" y="4847733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and Disuse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14983" y="7163132"/>
            <a:ext cx="3301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Inheritance of Acquired Trait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4457" y="6289883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Text Features: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4279" y="8363351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Text Features: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483864" y="1716750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Text Features: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08466" y="5366930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Idea: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3152" y="7598133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Idea: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538727" y="963337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Idea: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46743" y="2575259"/>
            <a:ext cx="3163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Tendency Towards Perfection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6743" y="2944591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Idea: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37599" y="3776570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Text Features: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97680" y="2411365"/>
            <a:ext cx="317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15-7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849623" y="4783458"/>
            <a:ext cx="317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Population Growth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685032" y="7129537"/>
            <a:ext cx="317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15-8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0177" y="116856"/>
            <a:ext cx="3218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Lamarck’s Theory of Evolution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0177" y="603703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Idea: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457" y="1296302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Text Features: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492813" y="3029030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Idea: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447093" y="3721629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Text Features: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662464" y="5328976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Idea: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616744" y="6021575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Text Features: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799235" y="7681329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Idea: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753515" y="8373928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Text Features: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2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218147"/>
            <a:ext cx="5915025" cy="994172"/>
          </a:xfrm>
        </p:spPr>
        <p:txBody>
          <a:bodyPr/>
          <a:lstStyle/>
          <a:p>
            <a:pPr algn="ctr"/>
            <a:r>
              <a:rPr lang="en-US" dirty="0" smtClean="0"/>
              <a:t>15 -2 Comprehension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6" y="1212319"/>
            <a:ext cx="5915025" cy="7425843"/>
          </a:xfrm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sz="2400" dirty="0" smtClean="0"/>
              <a:t>What did most Europeans during Darwin’s day believe about the age of the earth?</a:t>
            </a:r>
            <a:br>
              <a:rPr lang="en-US" sz="2400" dirty="0" smtClean="0"/>
            </a:br>
            <a:endParaRPr lang="en-US" sz="2400" dirty="0" smtClean="0"/>
          </a:p>
          <a:p>
            <a:pPr marL="385763" indent="-385763">
              <a:buFont typeface="+mj-lt"/>
              <a:buAutoNum type="arabicPeriod"/>
            </a:pPr>
            <a:r>
              <a:rPr lang="en-US" sz="2400" dirty="0" smtClean="0"/>
              <a:t>What four scientists influenced Darwin and how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sz="2000" dirty="0" smtClean="0"/>
              <a:t>Hutton    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sz="2000" dirty="0" smtClean="0"/>
              <a:t>Lyell         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sz="2000" dirty="0" smtClean="0"/>
              <a:t>Lamarck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sz="2000" dirty="0" smtClean="0"/>
              <a:t>Malthus   </a:t>
            </a:r>
            <a:br>
              <a:rPr lang="en-US" sz="2000" dirty="0" smtClean="0"/>
            </a:b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What evidence is there that the Earth is very old?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What was Lamarck’s explanation for how evolution worked?</a:t>
            </a:r>
            <a:br>
              <a:rPr lang="en-US" sz="2400" dirty="0" smtClean="0"/>
            </a:br>
            <a:r>
              <a:rPr lang="en-US" sz="2400" dirty="0" smtClean="0"/>
              <a:t> 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00" dirty="0" smtClean="0"/>
              <a:t>What did Malthus predict about the human population?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29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643"/>
            <a:ext cx="6858000" cy="898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8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802</TotalTime>
  <Words>333</Words>
  <Application>Microsoft Office PowerPoint</Application>
  <PresentationFormat>On-screen Show (4:3)</PresentationFormat>
  <Paragraphs>98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15 -2 Comprehension Questions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Roderick, Teri</dc:creator>
  <cp:lastModifiedBy>Roderick, Teri</cp:lastModifiedBy>
  <cp:revision>16</cp:revision>
  <dcterms:created xsi:type="dcterms:W3CDTF">2015-03-31T13:49:28Z</dcterms:created>
  <dcterms:modified xsi:type="dcterms:W3CDTF">2015-04-03T17:42:17Z</dcterms:modified>
</cp:coreProperties>
</file>