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0F95-368F-4CC2-AEB5-7E2887BA19C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218F-E248-4611-BE3C-0312709C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4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0F95-368F-4CC2-AEB5-7E2887BA19C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218F-E248-4611-BE3C-0312709C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7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0F95-368F-4CC2-AEB5-7E2887BA19C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218F-E248-4611-BE3C-0312709C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6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0F95-368F-4CC2-AEB5-7E2887BA19C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218F-E248-4611-BE3C-0312709C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1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0F95-368F-4CC2-AEB5-7E2887BA19C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218F-E248-4611-BE3C-0312709C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7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0F95-368F-4CC2-AEB5-7E2887BA19C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218F-E248-4611-BE3C-0312709C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2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0F95-368F-4CC2-AEB5-7E2887BA19C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218F-E248-4611-BE3C-0312709C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0F95-368F-4CC2-AEB5-7E2887BA19C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218F-E248-4611-BE3C-0312709C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7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0F95-368F-4CC2-AEB5-7E2887BA19C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218F-E248-4611-BE3C-0312709C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7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0F95-368F-4CC2-AEB5-7E2887BA19C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218F-E248-4611-BE3C-0312709C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4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0F95-368F-4CC2-AEB5-7E2887BA19C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218F-E248-4611-BE3C-0312709C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6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70F95-368F-4CC2-AEB5-7E2887BA19C7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C218F-E248-4611-BE3C-0312709C5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9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 12/07-08/2015</a:t>
            </a:r>
            <a:br>
              <a:rPr lang="en-US" dirty="0" smtClean="0"/>
            </a:br>
            <a:r>
              <a:rPr lang="en-US" dirty="0" smtClean="0"/>
              <a:t>Monday - Tuesday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is called the resting phase of the cell cycle.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DNA is replicated in this phase of the cell cycle.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actual cell splits into two in this phase of the cell cycle.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order, what are the four phases of Mitosis?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What’s the difference between Mitosis and Cytokinesis?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939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 12/07-08/2015</a:t>
            </a:r>
            <a:br>
              <a:rPr lang="en-US" dirty="0" smtClean="0"/>
            </a:br>
            <a:r>
              <a:rPr lang="en-US" dirty="0" smtClean="0"/>
              <a:t>Monday - Tuesday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is called the resting phase of the cell cycle.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DNA is replicated in this phase of the cell cycle.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actual cell splits into two in this phase of the cell cycle.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order, what are the four phases of Mitosis?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What’s the difference between Mitosis and Cytokinesis?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009900" y="2057400"/>
            <a:ext cx="4524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Interphase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9900" y="2766416"/>
            <a:ext cx="4524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phase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9900" y="3539629"/>
            <a:ext cx="4524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Cytokinesis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3500" y="4538066"/>
            <a:ext cx="7629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PMAT:  Prophase, Metaphase, Anaphase and Telophase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5" y="5871072"/>
            <a:ext cx="7629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Mitosis is when the nucleus divides.  Cytokinesis is when the actual cell divides.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68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54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DW 12/07-08/2015 Monday - Tuesday</vt:lpstr>
      <vt:lpstr>DW 12/07-08/2015 Monday - Tuesday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 12/07-08/2015 Monday - Tuesday</dc:title>
  <dc:creator>Roderick, Teri</dc:creator>
  <cp:lastModifiedBy>Roderick, Teri</cp:lastModifiedBy>
  <cp:revision>2</cp:revision>
  <dcterms:created xsi:type="dcterms:W3CDTF">2015-12-07T17:05:10Z</dcterms:created>
  <dcterms:modified xsi:type="dcterms:W3CDTF">2015-12-07T17:40:08Z</dcterms:modified>
</cp:coreProperties>
</file>