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478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2D92-4A69-4707-9EAA-F56688C38D4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6F31-2165-4EC7-A5B0-CA31F3085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1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2D92-4A69-4707-9EAA-F56688C38D4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6F31-2165-4EC7-A5B0-CA31F3085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1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2D92-4A69-4707-9EAA-F56688C38D4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6F31-2165-4EC7-A5B0-CA31F3085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2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2D92-4A69-4707-9EAA-F56688C38D4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6F31-2165-4EC7-A5B0-CA31F3085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9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2D92-4A69-4707-9EAA-F56688C38D4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6F31-2165-4EC7-A5B0-CA31F3085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92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2D92-4A69-4707-9EAA-F56688C38D4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6F31-2165-4EC7-A5B0-CA31F3085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3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2D92-4A69-4707-9EAA-F56688C38D4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6F31-2165-4EC7-A5B0-CA31F3085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6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2D92-4A69-4707-9EAA-F56688C38D4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6F31-2165-4EC7-A5B0-CA31F3085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3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2D92-4A69-4707-9EAA-F56688C38D4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6F31-2165-4EC7-A5B0-CA31F3085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20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2D92-4A69-4707-9EAA-F56688C38D4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6F31-2165-4EC7-A5B0-CA31F3085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87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2D92-4A69-4707-9EAA-F56688C38D4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6F31-2165-4EC7-A5B0-CA31F3085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5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22D92-4A69-4707-9EAA-F56688C38D4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E6F31-2165-4EC7-A5B0-CA31F3085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0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Warm Up</a:t>
            </a:r>
            <a:br>
              <a:rPr lang="en-US" dirty="0" smtClean="0"/>
            </a:br>
            <a:r>
              <a:rPr lang="en-US" dirty="0" smtClean="0"/>
              <a:t>11/10-12/2015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Compare and contrast the dark and light reactions of photosynthesis (be sure to include inputs and outputs as well as sources of energy)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would happen if all the electron transport chains in the world stopped working? </a:t>
            </a:r>
          </a:p>
        </p:txBody>
      </p:sp>
    </p:spTree>
    <p:extLst>
      <p:ext uri="{BB962C8B-B14F-4D97-AF65-F5344CB8AC3E}">
        <p14:creationId xmlns:p14="http://schemas.microsoft.com/office/powerpoint/2010/main" val="187712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28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Daily Warm Up 11/10-12/2015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Warm Up 11/10-12/2015</dc:title>
  <dc:creator>Roderick, Teri</dc:creator>
  <cp:lastModifiedBy>Roderick, Teri</cp:lastModifiedBy>
  <cp:revision>4</cp:revision>
  <dcterms:created xsi:type="dcterms:W3CDTF">2015-11-10T16:18:24Z</dcterms:created>
  <dcterms:modified xsi:type="dcterms:W3CDTF">2015-11-10T19:39:42Z</dcterms:modified>
</cp:coreProperties>
</file>