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80-90FD-4B45-9728-2588A876217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3A2-F4D7-4D83-9A94-C5E9CED9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2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80-90FD-4B45-9728-2588A876217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3A2-F4D7-4D83-9A94-C5E9CED9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80-90FD-4B45-9728-2588A876217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3A2-F4D7-4D83-9A94-C5E9CED9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8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80-90FD-4B45-9728-2588A876217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3A2-F4D7-4D83-9A94-C5E9CED9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0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80-90FD-4B45-9728-2588A876217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3A2-F4D7-4D83-9A94-C5E9CED9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0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80-90FD-4B45-9728-2588A876217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3A2-F4D7-4D83-9A94-C5E9CED9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4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80-90FD-4B45-9728-2588A876217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3A2-F4D7-4D83-9A94-C5E9CED9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5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80-90FD-4B45-9728-2588A876217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3A2-F4D7-4D83-9A94-C5E9CED9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6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80-90FD-4B45-9728-2588A876217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3A2-F4D7-4D83-9A94-C5E9CED9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8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80-90FD-4B45-9728-2588A876217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3A2-F4D7-4D83-9A94-C5E9CED9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9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80-90FD-4B45-9728-2588A876217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73A2-F4D7-4D83-9A94-C5E9CED9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6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4880-90FD-4B45-9728-2588A876217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A73A2-F4D7-4D83-9A94-C5E9CED9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5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85725" y="-130174"/>
            <a:ext cx="7886700" cy="1325563"/>
          </a:xfrm>
        </p:spPr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1106-092015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95388"/>
            <a:ext cx="9144000" cy="566261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input for the light reaction of photosynthesis is __________ and _______.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structure is used to turn the light reaction inputs into ATP, NADPH and Oxygen?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is this structure located?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input and output for the Dark Reaction of photosynthesis?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does the dark reaction occur?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provides the energy for the Dark reaction to occur?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85725" y="-130174"/>
            <a:ext cx="7886700" cy="1325563"/>
          </a:xfrm>
        </p:spPr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1106-092015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95388"/>
            <a:ext cx="9144000" cy="566261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input for the light reaction of photosynthesis is __________ and _______.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structure is used to turn the light reaction inputs into ATP, NADPH and Oxygen?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is this structure located?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input and output for the Dark Reaction of photosynthesis?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does the dark reaction occur?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provides the energy for the Dark reaction to occur?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90550" y="1514475"/>
            <a:ext cx="1647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Sunlight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8925" y="1514475"/>
            <a:ext cx="1647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550" y="3009900"/>
            <a:ext cx="3562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Electron Transport Chain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550" y="3698318"/>
            <a:ext cx="3562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Thylakoid Membrane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810123"/>
            <a:ext cx="3562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Input:  ATP, NADPH, and CO2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799" y="4810123"/>
            <a:ext cx="433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Output</a:t>
            </a:r>
            <a:r>
              <a:rPr lang="en-US" dirty="0" smtClean="0">
                <a:solidFill>
                  <a:srgbClr val="FF0000"/>
                </a:solidFill>
              </a:rPr>
              <a:t>:  ADP +Pi, NADP+, and Glucose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552596"/>
            <a:ext cx="433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Stroma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305548"/>
            <a:ext cx="433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ATP and NADPH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35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59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Daily Warm Up 1106-092015</vt:lpstr>
      <vt:lpstr>Daily Warm Up 1106-092015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1106-092015</dc:title>
  <dc:creator>Roderick, Teri</dc:creator>
  <cp:lastModifiedBy>Roderick, Teri</cp:lastModifiedBy>
  <cp:revision>4</cp:revision>
  <dcterms:created xsi:type="dcterms:W3CDTF">2015-11-05T14:36:43Z</dcterms:created>
  <dcterms:modified xsi:type="dcterms:W3CDTF">2015-11-09T14:53:09Z</dcterms:modified>
</cp:coreProperties>
</file>