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0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5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1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FF94-6FC9-4CE6-B849-AB58D0490C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7986-1B8A-40DB-B7B1-C23419D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20649"/>
            <a:ext cx="7886700" cy="1325563"/>
          </a:xfrm>
        </p:spPr>
        <p:txBody>
          <a:bodyPr/>
          <a:lstStyle/>
          <a:p>
            <a:r>
              <a:rPr lang="en-US" dirty="0" smtClean="0"/>
              <a:t>DW 1104-052015</a:t>
            </a:r>
            <a:br>
              <a:rPr lang="en-US" dirty="0" smtClean="0"/>
            </a:br>
            <a:r>
              <a:rPr lang="en-US" dirty="0" smtClean="0"/>
              <a:t>WED - THU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" y="1204913"/>
            <a:ext cx="8953500" cy="537686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three things are needed for photosynthesis to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two products created by photosynthesis?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electron transport chain and where would we find it in plants?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ATP Synthase and what does it do?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 smtClean="0"/>
              <a:t>What two chemical reactions make up Photosynthesis?</a:t>
            </a:r>
          </a:p>
        </p:txBody>
      </p:sp>
    </p:spTree>
    <p:extLst>
      <p:ext uri="{BB962C8B-B14F-4D97-AF65-F5344CB8AC3E}">
        <p14:creationId xmlns:p14="http://schemas.microsoft.com/office/powerpoint/2010/main" val="12429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20649"/>
            <a:ext cx="7886700" cy="1325563"/>
          </a:xfrm>
        </p:spPr>
        <p:txBody>
          <a:bodyPr/>
          <a:lstStyle/>
          <a:p>
            <a:r>
              <a:rPr lang="en-US" dirty="0" smtClean="0"/>
              <a:t>DW 1104-052015</a:t>
            </a:r>
            <a:br>
              <a:rPr lang="en-US" dirty="0" smtClean="0"/>
            </a:br>
            <a:r>
              <a:rPr lang="en-US" dirty="0" smtClean="0"/>
              <a:t>WED - THU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" y="1204913"/>
            <a:ext cx="8953500" cy="537686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three things are needed for photosynthesis to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two products created by photosynthesis?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electron transport chain and where would we find it in plants?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ATP Synthase and what does it do?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two chemical reactions make up Photosynthesis?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5775" y="2124909"/>
            <a:ext cx="561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Dioxide (CO2), Water (H2O) and Sunlight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971800"/>
            <a:ext cx="561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(C6H12O6) and Oxygen (O2)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152900"/>
            <a:ext cx="817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proteins that transport electrons.  In plants, it can be found in the Thylakoid membrane.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" y="5010834"/>
            <a:ext cx="817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enzyme that attaches ADP and Pi together to create ATP.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08726"/>
            <a:ext cx="817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Dependent and Light Independent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4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81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DW 1104-052015 WED - THU</vt:lpstr>
      <vt:lpstr>DW 1104-052015 WED - THU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 1104-052015 WED - THU</dc:title>
  <dc:creator>Roderick, Teri</dc:creator>
  <cp:lastModifiedBy>Roderick, Teri</cp:lastModifiedBy>
  <cp:revision>3</cp:revision>
  <dcterms:created xsi:type="dcterms:W3CDTF">2015-11-02T20:00:01Z</dcterms:created>
  <dcterms:modified xsi:type="dcterms:W3CDTF">2015-11-04T20:44:43Z</dcterms:modified>
</cp:coreProperties>
</file>