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6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0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4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7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7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7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1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5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135D-4C6B-4A8D-81D4-2B9839D14B9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9A13-5F4A-46A4-AEB5-AB322C78F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6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01599"/>
            <a:ext cx="7886700" cy="1325563"/>
          </a:xfrm>
        </p:spPr>
        <p:txBody>
          <a:bodyPr/>
          <a:lstStyle/>
          <a:p>
            <a:r>
              <a:rPr lang="en-US" dirty="0" smtClean="0"/>
              <a:t>DW 1102-032015</a:t>
            </a:r>
            <a:br>
              <a:rPr lang="en-US" dirty="0" smtClean="0"/>
            </a:br>
            <a:r>
              <a:rPr lang="en-US" dirty="0" smtClean="0"/>
              <a:t>Monday - Tuesday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23964"/>
            <a:ext cx="7886700" cy="56340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molecule does our body use for energy?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 is like a charged battery and ______ is like an uncharged battery.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energy released from ATP?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Autotrophs and Heterotrophs.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the parts of the chloroplast.</a:t>
            </a:r>
            <a:br>
              <a:rPr lang="en-US" dirty="0" smtClean="0"/>
            </a:br>
            <a:r>
              <a:rPr lang="en-US" dirty="0" smtClean="0"/>
              <a:t>a.</a:t>
            </a:r>
            <a:br>
              <a:rPr lang="en-US" dirty="0" smtClean="0"/>
            </a:br>
            <a:r>
              <a:rPr lang="en-US" dirty="0" smtClean="0"/>
              <a:t>b.</a:t>
            </a:r>
            <a:br>
              <a:rPr lang="en-US" dirty="0" smtClean="0"/>
            </a:br>
            <a:r>
              <a:rPr lang="en-US" dirty="0" smtClean="0"/>
              <a:t>c.</a:t>
            </a:r>
            <a:br>
              <a:rPr lang="en-US" dirty="0" smtClean="0"/>
            </a:br>
            <a:r>
              <a:rPr lang="en-US" dirty="0" smtClean="0"/>
              <a:t>d.</a:t>
            </a:r>
            <a:br>
              <a:rPr lang="en-US" dirty="0" smtClean="0"/>
            </a:br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72175" y="4772025"/>
            <a:ext cx="2590800" cy="1905000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46002" y="4932205"/>
            <a:ext cx="2219325" cy="1631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689501" y="5621393"/>
            <a:ext cx="333376" cy="621577"/>
            <a:chOff x="6638924" y="5358633"/>
            <a:chExt cx="333376" cy="621577"/>
          </a:xfrm>
        </p:grpSpPr>
        <p:sp>
          <p:nvSpPr>
            <p:cNvPr id="10" name="Can 9"/>
            <p:cNvSpPr/>
            <p:nvPr/>
          </p:nvSpPr>
          <p:spPr>
            <a:xfrm>
              <a:off x="6638925" y="535863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6638925" y="551026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6638924" y="566189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6638924" y="5813522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88972" y="5174924"/>
            <a:ext cx="333376" cy="621577"/>
            <a:chOff x="6638924" y="5358633"/>
            <a:chExt cx="333376" cy="621577"/>
          </a:xfrm>
        </p:grpSpPr>
        <p:sp>
          <p:nvSpPr>
            <p:cNvPr id="23" name="Can 22"/>
            <p:cNvSpPr/>
            <p:nvPr/>
          </p:nvSpPr>
          <p:spPr>
            <a:xfrm>
              <a:off x="6638925" y="535863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an 23"/>
            <p:cNvSpPr/>
            <p:nvPr/>
          </p:nvSpPr>
          <p:spPr>
            <a:xfrm>
              <a:off x="6638925" y="551026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an 24"/>
            <p:cNvSpPr/>
            <p:nvPr/>
          </p:nvSpPr>
          <p:spPr>
            <a:xfrm>
              <a:off x="6638924" y="566189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an 25"/>
            <p:cNvSpPr/>
            <p:nvPr/>
          </p:nvSpPr>
          <p:spPr>
            <a:xfrm>
              <a:off x="6638924" y="5813522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46193" y="5515004"/>
            <a:ext cx="333376" cy="621577"/>
            <a:chOff x="6638924" y="5358633"/>
            <a:chExt cx="333376" cy="621577"/>
          </a:xfrm>
        </p:grpSpPr>
        <p:sp>
          <p:nvSpPr>
            <p:cNvPr id="28" name="Can 27"/>
            <p:cNvSpPr/>
            <p:nvPr/>
          </p:nvSpPr>
          <p:spPr>
            <a:xfrm>
              <a:off x="6638925" y="535863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an 28"/>
            <p:cNvSpPr/>
            <p:nvPr/>
          </p:nvSpPr>
          <p:spPr>
            <a:xfrm>
              <a:off x="6638925" y="551026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an 29"/>
            <p:cNvSpPr/>
            <p:nvPr/>
          </p:nvSpPr>
          <p:spPr>
            <a:xfrm>
              <a:off x="6638924" y="566189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an 30"/>
            <p:cNvSpPr/>
            <p:nvPr/>
          </p:nvSpPr>
          <p:spPr>
            <a:xfrm>
              <a:off x="6638924" y="5813522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235183" y="4341910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76875" y="4576884"/>
            <a:ext cx="1092077" cy="3553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22080" y="4883506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424488" y="5220590"/>
            <a:ext cx="772710" cy="294414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43548" y="5611626"/>
            <a:ext cx="772710" cy="2944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67621" y="5378234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245227" y="4440312"/>
            <a:ext cx="177120" cy="8178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81874" y="4129704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</a:t>
            </a:r>
            <a:endParaRPr lang="en-US" dirty="0"/>
          </a:p>
        </p:txBody>
      </p:sp>
      <p:sp>
        <p:nvSpPr>
          <p:cNvPr id="49" name="Right Brace 48"/>
          <p:cNvSpPr/>
          <p:nvPr/>
        </p:nvSpPr>
        <p:spPr>
          <a:xfrm>
            <a:off x="7933558" y="5445460"/>
            <a:ext cx="176989" cy="797510"/>
          </a:xfrm>
          <a:prstGeom prst="rightBrace">
            <a:avLst>
              <a:gd name="adj1" fmla="val 32186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8253696" y="5026401"/>
            <a:ext cx="177120" cy="8178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06073" y="4677969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214054" y="4895860"/>
            <a:ext cx="189877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Word Bank:</a:t>
            </a:r>
          </a:p>
          <a:p>
            <a:r>
              <a:rPr lang="en-US" dirty="0" smtClean="0"/>
              <a:t>Grana/Granum</a:t>
            </a:r>
          </a:p>
          <a:p>
            <a:r>
              <a:rPr lang="en-US" dirty="0" smtClean="0"/>
              <a:t>Inner Membrane</a:t>
            </a:r>
          </a:p>
          <a:p>
            <a:r>
              <a:rPr lang="en-US" dirty="0" smtClean="0"/>
              <a:t>Outer Membrane</a:t>
            </a:r>
          </a:p>
          <a:p>
            <a:r>
              <a:rPr lang="en-US" dirty="0" smtClean="0"/>
              <a:t>Stroma</a:t>
            </a:r>
          </a:p>
          <a:p>
            <a:r>
              <a:rPr lang="en-US" dirty="0" smtClean="0"/>
              <a:t>Thylakoid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407147" y="4366189"/>
            <a:ext cx="1578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“pouch”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5120871" y="5688452"/>
            <a:ext cx="15787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Fluid inside </a:t>
            </a:r>
          </a:p>
          <a:p>
            <a:r>
              <a:rPr lang="en-US" sz="1050" dirty="0" smtClean="0"/>
              <a:t>chloroplast</a:t>
            </a:r>
            <a:endParaRPr lang="en-US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8437038" y="4983778"/>
            <a:ext cx="8712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Stack of pouches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78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101599"/>
            <a:ext cx="7886700" cy="1325563"/>
          </a:xfrm>
        </p:spPr>
        <p:txBody>
          <a:bodyPr/>
          <a:lstStyle/>
          <a:p>
            <a:r>
              <a:rPr lang="en-US" dirty="0" smtClean="0"/>
              <a:t>DW 1102-032015</a:t>
            </a:r>
            <a:br>
              <a:rPr lang="en-US" dirty="0" smtClean="0"/>
            </a:br>
            <a:r>
              <a:rPr lang="en-US" dirty="0" smtClean="0"/>
              <a:t>Monday - Tuesday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23964"/>
            <a:ext cx="7886700" cy="56340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molecule does our body use for energy?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______ is like a charged battery and ______ is like an uncharged battery.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energy released from ATP?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Autotrophs and Heterotrophs.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Label the parts of the chloroplast.</a:t>
            </a:r>
            <a:br>
              <a:rPr lang="en-US" dirty="0" smtClean="0"/>
            </a:br>
            <a:r>
              <a:rPr lang="en-US" dirty="0" smtClean="0"/>
              <a:t>a.</a:t>
            </a:r>
            <a:br>
              <a:rPr lang="en-US" dirty="0" smtClean="0"/>
            </a:br>
            <a:r>
              <a:rPr lang="en-US" dirty="0" smtClean="0"/>
              <a:t>b.</a:t>
            </a:r>
            <a:br>
              <a:rPr lang="en-US" dirty="0" smtClean="0"/>
            </a:br>
            <a:r>
              <a:rPr lang="en-US" dirty="0" smtClean="0"/>
              <a:t>c.</a:t>
            </a:r>
            <a:br>
              <a:rPr lang="en-US" dirty="0" smtClean="0"/>
            </a:br>
            <a:r>
              <a:rPr lang="en-US" dirty="0" smtClean="0"/>
              <a:t>d.</a:t>
            </a:r>
            <a:br>
              <a:rPr lang="en-US" dirty="0" smtClean="0"/>
            </a:br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72175" y="4772025"/>
            <a:ext cx="2590800" cy="1905000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46002" y="4932205"/>
            <a:ext cx="2219325" cy="163185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689501" y="5621393"/>
            <a:ext cx="333376" cy="621577"/>
            <a:chOff x="6638924" y="5358633"/>
            <a:chExt cx="333376" cy="621577"/>
          </a:xfrm>
        </p:grpSpPr>
        <p:sp>
          <p:nvSpPr>
            <p:cNvPr id="10" name="Can 9"/>
            <p:cNvSpPr/>
            <p:nvPr/>
          </p:nvSpPr>
          <p:spPr>
            <a:xfrm>
              <a:off x="6638925" y="535863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6638925" y="551026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6638924" y="566189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6638924" y="5813522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88972" y="5174924"/>
            <a:ext cx="333376" cy="621577"/>
            <a:chOff x="6638924" y="5358633"/>
            <a:chExt cx="333376" cy="621577"/>
          </a:xfrm>
        </p:grpSpPr>
        <p:sp>
          <p:nvSpPr>
            <p:cNvPr id="23" name="Can 22"/>
            <p:cNvSpPr/>
            <p:nvPr/>
          </p:nvSpPr>
          <p:spPr>
            <a:xfrm>
              <a:off x="6638925" y="535863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an 23"/>
            <p:cNvSpPr/>
            <p:nvPr/>
          </p:nvSpPr>
          <p:spPr>
            <a:xfrm>
              <a:off x="6638925" y="551026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an 24"/>
            <p:cNvSpPr/>
            <p:nvPr/>
          </p:nvSpPr>
          <p:spPr>
            <a:xfrm>
              <a:off x="6638924" y="566189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an 25"/>
            <p:cNvSpPr/>
            <p:nvPr/>
          </p:nvSpPr>
          <p:spPr>
            <a:xfrm>
              <a:off x="6638924" y="5813522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46193" y="5515004"/>
            <a:ext cx="333376" cy="621577"/>
            <a:chOff x="6638924" y="5358633"/>
            <a:chExt cx="333376" cy="621577"/>
          </a:xfrm>
        </p:grpSpPr>
        <p:sp>
          <p:nvSpPr>
            <p:cNvPr id="28" name="Can 27"/>
            <p:cNvSpPr/>
            <p:nvPr/>
          </p:nvSpPr>
          <p:spPr>
            <a:xfrm>
              <a:off x="6638925" y="535863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an 28"/>
            <p:cNvSpPr/>
            <p:nvPr/>
          </p:nvSpPr>
          <p:spPr>
            <a:xfrm>
              <a:off x="6638925" y="551026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an 29"/>
            <p:cNvSpPr/>
            <p:nvPr/>
          </p:nvSpPr>
          <p:spPr>
            <a:xfrm>
              <a:off x="6638924" y="5661893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an 30"/>
            <p:cNvSpPr/>
            <p:nvPr/>
          </p:nvSpPr>
          <p:spPr>
            <a:xfrm>
              <a:off x="6638924" y="5813522"/>
              <a:ext cx="333375" cy="166688"/>
            </a:xfrm>
            <a:prstGeom prst="ca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235183" y="4341910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76875" y="4576884"/>
            <a:ext cx="1104900" cy="285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22080" y="4883506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424488" y="5220590"/>
            <a:ext cx="772710" cy="2944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43548" y="5611626"/>
            <a:ext cx="772710" cy="2944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67621" y="5378234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7245227" y="4440312"/>
            <a:ext cx="177120" cy="8178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81874" y="4129704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</a:t>
            </a:r>
            <a:endParaRPr lang="en-US" dirty="0"/>
          </a:p>
        </p:txBody>
      </p:sp>
      <p:sp>
        <p:nvSpPr>
          <p:cNvPr id="49" name="Right Brace 48"/>
          <p:cNvSpPr/>
          <p:nvPr/>
        </p:nvSpPr>
        <p:spPr>
          <a:xfrm>
            <a:off x="7933558" y="5445460"/>
            <a:ext cx="176989" cy="797510"/>
          </a:xfrm>
          <a:prstGeom prst="rightBrace">
            <a:avLst>
              <a:gd name="adj1" fmla="val 32186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8253696" y="5026401"/>
            <a:ext cx="177120" cy="8178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306073" y="4677969"/>
            <a:ext cx="378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214054" y="4895860"/>
            <a:ext cx="189877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Word Bank:</a:t>
            </a:r>
          </a:p>
          <a:p>
            <a:r>
              <a:rPr lang="en-US" dirty="0" smtClean="0"/>
              <a:t>Grana/Granum</a:t>
            </a:r>
          </a:p>
          <a:p>
            <a:r>
              <a:rPr lang="en-US" dirty="0" smtClean="0"/>
              <a:t>Inner Membrane</a:t>
            </a:r>
          </a:p>
          <a:p>
            <a:r>
              <a:rPr lang="en-US" dirty="0" smtClean="0"/>
              <a:t>Outer Membrane</a:t>
            </a:r>
          </a:p>
          <a:p>
            <a:r>
              <a:rPr lang="en-US" dirty="0" smtClean="0"/>
              <a:t>Stroma</a:t>
            </a:r>
          </a:p>
          <a:p>
            <a:r>
              <a:rPr lang="en-US" dirty="0" smtClean="0"/>
              <a:t>Thylakoid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0625" y="1590675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3629" y="1976914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94730" y="1976914"/>
            <a:ext cx="153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3628" y="3118962"/>
            <a:ext cx="736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Energy is released by breaking the chemical bonds between the phosphates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6157" y="4070756"/>
            <a:ext cx="736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Autotrophs make their own food for themselves.  Heterotrophs have to get their food from others.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0899" y="4952426"/>
            <a:ext cx="20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Outer Membrane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4328" y="5249136"/>
            <a:ext cx="20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Inner Membrane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4328" y="5562900"/>
            <a:ext cx="20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Stroma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3784" y="5857984"/>
            <a:ext cx="20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Thylakoid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4328" y="6159626"/>
            <a:ext cx="20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Grana/Granum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07147" y="4366189"/>
            <a:ext cx="1578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“pouch”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5120871" y="5688452"/>
            <a:ext cx="15787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Fluid inside </a:t>
            </a:r>
          </a:p>
          <a:p>
            <a:r>
              <a:rPr lang="en-US" sz="1050" dirty="0" smtClean="0"/>
              <a:t>chloroplast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8437038" y="4983778"/>
            <a:ext cx="8712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Stack of pouches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457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1" grpId="0"/>
      <p:bldP spid="42" grpId="0"/>
      <p:bldP spid="43" grpId="0"/>
      <p:bldP spid="47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118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DW 1102-032015 Monday - Tuesday</vt:lpstr>
      <vt:lpstr>PowerPoint Presentation</vt:lpstr>
      <vt:lpstr>DW 1102-032015 Monday - Tuesday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 1102-032015 Monday - Tuesday</dc:title>
  <dc:creator>Roderick, Teri</dc:creator>
  <cp:lastModifiedBy>Roderick, Teri</cp:lastModifiedBy>
  <cp:revision>4</cp:revision>
  <cp:lastPrinted>2015-11-02T19:32:05Z</cp:lastPrinted>
  <dcterms:created xsi:type="dcterms:W3CDTF">2015-11-02T16:17:30Z</dcterms:created>
  <dcterms:modified xsi:type="dcterms:W3CDTF">2015-11-02T21:20:43Z</dcterms:modified>
</cp:coreProperties>
</file>