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1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1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5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0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4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9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1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1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1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2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4F141-2CC6-4925-94BB-A0A79001447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4BB8-B88B-4893-A3C2-A8E76623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2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82549"/>
            <a:ext cx="7886700" cy="1325563"/>
          </a:xfrm>
        </p:spPr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10/29-30/2015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14450"/>
            <a:ext cx="9144000" cy="55435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energy?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major source of energy for living things is the _________.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type of energy does the sun send to Earth?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82549"/>
            <a:ext cx="7886700" cy="1325563"/>
          </a:xfrm>
        </p:spPr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10/29-30/2015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14450"/>
            <a:ext cx="9144000" cy="55435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energy?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major source of energy for living things is the _________.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type of energy does the sun send to Earth?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Pigments are molecules that reflect light.  The pigment in plants that reflects yellow and green light is called ______________?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Chemical Energy is stored in the _________ ________ of molecules.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33450" y="1695450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ability to do work!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975" y="2445782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974" y="3716893"/>
            <a:ext cx="519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Radiant or Light.   (also UV and Infrared)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162" y="4803338"/>
            <a:ext cx="244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Chlorophyll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3037" y="5553670"/>
            <a:ext cx="244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10412" y="5553670"/>
            <a:ext cx="244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22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34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Daily Warm Up 10/29-30/2015</vt:lpstr>
      <vt:lpstr>Daily Warm Up 10/29-30/2015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10/29-30/2015</dc:title>
  <dc:creator>Roderick, Teri</dc:creator>
  <cp:lastModifiedBy>Roderick, Teri</cp:lastModifiedBy>
  <cp:revision>5</cp:revision>
  <dcterms:created xsi:type="dcterms:W3CDTF">2015-10-29T15:49:11Z</dcterms:created>
  <dcterms:modified xsi:type="dcterms:W3CDTF">2015-10-30T16:13:03Z</dcterms:modified>
</cp:coreProperties>
</file>