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4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9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5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0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7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1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6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6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1F27-51A7-4FF7-967C-43512646FAD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1B9C-722E-4B74-BE7D-572738640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 smtClean="0"/>
              <a:t>Monday – Tuesday</a:t>
            </a:r>
            <a:br>
              <a:rPr lang="en-US" dirty="0" smtClean="0"/>
            </a:br>
            <a:r>
              <a:rPr lang="en-US" dirty="0" smtClean="0"/>
              <a:t>DW 10/19-20/2015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804" y="1429305"/>
            <a:ext cx="8364430" cy="52999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Diffusion is the movement of ________  from _____ to ________ concentrations until __________ is met.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Osmosis is the movement of _________ from _____ to ____ concentrations until _________ is met.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difference between passive and active transport.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Facilitated diffusion occurs when __________ help larger solutes pass through the cell membrane.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 place an animal cell in an external hypotonic solution the solution inside the cell will be hypertonic.  How will the water move and what will happen to the cell.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 smtClean="0"/>
              <a:t>Monday – Tuesday</a:t>
            </a:r>
            <a:br>
              <a:rPr lang="en-US" dirty="0" smtClean="0"/>
            </a:br>
            <a:r>
              <a:rPr lang="en-US" dirty="0" smtClean="0"/>
              <a:t>DW 10/19-20/2015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804" y="1429305"/>
            <a:ext cx="8364430" cy="52999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Diffusion is the movement of ________  from _____ to ________ concentrations until __________ is met.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Osmosis is the movement of _________ from _____ to ____ concentrations until _________ is met.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difference between passive and active transport.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Facilitated diffusion occurs when __________ help larger solutes pass through the cell membrane.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 place an animal cell in an external hypotonic solution the solution inside the cell will be hypertonic.  How will the water move and what will happen to the cell.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96277" y="1429305"/>
            <a:ext cx="125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7484" y="1403296"/>
            <a:ext cx="125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5721" y="1690346"/>
            <a:ext cx="125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6276" y="1690346"/>
            <a:ext cx="151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Equilibrium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2217" y="2387463"/>
            <a:ext cx="125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57484" y="2387463"/>
            <a:ext cx="125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7746" y="2659067"/>
            <a:ext cx="125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7722" y="2675871"/>
            <a:ext cx="1404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Equilibrium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4152" y="3840477"/>
            <a:ext cx="230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= No energy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711" y="3861251"/>
            <a:ext cx="230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= Energy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2927" y="4256592"/>
            <a:ext cx="230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 Channels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4291" y="6138549"/>
            <a:ext cx="7110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water will move into the cell causing it to swell and possibly burst.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moves from Hypotonic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Hypertonic.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16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77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Monday – Tuesday DW 10/19-20/2015</vt:lpstr>
      <vt:lpstr>Monday – Tuesday DW 10/19-20/2015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– Tuesday DW 10/19-20/2015</dc:title>
  <dc:creator>Roderick, Teri</dc:creator>
  <cp:lastModifiedBy>Roderick, Teri</cp:lastModifiedBy>
  <cp:revision>7</cp:revision>
  <cp:lastPrinted>2015-10-19T18:11:23Z</cp:lastPrinted>
  <dcterms:created xsi:type="dcterms:W3CDTF">2015-10-19T16:48:24Z</dcterms:created>
  <dcterms:modified xsi:type="dcterms:W3CDTF">2015-10-19T20:06:37Z</dcterms:modified>
</cp:coreProperties>
</file>