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8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6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102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264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663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04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58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75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40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4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35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05AC7-928D-4697-B4DE-93682F4284B5}" type="datetimeFigureOut">
              <a:rPr lang="en-US" smtClean="0"/>
              <a:t>10/12/2015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FFD81-5158-4DA3-AE4B-B3D64C5F4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88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526" y="-101602"/>
            <a:ext cx="7886700" cy="1325563"/>
          </a:xfrm>
        </p:spPr>
        <p:txBody>
          <a:bodyPr/>
          <a:lstStyle/>
          <a:p>
            <a:r>
              <a:rPr lang="en-US" dirty="0" smtClean="0"/>
              <a:t>Daily Warm Up  </a:t>
            </a:r>
            <a:br>
              <a:rPr lang="en-US" dirty="0" smtClean="0"/>
            </a:br>
            <a:r>
              <a:rPr lang="en-US" dirty="0" smtClean="0"/>
              <a:t>10/12/2015 – 10/13/2015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133476"/>
            <a:ext cx="7000875" cy="57245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structure makes up the majority of the cell membrane?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phospholipid and label the head and tails as either hydrophilic or hydrophobic.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comparing two solutions, the solution that has a higher concentration or a higher amount of solute is called?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comparing two </a:t>
            </a:r>
            <a:r>
              <a:rPr lang="en-US" dirty="0" smtClean="0"/>
              <a:t>solutions, the </a:t>
            </a:r>
            <a:r>
              <a:rPr lang="en-US" dirty="0"/>
              <a:t>solution that has a </a:t>
            </a:r>
            <a:r>
              <a:rPr lang="en-US" dirty="0" smtClean="0"/>
              <a:t>lower </a:t>
            </a:r>
            <a:r>
              <a:rPr lang="en-US" dirty="0"/>
              <a:t>concentration or a </a:t>
            </a:r>
            <a:r>
              <a:rPr lang="en-US" dirty="0" smtClean="0"/>
              <a:t>lower </a:t>
            </a:r>
            <a:r>
              <a:rPr lang="en-US" dirty="0"/>
              <a:t>amount of solute is called?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solutions have the same concentration or the same amount of solute we call them?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 1 is ______________ and Solution 2 is _________________</a:t>
            </a:r>
          </a:p>
        </p:txBody>
      </p:sp>
      <p:sp>
        <p:nvSpPr>
          <p:cNvPr id="7" name="Can 6"/>
          <p:cNvSpPr/>
          <p:nvPr/>
        </p:nvSpPr>
        <p:spPr>
          <a:xfrm>
            <a:off x="7267574" y="1466849"/>
            <a:ext cx="1381125" cy="206692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7267573" y="4257674"/>
            <a:ext cx="1381125" cy="206692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7267573" y="2143125"/>
            <a:ext cx="1381125" cy="1390649"/>
          </a:xfrm>
          <a:prstGeom prst="can">
            <a:avLst>
              <a:gd name="adj" fmla="val 27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267573" y="5057775"/>
            <a:ext cx="1381125" cy="1390649"/>
          </a:xfrm>
          <a:prstGeom prst="can">
            <a:avLst>
              <a:gd name="adj" fmla="val 27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43773" y="2490785"/>
            <a:ext cx="1228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82% Solute</a:t>
            </a:r>
          </a:p>
          <a:p>
            <a:endParaRPr lang="en-US" dirty="0"/>
          </a:p>
          <a:p>
            <a:r>
              <a:rPr lang="en-US" dirty="0" smtClean="0"/>
              <a:t>12% Water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43773" y="5463182"/>
            <a:ext cx="1228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 Solute</a:t>
            </a:r>
          </a:p>
          <a:p>
            <a:endParaRPr lang="en-US" dirty="0"/>
          </a:p>
          <a:p>
            <a:r>
              <a:rPr lang="en-US" dirty="0" smtClean="0"/>
              <a:t>75% 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96162" y="1097517"/>
            <a:ext cx="122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6162" y="3903106"/>
            <a:ext cx="122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43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9526" y="-101602"/>
            <a:ext cx="7886700" cy="1325563"/>
          </a:xfrm>
        </p:spPr>
        <p:txBody>
          <a:bodyPr/>
          <a:lstStyle/>
          <a:p>
            <a:r>
              <a:rPr lang="en-US" dirty="0" smtClean="0"/>
              <a:t>Daily Warm Up  </a:t>
            </a:r>
            <a:br>
              <a:rPr lang="en-US" dirty="0" smtClean="0"/>
            </a:br>
            <a:r>
              <a:rPr lang="en-US" dirty="0" smtClean="0"/>
              <a:t>10/12/2015 – 10/13/2015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1" y="1133476"/>
            <a:ext cx="7000875" cy="5724524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structure makes up the majority of the cell membrane?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Draw a phospholipid and label the head and tails as either hydrophilic or hydrophobic.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comparing two solutions, the solution that has a higher concentration or a higher amount of solute is called?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When comparing two </a:t>
            </a:r>
            <a:r>
              <a:rPr lang="en-US" dirty="0" smtClean="0"/>
              <a:t>solutions, the </a:t>
            </a:r>
            <a:r>
              <a:rPr lang="en-US" dirty="0"/>
              <a:t>solution that has a </a:t>
            </a:r>
            <a:r>
              <a:rPr lang="en-US" dirty="0" smtClean="0"/>
              <a:t>lower </a:t>
            </a:r>
            <a:r>
              <a:rPr lang="en-US" dirty="0"/>
              <a:t>concentration or a </a:t>
            </a:r>
            <a:r>
              <a:rPr lang="en-US" dirty="0" smtClean="0"/>
              <a:t>lower </a:t>
            </a:r>
            <a:r>
              <a:rPr lang="en-US" dirty="0"/>
              <a:t>amount of solute is called?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two solutions have the same concentration or the same amount of solute we call them?</a:t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Solution 1 is ______________ and Solution 2 is _________________</a:t>
            </a:r>
          </a:p>
        </p:txBody>
      </p:sp>
      <p:sp>
        <p:nvSpPr>
          <p:cNvPr id="7" name="Can 6"/>
          <p:cNvSpPr/>
          <p:nvPr/>
        </p:nvSpPr>
        <p:spPr>
          <a:xfrm>
            <a:off x="7267574" y="1466849"/>
            <a:ext cx="1381125" cy="206692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n 7"/>
          <p:cNvSpPr/>
          <p:nvPr/>
        </p:nvSpPr>
        <p:spPr>
          <a:xfrm>
            <a:off x="7267573" y="4257674"/>
            <a:ext cx="1381125" cy="2066925"/>
          </a:xfrm>
          <a:prstGeom prst="ca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n 8"/>
          <p:cNvSpPr/>
          <p:nvPr/>
        </p:nvSpPr>
        <p:spPr>
          <a:xfrm>
            <a:off x="7267573" y="2143125"/>
            <a:ext cx="1381125" cy="1390649"/>
          </a:xfrm>
          <a:prstGeom prst="can">
            <a:avLst>
              <a:gd name="adj" fmla="val 27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an 9"/>
          <p:cNvSpPr/>
          <p:nvPr/>
        </p:nvSpPr>
        <p:spPr>
          <a:xfrm>
            <a:off x="7267573" y="5057775"/>
            <a:ext cx="1381125" cy="1390649"/>
          </a:xfrm>
          <a:prstGeom prst="can">
            <a:avLst>
              <a:gd name="adj" fmla="val 2706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343773" y="2490785"/>
            <a:ext cx="1228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82% Solute</a:t>
            </a:r>
          </a:p>
          <a:p>
            <a:endParaRPr lang="en-US" dirty="0"/>
          </a:p>
          <a:p>
            <a:r>
              <a:rPr lang="en-US" dirty="0" smtClean="0"/>
              <a:t>12% Water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343773" y="5463182"/>
            <a:ext cx="12287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25% Solute</a:t>
            </a:r>
          </a:p>
          <a:p>
            <a:endParaRPr lang="en-US" dirty="0"/>
          </a:p>
          <a:p>
            <a:r>
              <a:rPr lang="en-US" dirty="0" smtClean="0"/>
              <a:t>75% water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96162" y="1097517"/>
            <a:ext cx="122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396162" y="3903106"/>
            <a:ext cx="12287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Solution 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220055" y="1444346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Phospholipid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89016" y="3376790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Hypertonic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89015" y="4443590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Hypotonic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89014" y="5463182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Isotonic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55628" y="5791645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Hypertonic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4545" y="6079092"/>
            <a:ext cx="1889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Hypotonic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5669573" y="2459039"/>
            <a:ext cx="120161" cy="4718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5794863" y="2479733"/>
            <a:ext cx="120161" cy="47185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>
            <a:off x="5653454" y="2277208"/>
            <a:ext cx="272561" cy="3429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844316" y="2300995"/>
            <a:ext cx="1889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Hydrophilic Head</a:t>
            </a:r>
            <a:endParaRPr lang="en-US" sz="11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854943" y="2634503"/>
            <a:ext cx="188961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FF0000"/>
                </a:solidFill>
              </a:rPr>
              <a:t>Hydrophobic Tails</a:t>
            </a:r>
            <a:endParaRPr 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71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1" grpId="0"/>
      <p:bldP spid="20" grpId="0" animBg="1"/>
      <p:bldP spid="23" grpId="0" animBg="1"/>
      <p:bldP spid="2" grpId="0" animBg="1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295</TotalTime>
  <Words>70</Words>
  <Application>Microsoft Office PowerPoint</Application>
  <PresentationFormat>On-screen Show (4:3)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Daily Warm Up   10/12/2015 – 10/13/2015</vt:lpstr>
      <vt:lpstr>Daily Warm Up   10/12/2015 – 10/13/2015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Warm Up   10/12/2015 – 10/13/2015</dc:title>
  <dc:creator>Roderick, Teri</dc:creator>
  <cp:lastModifiedBy>Roderick, Teri</cp:lastModifiedBy>
  <cp:revision>5</cp:revision>
  <dcterms:created xsi:type="dcterms:W3CDTF">2015-10-12T15:41:48Z</dcterms:created>
  <dcterms:modified xsi:type="dcterms:W3CDTF">2015-10-12T20:37:44Z</dcterms:modified>
</cp:coreProperties>
</file>