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1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1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4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16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4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3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2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7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8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2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13D6-E336-46E4-B7D6-5DD90B7CAD9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C142-1C57-4C80-A1E7-6CF30A0FD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9761" y="0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10/06/2015 – 10/07/2015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29761" y="1325562"/>
            <a:ext cx="8484577" cy="546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Match the correct function with the organelle</a:t>
            </a:r>
            <a:br>
              <a:rPr lang="en-US" sz="2400" dirty="0" smtClean="0"/>
            </a:b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___Golgi Apparatus	A. Makes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___Ribosomes	B. Makes/delivers proteins to the </a:t>
            </a:r>
            <a:r>
              <a:rPr lang="en-US" sz="2000" dirty="0" err="1" smtClean="0"/>
              <a:t>golgi</a:t>
            </a:r>
            <a:r>
              <a:rPr lang="en-US" sz="2000" dirty="0" smtClean="0"/>
              <a:t> apparatus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___Rough E.R.	C.  Breaks down things in the cell (garbage disposal)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Nucleus		D.  Determines what goes in and out of the cell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___Cytoplasm	E.  Packages proteins and lipids into </a:t>
            </a:r>
            <a:r>
              <a:rPr lang="en-US" sz="2000" dirty="0" smtClean="0"/>
              <a:t>vesicles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Mitochondria	F.   Makes Proteins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cytoskeleton	G. </a:t>
            </a:r>
            <a:r>
              <a:rPr lang="en-US" sz="2000" dirty="0"/>
              <a:t>Makes Lipids and breaks down drugs 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 Lysosome	H.   Brain of the cell/stores DNA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___Smooth E.R	I.    Structure/support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Cell Membrane	J. </a:t>
            </a:r>
            <a:r>
              <a:rPr lang="en-US" sz="2000" dirty="0"/>
              <a:t>Gel like fluid that fills up cells</a:t>
            </a:r>
          </a:p>
        </p:txBody>
      </p:sp>
    </p:spTree>
    <p:extLst>
      <p:ext uri="{BB962C8B-B14F-4D97-AF65-F5344CB8AC3E}">
        <p14:creationId xmlns:p14="http://schemas.microsoft.com/office/powerpoint/2010/main" val="6350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/>
          <a:lstStyle/>
          <a:p>
            <a:r>
              <a:rPr lang="en-US" dirty="0" smtClean="0"/>
              <a:t>Daily Warm Up</a:t>
            </a:r>
            <a:br>
              <a:rPr lang="en-US" dirty="0" smtClean="0"/>
            </a:br>
            <a:r>
              <a:rPr lang="en-US" dirty="0" smtClean="0"/>
              <a:t>09/30/2015 – 10/01/2015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25563"/>
            <a:ext cx="91440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Match the correct function with the organelle</a:t>
            </a:r>
            <a:br>
              <a:rPr lang="en-US" sz="2400" dirty="0" smtClean="0"/>
            </a:b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___Golgi Apparatus	A. Makes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___Ribosomes	B. Makes/delivers proteins to the </a:t>
            </a:r>
            <a:r>
              <a:rPr lang="en-US" sz="2000" dirty="0" err="1" smtClean="0"/>
              <a:t>golgi</a:t>
            </a:r>
            <a:r>
              <a:rPr lang="en-US" sz="2000" dirty="0" smtClean="0"/>
              <a:t> apparatus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___Rough E.R.	C.  Breaks down things in the cell (garbage disposal)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Nucleus		D.  Determines what goes in and out of the cell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___Cytoplasm	E.  Packages proteins and lipids into vesicles (post office)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Mitochondria	F.   Makes Proteins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/>
              <a:t>cytoskeleton </a:t>
            </a:r>
            <a:r>
              <a:rPr lang="en-US" sz="2000" dirty="0" smtClean="0"/>
              <a:t>	G.  Makes Lipids and breaks down drugs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___ </a:t>
            </a:r>
            <a:r>
              <a:rPr lang="en-US" sz="2000" dirty="0" smtClean="0"/>
              <a:t>Lysosome	H.   Brain of the cell/stores DNA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___Smooth E.R	I. </a:t>
            </a:r>
            <a:r>
              <a:rPr lang="en-US" sz="2000" dirty="0"/>
              <a:t>Structure/support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___ </a:t>
            </a:r>
            <a:r>
              <a:rPr lang="en-US" sz="2000" dirty="0" smtClean="0"/>
              <a:t>Cell Membrane	J.   Gel like fluid that fills up cells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57225" y="185737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5" y="22817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7225" y="26739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225" y="304323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125" y="341257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125" y="38060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9125" y="4129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49123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8775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125" y="52597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0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30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10/06/2015 – 10/07/2015</vt:lpstr>
      <vt:lpstr>Daily Warm Up 09/30/2015 – 10/01/2015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10</cp:revision>
  <dcterms:created xsi:type="dcterms:W3CDTF">2015-09-29T17:32:12Z</dcterms:created>
  <dcterms:modified xsi:type="dcterms:W3CDTF">2015-10-07T18:18:57Z</dcterms:modified>
</cp:coreProperties>
</file>