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2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6623-4119-4313-AEFB-8F89FF16ED71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4226-1EAD-4BBD-A93A-869F80C2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17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6623-4119-4313-AEFB-8F89FF16ED71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4226-1EAD-4BBD-A93A-869F80C2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2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6623-4119-4313-AEFB-8F89FF16ED71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4226-1EAD-4BBD-A93A-869F80C2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312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6623-4119-4313-AEFB-8F89FF16ED71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4226-1EAD-4BBD-A93A-869F80C2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6623-4119-4313-AEFB-8F89FF16ED71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4226-1EAD-4BBD-A93A-869F80C2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43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6623-4119-4313-AEFB-8F89FF16ED71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4226-1EAD-4BBD-A93A-869F80C2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71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6623-4119-4313-AEFB-8F89FF16ED71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4226-1EAD-4BBD-A93A-869F80C2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3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6623-4119-4313-AEFB-8F89FF16ED71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4226-1EAD-4BBD-A93A-869F80C2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36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6623-4119-4313-AEFB-8F89FF16ED71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4226-1EAD-4BBD-A93A-869F80C2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4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6623-4119-4313-AEFB-8F89FF16ED71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4226-1EAD-4BBD-A93A-869F80C2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8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6623-4119-4313-AEFB-8F89FF16ED71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4226-1EAD-4BBD-A93A-869F80C2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6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76623-4119-4313-AEFB-8F89FF16ED71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34226-1EAD-4BBD-A93A-869F80C2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7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Warm Up </a:t>
            </a:r>
            <a:br>
              <a:rPr lang="en-US" dirty="0" smtClean="0"/>
            </a:br>
            <a:r>
              <a:rPr lang="en-US" dirty="0" smtClean="0"/>
              <a:t>10/02-05/2015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 the four things all cells have.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would you tell the difference between a eukaryotic cell and a prokaryotic cell?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came first, prokaryotic cells or eukaryotic cells?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an organelle?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ribosomes make?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21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Warm Up </a:t>
            </a:r>
            <a:br>
              <a:rPr lang="en-US" dirty="0" smtClean="0"/>
            </a:br>
            <a:r>
              <a:rPr lang="en-US" dirty="0" smtClean="0"/>
              <a:t>10/02-05/2015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 the four things all cells have.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would you tell the difference between a eukaryotic cell and a prokaryotic cell?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came first, prokaryotic cells or eukaryotic cells?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an organelle?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ribosomes make?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19200" y="2181225"/>
            <a:ext cx="5876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 Membrane, Cytoplasm, DNA, and Ribosomes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363" y="3099594"/>
            <a:ext cx="867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Eukaryotic cells have a nucleus or membrane bound organelles, prokaryotes do not have a nucleus nor membrane bound organelles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14538" y="4001294"/>
            <a:ext cx="8677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Prokaryotic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1088" y="5107442"/>
            <a:ext cx="8677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in a cell that does a specific function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1088" y="5935316"/>
            <a:ext cx="8677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Proteins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755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</TotalTime>
  <Words>62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Daily Warm Up  10/02-05/2015</vt:lpstr>
      <vt:lpstr>Daily Warm Up  10/02-05/2015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Warm Up  10/02-05/2015</dc:title>
  <dc:creator>Roderick, Teri</dc:creator>
  <cp:lastModifiedBy>Roderick, Teri</cp:lastModifiedBy>
  <cp:revision>3</cp:revision>
  <cp:lastPrinted>2015-10-02T17:48:37Z</cp:lastPrinted>
  <dcterms:created xsi:type="dcterms:W3CDTF">2015-10-02T16:25:26Z</dcterms:created>
  <dcterms:modified xsi:type="dcterms:W3CDTF">2015-10-02T21:12:01Z</dcterms:modified>
</cp:coreProperties>
</file>