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3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7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2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E4ED-60BA-42C3-888F-8695AB95355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A409-7C64-41EA-994B-E3396B66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2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09/28/2015 – 09/29/2015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Using your knowledge of Latin Root Words try to define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Cytoskeleton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Mitochondria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Endoplasmic Reticulum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Prokaryote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Eukaryote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Hypotonic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Exocytosis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Endocytosis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9225" y="2657475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your Daily Warm Up.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 touch the microscopes or lab material.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3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09/28/2015 – 09/29/2015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Using your knowledge of Latin Root Words try to define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Cytoskeleton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Mitochondria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Endoplasmic Reticulum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Prokaryote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Eukaryote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Hypotonic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Exocytosis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Endocytosis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95725" y="2276475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Cell Skeleton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5722" y="2709355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Small Aim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5722" y="3096100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Study of Cells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5724" y="3465432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Thread Granule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5724" y="3834764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Net inside the plasma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5724" y="4199728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Before </a:t>
            </a:r>
            <a:r>
              <a:rPr lang="en-US" dirty="0" err="1" smtClean="0">
                <a:solidFill>
                  <a:srgbClr val="FF0000"/>
                </a:solidFill>
              </a:rPr>
              <a:t>Kernal</a:t>
            </a:r>
            <a:r>
              <a:rPr lang="en-US" dirty="0" smtClean="0">
                <a:solidFill>
                  <a:srgbClr val="FF0000"/>
                </a:solidFill>
              </a:rPr>
              <a:t> (nucleus)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5724" y="4551241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Good </a:t>
            </a:r>
            <a:r>
              <a:rPr lang="en-US" dirty="0" err="1" smtClean="0">
                <a:solidFill>
                  <a:srgbClr val="FF0000"/>
                </a:solidFill>
              </a:rPr>
              <a:t>Kernal</a:t>
            </a:r>
            <a:r>
              <a:rPr lang="en-US" dirty="0" smtClean="0">
                <a:solidFill>
                  <a:srgbClr val="FF0000"/>
                </a:solidFill>
              </a:rPr>
              <a:t> (nucleus)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5724" y="4894889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Below Solute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5723" y="5220718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Outer cell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95723" y="5546547"/>
            <a:ext cx="351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Inner cell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98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09/28/2015 – 09/29/2015</vt:lpstr>
      <vt:lpstr>Daily Warm Up 09/28/2015 – 09/29/2015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09/28/2015 – 09/29/2015</dc:title>
  <dc:creator>Roderick, Teri</dc:creator>
  <cp:lastModifiedBy>Roderick, Teri</cp:lastModifiedBy>
  <cp:revision>3</cp:revision>
  <cp:lastPrinted>2015-09-28T19:42:20Z</cp:lastPrinted>
  <dcterms:created xsi:type="dcterms:W3CDTF">2015-09-25T17:05:05Z</dcterms:created>
  <dcterms:modified xsi:type="dcterms:W3CDTF">2015-09-28T19:45:23Z</dcterms:modified>
</cp:coreProperties>
</file>