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2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F6AB-4773-43D9-924A-56C43B38DDC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831C-6554-4A1A-B116-57CEC4290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34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F6AB-4773-43D9-924A-56C43B38DDC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831C-6554-4A1A-B116-57CEC4290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5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F6AB-4773-43D9-924A-56C43B38DDC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831C-6554-4A1A-B116-57CEC4290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78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F6AB-4773-43D9-924A-56C43B38DDC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831C-6554-4A1A-B116-57CEC4290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F6AB-4773-43D9-924A-56C43B38DDC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831C-6554-4A1A-B116-57CEC4290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0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F6AB-4773-43D9-924A-56C43B38DDC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831C-6554-4A1A-B116-57CEC4290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04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F6AB-4773-43D9-924A-56C43B38DDC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831C-6554-4A1A-B116-57CEC4290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5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F6AB-4773-43D9-924A-56C43B38DDC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831C-6554-4A1A-B116-57CEC4290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5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F6AB-4773-43D9-924A-56C43B38DDC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831C-6554-4A1A-B116-57CEC4290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9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F6AB-4773-43D9-924A-56C43B38DDC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831C-6554-4A1A-B116-57CEC4290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7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F6AB-4773-43D9-924A-56C43B38DDC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831C-6554-4A1A-B116-57CEC4290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8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FF6AB-4773-43D9-924A-56C43B38DDC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E831C-6554-4A1A-B116-57CEC4290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8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Warm Up</a:t>
            </a:r>
            <a:br>
              <a:rPr lang="en-US" dirty="0" smtClean="0"/>
            </a:br>
            <a:r>
              <a:rPr lang="en-US" dirty="0" smtClean="0"/>
              <a:t>09/18/2015 – 09/21/2015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water molecules “stick” to other water molecules by hydrogen bonds we call this?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water molecules stick to other polar molecules by hydrogen bonds we call this?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allows water skippers to walk on water?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does water take so long to boil?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does Oil not dissolve in water?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376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Warm Up</a:t>
            </a:r>
            <a:br>
              <a:rPr lang="en-US" dirty="0" smtClean="0"/>
            </a:br>
            <a:r>
              <a:rPr lang="en-US" dirty="0" smtClean="0"/>
              <a:t>09/18/2015 – 09/21/2015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water molecules “stick” to other water molecules by hydrogen bonds we call this?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water molecules stick to other polar molecules by hydrogen bonds we call this?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allows water skippers to walk on water?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does water take so long to boil?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does Oil not dissolve in water?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152775" y="2447925"/>
            <a:ext cx="5172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Cohesion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52775" y="3531890"/>
            <a:ext cx="5172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Adhesion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2775" y="4265315"/>
            <a:ext cx="5172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Surface Tension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5" y="5074940"/>
            <a:ext cx="9191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The heat has to break the hydrogen bonds before it can excite the water molecules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4325" y="5879206"/>
            <a:ext cx="9191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Oil is a non-polar molecule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which means it has no charge.  Water cannot dissolve compounds with no charge.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14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</TotalTime>
  <Words>80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Daily Warm Up 09/18/2015 – 09/21/2015</vt:lpstr>
      <vt:lpstr>Daily Warm Up 09/18/2015 – 09/21/2015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Warm Up 09/18/2015 – 09/21/2015</dc:title>
  <dc:creator>Roderick, Teri</dc:creator>
  <cp:lastModifiedBy>Roderick, Teri</cp:lastModifiedBy>
  <cp:revision>4</cp:revision>
  <dcterms:created xsi:type="dcterms:W3CDTF">2015-09-18T16:49:10Z</dcterms:created>
  <dcterms:modified xsi:type="dcterms:W3CDTF">2015-09-18T20:50:51Z</dcterms:modified>
</cp:coreProperties>
</file>